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95" r:id="rId2"/>
  </p:sldMasterIdLst>
  <p:notesMasterIdLst>
    <p:notesMasterId r:id="rId14"/>
  </p:notesMasterIdLst>
  <p:sldIdLst>
    <p:sldId id="311" r:id="rId3"/>
    <p:sldId id="312" r:id="rId4"/>
    <p:sldId id="313" r:id="rId5"/>
    <p:sldId id="314" r:id="rId6"/>
    <p:sldId id="315" r:id="rId7"/>
    <p:sldId id="316" r:id="rId8"/>
    <p:sldId id="317" r:id="rId9"/>
    <p:sldId id="318" r:id="rId10"/>
    <p:sldId id="319" r:id="rId11"/>
    <p:sldId id="322" r:id="rId12"/>
    <p:sldId id="323" r:id="rId13"/>
  </p:sldIdLst>
  <p:sldSz cx="12192000" cy="6858000"/>
  <p:notesSz cx="6858000" cy="9144000"/>
  <p:embeddedFontLst>
    <p:embeddedFont>
      <p:font typeface="思源黑体 CN Normal" panose="02010600030101010101" charset="-122"/>
      <p:regular r:id="rId15"/>
    </p:embeddedFont>
    <p:embeddedFont>
      <p:font typeface="Arial Black" panose="020B0A04020102020204" pitchFamily="34" charset="0"/>
      <p:bold r:id="rId16"/>
    </p:embeddedFont>
    <p:embeddedFont>
      <p:font typeface="Calibri" panose="020F0502020204030204" pitchFamily="34" charset="0"/>
      <p:regular r:id="rId17"/>
      <p:bold r:id="rId18"/>
      <p:italic r:id="rId19"/>
      <p:boldItalic r:id="rId20"/>
    </p:embeddedFont>
    <p:embeddedFont>
      <p:font typeface="Century Gothic" panose="020B0502020202020204" pitchFamily="34" charset="0"/>
      <p:regular r:id="rId21"/>
      <p:bold r:id="rId22"/>
      <p:italic r:id="rId23"/>
      <p:boldItalic r:id="rId24"/>
    </p:embeddedFont>
    <p:embeddedFont>
      <p:font typeface="Impact" panose="020B0806030902050204" pitchFamily="34" charset="0"/>
      <p:regular r:id="rId25"/>
    </p:embeddedFont>
    <p:embeddedFont>
      <p:font typeface="Segoe UI" panose="020B0502040204020203" pitchFamily="34" charset="0"/>
      <p:regular r:id="rId26"/>
      <p:bold r:id="rId27"/>
      <p:italic r:id="rId28"/>
      <p:boldItalic r:id="rId29"/>
    </p:embeddedFont>
    <p:embeddedFont>
      <p:font typeface="Segoe UI Light" panose="020B0502040204020203" pitchFamily="34" charset="0"/>
      <p:regular r:id="rId30"/>
      <p:italic r:id="rId31"/>
    </p:embeddedFont>
    <p:embeddedFont>
      <p:font typeface="等线" panose="02010600030101010101" pitchFamily="2" charset="-122"/>
      <p:regular r:id="rId32"/>
      <p:bold r:id="rId33"/>
    </p:embeddedFont>
    <p:embeddedFont>
      <p:font typeface="宋体" panose="02010600030101010101" pitchFamily="2" charset="-122"/>
      <p:regular r:id="rId34"/>
    </p:embeddedFont>
    <p:embeddedFont>
      <p:font typeface="微软雅黑" panose="020B0503020204020204" pitchFamily="34" charset="-122"/>
      <p:regular r:id="rId35"/>
      <p:bold r:id="rId36"/>
    </p:embeddedFont>
    <p:embeddedFont>
      <p:font typeface="微软雅黑" panose="020B0503020204020204" pitchFamily="34" charset="-122"/>
      <p:regular r:id="rId35"/>
      <p:bold r:id="rId36"/>
    </p:embeddedFont>
  </p:embeddedFontLst>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40" userDrawn="1">
          <p15:clr>
            <a:srgbClr val="A4A3A4"/>
          </p15:clr>
        </p15:guide>
        <p15:guide id="2" pos="3840" userDrawn="1">
          <p15:clr>
            <a:srgbClr val="A4A3A4"/>
          </p15:clr>
        </p15:guide>
        <p15:guide id="3" pos="416" userDrawn="1">
          <p15:clr>
            <a:srgbClr val="A4A3A4"/>
          </p15:clr>
        </p15:guide>
        <p15:guide id="4" pos="7242" userDrawn="1">
          <p15:clr>
            <a:srgbClr val="A4A3A4"/>
          </p15:clr>
        </p15:guide>
        <p15:guide id="5" orient="horz" pos="432" userDrawn="1">
          <p15:clr>
            <a:srgbClr val="A4A3A4"/>
          </p15:clr>
        </p15:guide>
        <p15:guide id="6" orient="horz" pos="496" userDrawn="1">
          <p15:clr>
            <a:srgbClr val="A4A3A4"/>
          </p15:clr>
        </p15:guide>
        <p15:guide id="7" orient="horz" pos="4056" userDrawn="1">
          <p15:clr>
            <a:srgbClr val="A4A3A4"/>
          </p15:clr>
        </p15:guide>
        <p15:guide id="8" orient="horz" pos="399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0F0F0"/>
    <a:srgbClr val="7878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2" autoAdjust="0"/>
    <p:restoredTop sz="94660"/>
  </p:normalViewPr>
  <p:slideViewPr>
    <p:cSldViewPr snapToGrid="0" showGuides="1">
      <p:cViewPr varScale="1">
        <p:scale>
          <a:sx n="51" d="100"/>
          <a:sy n="51" d="100"/>
        </p:scale>
        <p:origin x="114" y="54"/>
      </p:cViewPr>
      <p:guideLst>
        <p:guide orient="horz" pos="2240"/>
        <p:guide pos="3840"/>
        <p:guide pos="416"/>
        <p:guide pos="7242"/>
        <p:guide orient="horz" pos="432"/>
        <p:guide orient="horz" pos="496"/>
        <p:guide orient="horz" pos="4056"/>
        <p:guide orient="horz" pos="3992"/>
      </p:guideLst>
    </p:cSldViewPr>
  </p:slideViewPr>
  <p:notesTextViewPr>
    <p:cViewPr>
      <p:scale>
        <a:sx n="1" d="1"/>
        <a:sy n="1" d="1"/>
      </p:scale>
      <p:origin x="0" y="0"/>
    </p:cViewPr>
  </p:notesTextViewPr>
  <p:notesViewPr>
    <p:cSldViewPr snapToGrid="0" showGuides="1">
      <p:cViewPr>
        <p:scale>
          <a:sx n="60" d="100"/>
          <a:sy n="60" d="100"/>
        </p:scale>
        <p:origin x="2766" y="-18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viewProps" Target="viewProps.xml"/><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8.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4356D74-9CCD-4744-9516-5721E25CA4A9}" type="doc">
      <dgm:prSet loTypeId="urn:microsoft.com/office/officeart/2005/8/layout/bList2" loCatId="list" qsTypeId="urn:microsoft.com/office/officeart/2005/8/quickstyle/simple1" qsCatId="simple" csTypeId="urn:microsoft.com/office/officeart/2005/8/colors/colorful1" csCatId="colorful" phldr="1"/>
      <dgm:spPr/>
    </dgm:pt>
    <dgm:pt modelId="{66FF6584-6BD8-4098-AAB5-4A7768650E2A}">
      <dgm:prSet phldrT="[文本]"/>
      <dgm:spPr/>
      <dgm:t>
        <a:bodyPr/>
        <a:lstStyle/>
        <a:p>
          <a:r>
            <a:rPr lang="zh-CN" altLang="en-US" dirty="0"/>
            <a:t> 分层程序结构</a:t>
          </a:r>
        </a:p>
      </dgm:t>
    </dgm:pt>
    <dgm:pt modelId="{95EA3504-D4AC-4598-BDB9-931CB7FCD0AA}" type="parTrans" cxnId="{216D734E-0425-4FA3-9C79-6BD2CA57D5B2}">
      <dgm:prSet/>
      <dgm:spPr/>
      <dgm:t>
        <a:bodyPr/>
        <a:lstStyle/>
        <a:p>
          <a:endParaRPr lang="zh-CN" altLang="en-US"/>
        </a:p>
      </dgm:t>
    </dgm:pt>
    <dgm:pt modelId="{B2DDFF34-DBBB-4C67-88DA-B233BC356909}" type="sibTrans" cxnId="{216D734E-0425-4FA3-9C79-6BD2CA57D5B2}">
      <dgm:prSet/>
      <dgm:spPr/>
      <dgm:t>
        <a:bodyPr/>
        <a:lstStyle/>
        <a:p>
          <a:endParaRPr lang="zh-CN" altLang="en-US"/>
        </a:p>
      </dgm:t>
    </dgm:pt>
    <dgm:pt modelId="{09DBB975-D303-4028-9A33-FA85FCFB72A5}">
      <dgm:prSet phldrT="[文本]"/>
      <dgm:spPr/>
      <dgm:t>
        <a:bodyPr/>
        <a:lstStyle/>
        <a:p>
          <a:r>
            <a:rPr lang="zh-CN" altLang="en-US" dirty="0"/>
            <a:t>不同数据结构实现</a:t>
          </a:r>
        </a:p>
      </dgm:t>
    </dgm:pt>
    <dgm:pt modelId="{58F6D7BC-B8CF-4610-A2DF-5C566218012D}" type="parTrans" cxnId="{FCFE4407-2EB5-4220-B5C6-2D7F65AD64B5}">
      <dgm:prSet/>
      <dgm:spPr/>
      <dgm:t>
        <a:bodyPr/>
        <a:lstStyle/>
        <a:p>
          <a:endParaRPr lang="zh-CN" altLang="en-US"/>
        </a:p>
      </dgm:t>
    </dgm:pt>
    <dgm:pt modelId="{CC559DF6-7C67-407B-9DFB-3A4D90644EA2}" type="sibTrans" cxnId="{FCFE4407-2EB5-4220-B5C6-2D7F65AD64B5}">
      <dgm:prSet/>
      <dgm:spPr/>
      <dgm:t>
        <a:bodyPr/>
        <a:lstStyle/>
        <a:p>
          <a:endParaRPr lang="zh-CN" altLang="en-US"/>
        </a:p>
      </dgm:t>
    </dgm:pt>
    <dgm:pt modelId="{44DE925E-C3C5-4DC6-B593-CC9479097B51}">
      <dgm:prSet/>
      <dgm:spPr/>
      <dgm:t>
        <a:bodyPr/>
        <a:lstStyle/>
        <a:p>
          <a:r>
            <a:rPr lang="zh-CN" altLang="en-US" dirty="0"/>
            <a:t>便于程序修改与维护</a:t>
          </a:r>
        </a:p>
      </dgm:t>
    </dgm:pt>
    <dgm:pt modelId="{81EBC2E5-2586-42A7-93AF-1643189DF119}" type="parTrans" cxnId="{E96FD1C4-5B0D-42D9-8746-72F1C97C85BF}">
      <dgm:prSet/>
      <dgm:spPr/>
      <dgm:t>
        <a:bodyPr/>
        <a:lstStyle/>
        <a:p>
          <a:endParaRPr lang="zh-CN" altLang="en-US"/>
        </a:p>
      </dgm:t>
    </dgm:pt>
    <dgm:pt modelId="{E9C2A1A8-9314-4B98-B089-64B1E34547B3}" type="sibTrans" cxnId="{E96FD1C4-5B0D-42D9-8746-72F1C97C85BF}">
      <dgm:prSet/>
      <dgm:spPr/>
      <dgm:t>
        <a:bodyPr/>
        <a:lstStyle/>
        <a:p>
          <a:endParaRPr lang="zh-CN" altLang="en-US"/>
        </a:p>
      </dgm:t>
    </dgm:pt>
    <dgm:pt modelId="{DD72AF69-2BD8-4E20-87B4-C13E5279FDF1}">
      <dgm:prSet phldrT="[文本]"/>
      <dgm:spPr/>
      <dgm:t>
        <a:bodyPr/>
        <a:lstStyle/>
        <a:p>
          <a:r>
            <a:rPr lang="zh-CN" altLang="en-US" dirty="0"/>
            <a:t>培养精益求精的学习科研精神</a:t>
          </a:r>
        </a:p>
      </dgm:t>
    </dgm:pt>
    <dgm:pt modelId="{B799CCE3-9E65-4CE4-B8C3-A73329370B49}" type="parTrans" cxnId="{D53FF8D5-8C38-47C4-985F-CC40AAF4F258}">
      <dgm:prSet/>
      <dgm:spPr/>
      <dgm:t>
        <a:bodyPr/>
        <a:lstStyle/>
        <a:p>
          <a:endParaRPr lang="zh-CN" altLang="en-US"/>
        </a:p>
      </dgm:t>
    </dgm:pt>
    <dgm:pt modelId="{E42D153C-F57A-4E27-80BE-31037198754D}" type="sibTrans" cxnId="{D53FF8D5-8C38-47C4-985F-CC40AAF4F258}">
      <dgm:prSet/>
      <dgm:spPr/>
      <dgm:t>
        <a:bodyPr/>
        <a:lstStyle/>
        <a:p>
          <a:endParaRPr lang="zh-CN" altLang="en-US"/>
        </a:p>
      </dgm:t>
    </dgm:pt>
    <dgm:pt modelId="{26F77977-3FF1-452D-9CA6-8BE8670064FF}" type="pres">
      <dgm:prSet presAssocID="{94356D74-9CCD-4744-9516-5721E25CA4A9}" presName="diagram" presStyleCnt="0">
        <dgm:presLayoutVars>
          <dgm:dir/>
          <dgm:animLvl val="lvl"/>
          <dgm:resizeHandles val="exact"/>
        </dgm:presLayoutVars>
      </dgm:prSet>
      <dgm:spPr/>
    </dgm:pt>
    <dgm:pt modelId="{2D462AF0-602E-4346-890E-34F9C04B7AA8}" type="pres">
      <dgm:prSet presAssocID="{66FF6584-6BD8-4098-AAB5-4A7768650E2A}" presName="compNode" presStyleCnt="0"/>
      <dgm:spPr/>
    </dgm:pt>
    <dgm:pt modelId="{1D0CE8C4-773F-43EC-8125-45FBFEB27916}" type="pres">
      <dgm:prSet presAssocID="{66FF6584-6BD8-4098-AAB5-4A7768650E2A}" presName="childRect" presStyleLbl="bgAcc1" presStyleIdx="0" presStyleCnt="2">
        <dgm:presLayoutVars>
          <dgm:bulletEnabled val="1"/>
        </dgm:presLayoutVars>
      </dgm:prSet>
      <dgm:spPr/>
    </dgm:pt>
    <dgm:pt modelId="{AE36E382-80FC-4639-AFBD-7A6279F1F999}" type="pres">
      <dgm:prSet presAssocID="{66FF6584-6BD8-4098-AAB5-4A7768650E2A}" presName="parentText" presStyleLbl="node1" presStyleIdx="0" presStyleCnt="0">
        <dgm:presLayoutVars>
          <dgm:chMax val="0"/>
          <dgm:bulletEnabled val="1"/>
        </dgm:presLayoutVars>
      </dgm:prSet>
      <dgm:spPr/>
    </dgm:pt>
    <dgm:pt modelId="{4BD56EAC-2D9E-4E9F-A5EB-7AFF6EAB695B}" type="pres">
      <dgm:prSet presAssocID="{66FF6584-6BD8-4098-AAB5-4A7768650E2A}" presName="parentRect" presStyleLbl="alignNode1" presStyleIdx="0" presStyleCnt="2"/>
      <dgm:spPr/>
    </dgm:pt>
    <dgm:pt modelId="{E48A0115-60F2-4811-A602-C811DFBD6814}" type="pres">
      <dgm:prSet presAssocID="{66FF6584-6BD8-4098-AAB5-4A7768650E2A}" presName="adorn" presStyleLbl="fgAccFollowNode1" presStyleIdx="0" presStyleCnt="2"/>
      <dgm:spPr/>
    </dgm:pt>
    <dgm:pt modelId="{A3571259-A5AB-4080-9D68-6CF39279FC16}" type="pres">
      <dgm:prSet presAssocID="{B2DDFF34-DBBB-4C67-88DA-B233BC356909}" presName="sibTrans" presStyleLbl="sibTrans2D1" presStyleIdx="0" presStyleCnt="0"/>
      <dgm:spPr/>
    </dgm:pt>
    <dgm:pt modelId="{66251481-4612-4358-968D-9C1C562718E3}" type="pres">
      <dgm:prSet presAssocID="{09DBB975-D303-4028-9A33-FA85FCFB72A5}" presName="compNode" presStyleCnt="0"/>
      <dgm:spPr/>
    </dgm:pt>
    <dgm:pt modelId="{404AAF8A-F33B-4CEB-8F4C-C94532EBF9E7}" type="pres">
      <dgm:prSet presAssocID="{09DBB975-D303-4028-9A33-FA85FCFB72A5}" presName="childRect" presStyleLbl="bgAcc1" presStyleIdx="1" presStyleCnt="2">
        <dgm:presLayoutVars>
          <dgm:bulletEnabled val="1"/>
        </dgm:presLayoutVars>
      </dgm:prSet>
      <dgm:spPr/>
    </dgm:pt>
    <dgm:pt modelId="{977FCDD4-6368-4861-86C6-603E499B99F5}" type="pres">
      <dgm:prSet presAssocID="{09DBB975-D303-4028-9A33-FA85FCFB72A5}" presName="parentText" presStyleLbl="node1" presStyleIdx="0" presStyleCnt="0">
        <dgm:presLayoutVars>
          <dgm:chMax val="0"/>
          <dgm:bulletEnabled val="1"/>
        </dgm:presLayoutVars>
      </dgm:prSet>
      <dgm:spPr/>
    </dgm:pt>
    <dgm:pt modelId="{58132B55-4B80-487A-8482-A1B0FCF03346}" type="pres">
      <dgm:prSet presAssocID="{09DBB975-D303-4028-9A33-FA85FCFB72A5}" presName="parentRect" presStyleLbl="alignNode1" presStyleIdx="1" presStyleCnt="2"/>
      <dgm:spPr/>
    </dgm:pt>
    <dgm:pt modelId="{42CCF606-3068-49FA-9C96-443A1F84AAB8}" type="pres">
      <dgm:prSet presAssocID="{09DBB975-D303-4028-9A33-FA85FCFB72A5}" presName="adorn" presStyleLbl="fgAccFollowNode1" presStyleIdx="1" presStyleCnt="2"/>
      <dgm:spPr/>
    </dgm:pt>
  </dgm:ptLst>
  <dgm:cxnLst>
    <dgm:cxn modelId="{FCFE4407-2EB5-4220-B5C6-2D7F65AD64B5}" srcId="{94356D74-9CCD-4744-9516-5721E25CA4A9}" destId="{09DBB975-D303-4028-9A33-FA85FCFB72A5}" srcOrd="1" destOrd="0" parTransId="{58F6D7BC-B8CF-4610-A2DF-5C566218012D}" sibTransId="{CC559DF6-7C67-407B-9DFB-3A4D90644EA2}"/>
    <dgm:cxn modelId="{A993172B-BA08-487B-AD47-0A838B70942E}" type="presOf" srcId="{94356D74-9CCD-4744-9516-5721E25CA4A9}" destId="{26F77977-3FF1-452D-9CA6-8BE8670064FF}" srcOrd="0" destOrd="0" presId="urn:microsoft.com/office/officeart/2005/8/layout/bList2"/>
    <dgm:cxn modelId="{83AFFA32-8933-46C6-8372-D552A55C299D}" type="presOf" srcId="{B2DDFF34-DBBB-4C67-88DA-B233BC356909}" destId="{A3571259-A5AB-4080-9D68-6CF39279FC16}" srcOrd="0" destOrd="0" presId="urn:microsoft.com/office/officeart/2005/8/layout/bList2"/>
    <dgm:cxn modelId="{74AFB75C-6040-429A-98CB-64734282F59C}" type="presOf" srcId="{44DE925E-C3C5-4DC6-B593-CC9479097B51}" destId="{1D0CE8C4-773F-43EC-8125-45FBFEB27916}" srcOrd="0" destOrd="0" presId="urn:microsoft.com/office/officeart/2005/8/layout/bList2"/>
    <dgm:cxn modelId="{F210CE69-2B0C-4281-93A7-56586571B339}" type="presOf" srcId="{09DBB975-D303-4028-9A33-FA85FCFB72A5}" destId="{977FCDD4-6368-4861-86C6-603E499B99F5}" srcOrd="0" destOrd="0" presId="urn:microsoft.com/office/officeart/2005/8/layout/bList2"/>
    <dgm:cxn modelId="{216D734E-0425-4FA3-9C79-6BD2CA57D5B2}" srcId="{94356D74-9CCD-4744-9516-5721E25CA4A9}" destId="{66FF6584-6BD8-4098-AAB5-4A7768650E2A}" srcOrd="0" destOrd="0" parTransId="{95EA3504-D4AC-4598-BDB9-931CB7FCD0AA}" sibTransId="{B2DDFF34-DBBB-4C67-88DA-B233BC356909}"/>
    <dgm:cxn modelId="{13F58B9F-189A-4182-81F7-01BCB39F2BBF}" type="presOf" srcId="{66FF6584-6BD8-4098-AAB5-4A7768650E2A}" destId="{4BD56EAC-2D9E-4E9F-A5EB-7AFF6EAB695B}" srcOrd="1" destOrd="0" presId="urn:microsoft.com/office/officeart/2005/8/layout/bList2"/>
    <dgm:cxn modelId="{D6009EB9-B2F4-4E2C-968B-7CC7C5FC1395}" type="presOf" srcId="{DD72AF69-2BD8-4E20-87B4-C13E5279FDF1}" destId="{404AAF8A-F33B-4CEB-8F4C-C94532EBF9E7}" srcOrd="0" destOrd="0" presId="urn:microsoft.com/office/officeart/2005/8/layout/bList2"/>
    <dgm:cxn modelId="{E96FD1C4-5B0D-42D9-8746-72F1C97C85BF}" srcId="{66FF6584-6BD8-4098-AAB5-4A7768650E2A}" destId="{44DE925E-C3C5-4DC6-B593-CC9479097B51}" srcOrd="0" destOrd="0" parTransId="{81EBC2E5-2586-42A7-93AF-1643189DF119}" sibTransId="{E9C2A1A8-9314-4B98-B089-64B1E34547B3}"/>
    <dgm:cxn modelId="{D53FF8D5-8C38-47C4-985F-CC40AAF4F258}" srcId="{09DBB975-D303-4028-9A33-FA85FCFB72A5}" destId="{DD72AF69-2BD8-4E20-87B4-C13E5279FDF1}" srcOrd="0" destOrd="0" parTransId="{B799CCE3-9E65-4CE4-B8C3-A73329370B49}" sibTransId="{E42D153C-F57A-4E27-80BE-31037198754D}"/>
    <dgm:cxn modelId="{E21D94E2-F4E3-484F-8F2E-CE97373949E6}" type="presOf" srcId="{66FF6584-6BD8-4098-AAB5-4A7768650E2A}" destId="{AE36E382-80FC-4639-AFBD-7A6279F1F999}" srcOrd="0" destOrd="0" presId="urn:microsoft.com/office/officeart/2005/8/layout/bList2"/>
    <dgm:cxn modelId="{2636A2F2-035C-48CE-BBDC-616E9111AADE}" type="presOf" srcId="{09DBB975-D303-4028-9A33-FA85FCFB72A5}" destId="{58132B55-4B80-487A-8482-A1B0FCF03346}" srcOrd="1" destOrd="0" presId="urn:microsoft.com/office/officeart/2005/8/layout/bList2"/>
    <dgm:cxn modelId="{7AF604C4-5789-43E2-94DF-FBA0B7705F67}" type="presParOf" srcId="{26F77977-3FF1-452D-9CA6-8BE8670064FF}" destId="{2D462AF0-602E-4346-890E-34F9C04B7AA8}" srcOrd="0" destOrd="0" presId="urn:microsoft.com/office/officeart/2005/8/layout/bList2"/>
    <dgm:cxn modelId="{671B66D6-4A70-47BB-A148-BDD50509E9E7}" type="presParOf" srcId="{2D462AF0-602E-4346-890E-34F9C04B7AA8}" destId="{1D0CE8C4-773F-43EC-8125-45FBFEB27916}" srcOrd="0" destOrd="0" presId="urn:microsoft.com/office/officeart/2005/8/layout/bList2"/>
    <dgm:cxn modelId="{EE32429B-4CE4-4879-831E-BE247AD53CF4}" type="presParOf" srcId="{2D462AF0-602E-4346-890E-34F9C04B7AA8}" destId="{AE36E382-80FC-4639-AFBD-7A6279F1F999}" srcOrd="1" destOrd="0" presId="urn:microsoft.com/office/officeart/2005/8/layout/bList2"/>
    <dgm:cxn modelId="{6C0949F1-E01A-4B90-BD6E-8D67436DA9AC}" type="presParOf" srcId="{2D462AF0-602E-4346-890E-34F9C04B7AA8}" destId="{4BD56EAC-2D9E-4E9F-A5EB-7AFF6EAB695B}" srcOrd="2" destOrd="0" presId="urn:microsoft.com/office/officeart/2005/8/layout/bList2"/>
    <dgm:cxn modelId="{81EEA142-DD56-476E-AFCF-BF299F6B124E}" type="presParOf" srcId="{2D462AF0-602E-4346-890E-34F9C04B7AA8}" destId="{E48A0115-60F2-4811-A602-C811DFBD6814}" srcOrd="3" destOrd="0" presId="urn:microsoft.com/office/officeart/2005/8/layout/bList2"/>
    <dgm:cxn modelId="{71939679-C734-470A-BFF6-443F7A3E379C}" type="presParOf" srcId="{26F77977-3FF1-452D-9CA6-8BE8670064FF}" destId="{A3571259-A5AB-4080-9D68-6CF39279FC16}" srcOrd="1" destOrd="0" presId="urn:microsoft.com/office/officeart/2005/8/layout/bList2"/>
    <dgm:cxn modelId="{924E8E1C-AD53-4ECB-AB18-3A8E5FD223BA}" type="presParOf" srcId="{26F77977-3FF1-452D-9CA6-8BE8670064FF}" destId="{66251481-4612-4358-968D-9C1C562718E3}" srcOrd="2" destOrd="0" presId="urn:microsoft.com/office/officeart/2005/8/layout/bList2"/>
    <dgm:cxn modelId="{CD990175-02CE-4014-96E4-B22F0E01517A}" type="presParOf" srcId="{66251481-4612-4358-968D-9C1C562718E3}" destId="{404AAF8A-F33B-4CEB-8F4C-C94532EBF9E7}" srcOrd="0" destOrd="0" presId="urn:microsoft.com/office/officeart/2005/8/layout/bList2"/>
    <dgm:cxn modelId="{744A25EF-1B72-4D84-9579-CEF0B078F686}" type="presParOf" srcId="{66251481-4612-4358-968D-9C1C562718E3}" destId="{977FCDD4-6368-4861-86C6-603E499B99F5}" srcOrd="1" destOrd="0" presId="urn:microsoft.com/office/officeart/2005/8/layout/bList2"/>
    <dgm:cxn modelId="{AC469ED8-C128-470C-AEAE-145BB287C4F9}" type="presParOf" srcId="{66251481-4612-4358-968D-9C1C562718E3}" destId="{58132B55-4B80-487A-8482-A1B0FCF03346}" srcOrd="2" destOrd="0" presId="urn:microsoft.com/office/officeart/2005/8/layout/bList2"/>
    <dgm:cxn modelId="{4D4A20A1-2E47-4C4F-96F1-D3E85A1B841A}" type="presParOf" srcId="{66251481-4612-4358-968D-9C1C562718E3}" destId="{42CCF606-3068-49FA-9C96-443A1F84AAB8}" srcOrd="3" destOrd="0" presId="urn:microsoft.com/office/officeart/2005/8/layout/b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79DDC14-B229-40A0-BAC1-FFDB48F1DC8B}"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zh-CN" altLang="en-US"/>
        </a:p>
      </dgm:t>
    </dgm:pt>
    <dgm:pt modelId="{4FDA5131-7FF8-427A-A50F-10F6BA6AF466}">
      <dgm:prSet phldrT="[文本]"/>
      <dgm:spPr/>
      <dgm:t>
        <a:bodyPr/>
        <a:lstStyle/>
        <a:p>
          <a:r>
            <a:rPr lang="zh-CN" altLang="en-US" dirty="0"/>
            <a:t>单元测试</a:t>
          </a:r>
        </a:p>
      </dgm:t>
    </dgm:pt>
    <dgm:pt modelId="{BE5E7940-F473-4F3D-80AF-149768CC7898}" type="parTrans" cxnId="{C847F15B-269C-4357-8C66-3FFBDF818513}">
      <dgm:prSet/>
      <dgm:spPr/>
      <dgm:t>
        <a:bodyPr/>
        <a:lstStyle/>
        <a:p>
          <a:endParaRPr lang="zh-CN" altLang="en-US"/>
        </a:p>
      </dgm:t>
    </dgm:pt>
    <dgm:pt modelId="{367DFCAF-2BA8-4E82-8A1B-9F71D2617424}" type="sibTrans" cxnId="{C847F15B-269C-4357-8C66-3FFBDF818513}">
      <dgm:prSet/>
      <dgm:spPr/>
      <dgm:t>
        <a:bodyPr/>
        <a:lstStyle/>
        <a:p>
          <a:endParaRPr lang="zh-CN" altLang="en-US"/>
        </a:p>
      </dgm:t>
    </dgm:pt>
    <dgm:pt modelId="{FA1BA893-D357-477F-86F3-14246BC76AB2}">
      <dgm:prSet phldrT="[文本]"/>
      <dgm:spPr/>
      <dgm:t>
        <a:bodyPr/>
        <a:lstStyle/>
        <a:p>
          <a:r>
            <a:rPr lang="zh-CN" altLang="en-US" dirty="0"/>
            <a:t>集成测试</a:t>
          </a:r>
        </a:p>
      </dgm:t>
    </dgm:pt>
    <dgm:pt modelId="{C16A1F22-06DA-4AE3-AD11-BF2BCEF29661}" type="parTrans" cxnId="{B9184B33-88CC-4A2D-98FF-325554BB8041}">
      <dgm:prSet/>
      <dgm:spPr/>
      <dgm:t>
        <a:bodyPr/>
        <a:lstStyle/>
        <a:p>
          <a:endParaRPr lang="zh-CN" altLang="en-US"/>
        </a:p>
      </dgm:t>
    </dgm:pt>
    <dgm:pt modelId="{FCBF6F94-28EC-41DC-BD63-8072EA8138A7}" type="sibTrans" cxnId="{B9184B33-88CC-4A2D-98FF-325554BB8041}">
      <dgm:prSet/>
      <dgm:spPr/>
      <dgm:t>
        <a:bodyPr/>
        <a:lstStyle/>
        <a:p>
          <a:endParaRPr lang="zh-CN" altLang="en-US"/>
        </a:p>
      </dgm:t>
    </dgm:pt>
    <dgm:pt modelId="{AA351B9A-9BF4-4C3B-A6F5-B7307828C9C6}">
      <dgm:prSet phldrT="[文本]"/>
      <dgm:spPr/>
      <dgm:t>
        <a:bodyPr/>
        <a:lstStyle/>
        <a:p>
          <a:r>
            <a:rPr lang="zh-CN" altLang="en-US" dirty="0"/>
            <a:t>系统测试</a:t>
          </a:r>
        </a:p>
      </dgm:t>
    </dgm:pt>
    <dgm:pt modelId="{0AEF402E-EA9F-4F0D-9991-12D7199A40A8}" type="parTrans" cxnId="{A1AA6CCC-7C24-4AF1-9CBD-34B41337C6F5}">
      <dgm:prSet/>
      <dgm:spPr/>
      <dgm:t>
        <a:bodyPr/>
        <a:lstStyle/>
        <a:p>
          <a:endParaRPr lang="zh-CN" altLang="en-US"/>
        </a:p>
      </dgm:t>
    </dgm:pt>
    <dgm:pt modelId="{5DA8CFDB-F9A7-46F4-A928-3B5D9B76EDE5}" type="sibTrans" cxnId="{A1AA6CCC-7C24-4AF1-9CBD-34B41337C6F5}">
      <dgm:prSet/>
      <dgm:spPr/>
      <dgm:t>
        <a:bodyPr/>
        <a:lstStyle/>
        <a:p>
          <a:endParaRPr lang="zh-CN" altLang="en-US"/>
        </a:p>
      </dgm:t>
    </dgm:pt>
    <dgm:pt modelId="{0700A64C-8BC2-455C-BADE-79FCCF1B2A09}">
      <dgm:prSet phldrT="[文本]"/>
      <dgm:spPr/>
      <dgm:t>
        <a:bodyPr/>
        <a:lstStyle/>
        <a:p>
          <a:r>
            <a:rPr lang="zh-CN" altLang="en-US" dirty="0"/>
            <a:t>验收测试</a:t>
          </a:r>
        </a:p>
      </dgm:t>
    </dgm:pt>
    <dgm:pt modelId="{2F9AA6A2-E92D-429A-9750-B10AC0C8431A}" type="parTrans" cxnId="{2B25E654-913B-40D6-9915-F97FBC541E75}">
      <dgm:prSet/>
      <dgm:spPr/>
      <dgm:t>
        <a:bodyPr/>
        <a:lstStyle/>
        <a:p>
          <a:endParaRPr lang="zh-CN" altLang="en-US"/>
        </a:p>
      </dgm:t>
    </dgm:pt>
    <dgm:pt modelId="{BBDACDEC-CCC3-420C-B1EF-156F2F5FE126}" type="sibTrans" cxnId="{2B25E654-913B-40D6-9915-F97FBC541E75}">
      <dgm:prSet/>
      <dgm:spPr/>
      <dgm:t>
        <a:bodyPr/>
        <a:lstStyle/>
        <a:p>
          <a:endParaRPr lang="zh-CN" altLang="en-US"/>
        </a:p>
      </dgm:t>
    </dgm:pt>
    <dgm:pt modelId="{9DE7C1D0-62D7-4186-A02C-CCD889E81026}" type="pres">
      <dgm:prSet presAssocID="{D79DDC14-B229-40A0-BAC1-FFDB48F1DC8B}" presName="diagram" presStyleCnt="0">
        <dgm:presLayoutVars>
          <dgm:dir/>
          <dgm:resizeHandles val="exact"/>
        </dgm:presLayoutVars>
      </dgm:prSet>
      <dgm:spPr/>
    </dgm:pt>
    <dgm:pt modelId="{B2258E1E-5348-4990-8FF1-D131A7AAFA26}" type="pres">
      <dgm:prSet presAssocID="{4FDA5131-7FF8-427A-A50F-10F6BA6AF466}" presName="node" presStyleLbl="node1" presStyleIdx="0" presStyleCnt="4">
        <dgm:presLayoutVars>
          <dgm:bulletEnabled val="1"/>
        </dgm:presLayoutVars>
      </dgm:prSet>
      <dgm:spPr/>
    </dgm:pt>
    <dgm:pt modelId="{DE7A95D0-AD74-4FEF-939D-B587022F4F4F}" type="pres">
      <dgm:prSet presAssocID="{367DFCAF-2BA8-4E82-8A1B-9F71D2617424}" presName="sibTrans" presStyleLbl="sibTrans2D1" presStyleIdx="0" presStyleCnt="3"/>
      <dgm:spPr/>
    </dgm:pt>
    <dgm:pt modelId="{CC036EB7-6754-4A7B-BBD9-726F985AA143}" type="pres">
      <dgm:prSet presAssocID="{367DFCAF-2BA8-4E82-8A1B-9F71D2617424}" presName="connectorText" presStyleLbl="sibTrans2D1" presStyleIdx="0" presStyleCnt="3"/>
      <dgm:spPr/>
    </dgm:pt>
    <dgm:pt modelId="{CC60F459-1653-41E5-8584-EE8A916C1C99}" type="pres">
      <dgm:prSet presAssocID="{FA1BA893-D357-477F-86F3-14246BC76AB2}" presName="node" presStyleLbl="node1" presStyleIdx="1" presStyleCnt="4">
        <dgm:presLayoutVars>
          <dgm:bulletEnabled val="1"/>
        </dgm:presLayoutVars>
      </dgm:prSet>
      <dgm:spPr/>
    </dgm:pt>
    <dgm:pt modelId="{E7A7E7D7-D7EC-46A4-91C7-55E1E83061F4}" type="pres">
      <dgm:prSet presAssocID="{FCBF6F94-28EC-41DC-BD63-8072EA8138A7}" presName="sibTrans" presStyleLbl="sibTrans2D1" presStyleIdx="1" presStyleCnt="3"/>
      <dgm:spPr/>
    </dgm:pt>
    <dgm:pt modelId="{F60F3C8E-22FD-46BB-B0A4-6257E21285BD}" type="pres">
      <dgm:prSet presAssocID="{FCBF6F94-28EC-41DC-BD63-8072EA8138A7}" presName="connectorText" presStyleLbl="sibTrans2D1" presStyleIdx="1" presStyleCnt="3"/>
      <dgm:spPr/>
    </dgm:pt>
    <dgm:pt modelId="{301842F7-558F-4E16-AA5F-3D7C7DDB7CDA}" type="pres">
      <dgm:prSet presAssocID="{AA351B9A-9BF4-4C3B-A6F5-B7307828C9C6}" presName="node" presStyleLbl="node1" presStyleIdx="2" presStyleCnt="4">
        <dgm:presLayoutVars>
          <dgm:bulletEnabled val="1"/>
        </dgm:presLayoutVars>
      </dgm:prSet>
      <dgm:spPr/>
    </dgm:pt>
    <dgm:pt modelId="{37FBD464-4681-44E9-AA2B-B1D45390BD7C}" type="pres">
      <dgm:prSet presAssocID="{5DA8CFDB-F9A7-46F4-A928-3B5D9B76EDE5}" presName="sibTrans" presStyleLbl="sibTrans2D1" presStyleIdx="2" presStyleCnt="3"/>
      <dgm:spPr/>
    </dgm:pt>
    <dgm:pt modelId="{877DDFA3-9BDC-439D-A053-16571A5F455C}" type="pres">
      <dgm:prSet presAssocID="{5DA8CFDB-F9A7-46F4-A928-3B5D9B76EDE5}" presName="connectorText" presStyleLbl="sibTrans2D1" presStyleIdx="2" presStyleCnt="3"/>
      <dgm:spPr/>
    </dgm:pt>
    <dgm:pt modelId="{59E9CDA2-4C50-4BB8-A263-2E8CDF187C64}" type="pres">
      <dgm:prSet presAssocID="{0700A64C-8BC2-455C-BADE-79FCCF1B2A09}" presName="node" presStyleLbl="node1" presStyleIdx="3" presStyleCnt="4">
        <dgm:presLayoutVars>
          <dgm:bulletEnabled val="1"/>
        </dgm:presLayoutVars>
      </dgm:prSet>
      <dgm:spPr/>
    </dgm:pt>
  </dgm:ptLst>
  <dgm:cxnLst>
    <dgm:cxn modelId="{55EBDD09-3D8C-4AD1-A253-996B595B3A1E}" type="presOf" srcId="{AA351B9A-9BF4-4C3B-A6F5-B7307828C9C6}" destId="{301842F7-558F-4E16-AA5F-3D7C7DDB7CDA}" srcOrd="0" destOrd="0" presId="urn:microsoft.com/office/officeart/2005/8/layout/process5"/>
    <dgm:cxn modelId="{304ACB1B-50AC-4250-B388-6E791FA4D949}" type="presOf" srcId="{FCBF6F94-28EC-41DC-BD63-8072EA8138A7}" destId="{F60F3C8E-22FD-46BB-B0A4-6257E21285BD}" srcOrd="1" destOrd="0" presId="urn:microsoft.com/office/officeart/2005/8/layout/process5"/>
    <dgm:cxn modelId="{676EF22A-5214-422E-897F-D1670E0DC860}" type="presOf" srcId="{5DA8CFDB-F9A7-46F4-A928-3B5D9B76EDE5}" destId="{877DDFA3-9BDC-439D-A053-16571A5F455C}" srcOrd="1" destOrd="0" presId="urn:microsoft.com/office/officeart/2005/8/layout/process5"/>
    <dgm:cxn modelId="{B9184B33-88CC-4A2D-98FF-325554BB8041}" srcId="{D79DDC14-B229-40A0-BAC1-FFDB48F1DC8B}" destId="{FA1BA893-D357-477F-86F3-14246BC76AB2}" srcOrd="1" destOrd="0" parTransId="{C16A1F22-06DA-4AE3-AD11-BF2BCEF29661}" sibTransId="{FCBF6F94-28EC-41DC-BD63-8072EA8138A7}"/>
    <dgm:cxn modelId="{C847F15B-269C-4357-8C66-3FFBDF818513}" srcId="{D79DDC14-B229-40A0-BAC1-FFDB48F1DC8B}" destId="{4FDA5131-7FF8-427A-A50F-10F6BA6AF466}" srcOrd="0" destOrd="0" parTransId="{BE5E7940-F473-4F3D-80AF-149768CC7898}" sibTransId="{367DFCAF-2BA8-4E82-8A1B-9F71D2617424}"/>
    <dgm:cxn modelId="{13404A4F-AA91-4AE9-A56D-FFA0819D317B}" type="presOf" srcId="{5DA8CFDB-F9A7-46F4-A928-3B5D9B76EDE5}" destId="{37FBD464-4681-44E9-AA2B-B1D45390BD7C}" srcOrd="0" destOrd="0" presId="urn:microsoft.com/office/officeart/2005/8/layout/process5"/>
    <dgm:cxn modelId="{6EDBC572-B964-4042-8F1B-2C0FBD9D7016}" type="presOf" srcId="{367DFCAF-2BA8-4E82-8A1B-9F71D2617424}" destId="{CC036EB7-6754-4A7B-BBD9-726F985AA143}" srcOrd="1" destOrd="0" presId="urn:microsoft.com/office/officeart/2005/8/layout/process5"/>
    <dgm:cxn modelId="{2B25E654-913B-40D6-9915-F97FBC541E75}" srcId="{D79DDC14-B229-40A0-BAC1-FFDB48F1DC8B}" destId="{0700A64C-8BC2-455C-BADE-79FCCF1B2A09}" srcOrd="3" destOrd="0" parTransId="{2F9AA6A2-E92D-429A-9750-B10AC0C8431A}" sibTransId="{BBDACDEC-CCC3-420C-B1EF-156F2F5FE126}"/>
    <dgm:cxn modelId="{6A5D6B97-9326-4F32-BE03-312CA4371541}" type="presOf" srcId="{367DFCAF-2BA8-4E82-8A1B-9F71D2617424}" destId="{DE7A95D0-AD74-4FEF-939D-B587022F4F4F}" srcOrd="0" destOrd="0" presId="urn:microsoft.com/office/officeart/2005/8/layout/process5"/>
    <dgm:cxn modelId="{63F5F59B-8506-430E-93BD-3756B621516C}" type="presOf" srcId="{FA1BA893-D357-477F-86F3-14246BC76AB2}" destId="{CC60F459-1653-41E5-8584-EE8A916C1C99}" srcOrd="0" destOrd="0" presId="urn:microsoft.com/office/officeart/2005/8/layout/process5"/>
    <dgm:cxn modelId="{B73FE8A9-8D30-4935-9902-5675EEAD91D2}" type="presOf" srcId="{4FDA5131-7FF8-427A-A50F-10F6BA6AF466}" destId="{B2258E1E-5348-4990-8FF1-D131A7AAFA26}" srcOrd="0" destOrd="0" presId="urn:microsoft.com/office/officeart/2005/8/layout/process5"/>
    <dgm:cxn modelId="{818977CB-F66A-48C5-9526-01B01089CEBB}" type="presOf" srcId="{0700A64C-8BC2-455C-BADE-79FCCF1B2A09}" destId="{59E9CDA2-4C50-4BB8-A263-2E8CDF187C64}" srcOrd="0" destOrd="0" presId="urn:microsoft.com/office/officeart/2005/8/layout/process5"/>
    <dgm:cxn modelId="{A1AA6CCC-7C24-4AF1-9CBD-34B41337C6F5}" srcId="{D79DDC14-B229-40A0-BAC1-FFDB48F1DC8B}" destId="{AA351B9A-9BF4-4C3B-A6F5-B7307828C9C6}" srcOrd="2" destOrd="0" parTransId="{0AEF402E-EA9F-4F0D-9991-12D7199A40A8}" sibTransId="{5DA8CFDB-F9A7-46F4-A928-3B5D9B76EDE5}"/>
    <dgm:cxn modelId="{D77B78D4-1B32-4114-B859-A050AFA626FD}" type="presOf" srcId="{FCBF6F94-28EC-41DC-BD63-8072EA8138A7}" destId="{E7A7E7D7-D7EC-46A4-91C7-55E1E83061F4}" srcOrd="0" destOrd="0" presId="urn:microsoft.com/office/officeart/2005/8/layout/process5"/>
    <dgm:cxn modelId="{3D07B9D7-3319-4970-B6C8-4530AB677C7A}" type="presOf" srcId="{D79DDC14-B229-40A0-BAC1-FFDB48F1DC8B}" destId="{9DE7C1D0-62D7-4186-A02C-CCD889E81026}" srcOrd="0" destOrd="0" presId="urn:microsoft.com/office/officeart/2005/8/layout/process5"/>
    <dgm:cxn modelId="{F06A817E-60EE-40B2-87D4-22BCA6C3FA20}" type="presParOf" srcId="{9DE7C1D0-62D7-4186-A02C-CCD889E81026}" destId="{B2258E1E-5348-4990-8FF1-D131A7AAFA26}" srcOrd="0" destOrd="0" presId="urn:microsoft.com/office/officeart/2005/8/layout/process5"/>
    <dgm:cxn modelId="{1B777C6F-90CC-49E2-883A-05024A4A2A8A}" type="presParOf" srcId="{9DE7C1D0-62D7-4186-A02C-CCD889E81026}" destId="{DE7A95D0-AD74-4FEF-939D-B587022F4F4F}" srcOrd="1" destOrd="0" presId="urn:microsoft.com/office/officeart/2005/8/layout/process5"/>
    <dgm:cxn modelId="{A4E7EFD8-2CAA-414C-810A-E2E38FA96CFC}" type="presParOf" srcId="{DE7A95D0-AD74-4FEF-939D-B587022F4F4F}" destId="{CC036EB7-6754-4A7B-BBD9-726F985AA143}" srcOrd="0" destOrd="0" presId="urn:microsoft.com/office/officeart/2005/8/layout/process5"/>
    <dgm:cxn modelId="{C7988C46-B723-4648-B21B-78B2C2DDCA8D}" type="presParOf" srcId="{9DE7C1D0-62D7-4186-A02C-CCD889E81026}" destId="{CC60F459-1653-41E5-8584-EE8A916C1C99}" srcOrd="2" destOrd="0" presId="urn:microsoft.com/office/officeart/2005/8/layout/process5"/>
    <dgm:cxn modelId="{4424B684-75E4-4046-A84C-E51E98E9BA96}" type="presParOf" srcId="{9DE7C1D0-62D7-4186-A02C-CCD889E81026}" destId="{E7A7E7D7-D7EC-46A4-91C7-55E1E83061F4}" srcOrd="3" destOrd="0" presId="urn:microsoft.com/office/officeart/2005/8/layout/process5"/>
    <dgm:cxn modelId="{B96C8222-FBEF-47B8-9288-A4359344963D}" type="presParOf" srcId="{E7A7E7D7-D7EC-46A4-91C7-55E1E83061F4}" destId="{F60F3C8E-22FD-46BB-B0A4-6257E21285BD}" srcOrd="0" destOrd="0" presId="urn:microsoft.com/office/officeart/2005/8/layout/process5"/>
    <dgm:cxn modelId="{C875F262-40FF-4B85-BF7F-FCBBACFCA25C}" type="presParOf" srcId="{9DE7C1D0-62D7-4186-A02C-CCD889E81026}" destId="{301842F7-558F-4E16-AA5F-3D7C7DDB7CDA}" srcOrd="4" destOrd="0" presId="urn:microsoft.com/office/officeart/2005/8/layout/process5"/>
    <dgm:cxn modelId="{52FC0558-234D-4BDE-AF8E-EE8FBF914A81}" type="presParOf" srcId="{9DE7C1D0-62D7-4186-A02C-CCD889E81026}" destId="{37FBD464-4681-44E9-AA2B-B1D45390BD7C}" srcOrd="5" destOrd="0" presId="urn:microsoft.com/office/officeart/2005/8/layout/process5"/>
    <dgm:cxn modelId="{FF452B5F-F12E-4D87-9730-716B00C52FE2}" type="presParOf" srcId="{37FBD464-4681-44E9-AA2B-B1D45390BD7C}" destId="{877DDFA3-9BDC-439D-A053-16571A5F455C}" srcOrd="0" destOrd="0" presId="urn:microsoft.com/office/officeart/2005/8/layout/process5"/>
    <dgm:cxn modelId="{1F1A0CC5-F145-48F6-863D-37744E6A7393}" type="presParOf" srcId="{9DE7C1D0-62D7-4186-A02C-CCD889E81026}" destId="{59E9CDA2-4C50-4BB8-A263-2E8CDF187C64}" srcOrd="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0CE8C4-773F-43EC-8125-45FBFEB27916}">
      <dsp:nvSpPr>
        <dsp:cNvPr id="0" name=""/>
        <dsp:cNvSpPr/>
      </dsp:nvSpPr>
      <dsp:spPr>
        <a:xfrm>
          <a:off x="779991" y="1842"/>
          <a:ext cx="1616132" cy="1206408"/>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68580" rIns="22860" bIns="22860"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a:t>便于程序修改与维护</a:t>
          </a:r>
        </a:p>
      </dsp:txBody>
      <dsp:txXfrm>
        <a:off x="808259" y="30110"/>
        <a:ext cx="1559596" cy="1178140"/>
      </dsp:txXfrm>
    </dsp:sp>
    <dsp:sp modelId="{4BD56EAC-2D9E-4E9F-A5EB-7AFF6EAB695B}">
      <dsp:nvSpPr>
        <dsp:cNvPr id="0" name=""/>
        <dsp:cNvSpPr/>
      </dsp:nvSpPr>
      <dsp:spPr>
        <a:xfrm>
          <a:off x="779991" y="1208251"/>
          <a:ext cx="1616132" cy="518755"/>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0" rIns="16510" bIns="0" numCol="1" spcCol="1270" anchor="ctr" anchorCtr="0">
          <a:noAutofit/>
        </a:bodyPr>
        <a:lstStyle/>
        <a:p>
          <a:pPr marL="0" lvl="0" indent="0" algn="l" defTabSz="577850">
            <a:lnSpc>
              <a:spcPct val="90000"/>
            </a:lnSpc>
            <a:spcBef>
              <a:spcPct val="0"/>
            </a:spcBef>
            <a:spcAft>
              <a:spcPct val="35000"/>
            </a:spcAft>
            <a:buNone/>
          </a:pPr>
          <a:r>
            <a:rPr lang="zh-CN" altLang="en-US" sz="1300" kern="1200" dirty="0"/>
            <a:t> 分层程序结构</a:t>
          </a:r>
        </a:p>
      </dsp:txBody>
      <dsp:txXfrm>
        <a:off x="779991" y="1208251"/>
        <a:ext cx="1138121" cy="518755"/>
      </dsp:txXfrm>
    </dsp:sp>
    <dsp:sp modelId="{E48A0115-60F2-4811-A602-C811DFBD6814}">
      <dsp:nvSpPr>
        <dsp:cNvPr id="0" name=""/>
        <dsp:cNvSpPr/>
      </dsp:nvSpPr>
      <dsp:spPr>
        <a:xfrm>
          <a:off x="1963830" y="1290650"/>
          <a:ext cx="565646" cy="565646"/>
        </a:xfrm>
        <a:prstGeom prst="ellipse">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04AAF8A-F33B-4CEB-8F4C-C94532EBF9E7}">
      <dsp:nvSpPr>
        <dsp:cNvPr id="0" name=""/>
        <dsp:cNvSpPr/>
      </dsp:nvSpPr>
      <dsp:spPr>
        <a:xfrm>
          <a:off x="779991" y="2136449"/>
          <a:ext cx="1616132" cy="1206408"/>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68580" rIns="22860" bIns="22860"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a:t>培养精益求精的学习科研精神</a:t>
          </a:r>
        </a:p>
      </dsp:txBody>
      <dsp:txXfrm>
        <a:off x="808259" y="2164717"/>
        <a:ext cx="1559596" cy="1178140"/>
      </dsp:txXfrm>
    </dsp:sp>
    <dsp:sp modelId="{58132B55-4B80-487A-8482-A1B0FCF03346}">
      <dsp:nvSpPr>
        <dsp:cNvPr id="0" name=""/>
        <dsp:cNvSpPr/>
      </dsp:nvSpPr>
      <dsp:spPr>
        <a:xfrm>
          <a:off x="779991" y="3342858"/>
          <a:ext cx="1616132" cy="518755"/>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0" rIns="16510" bIns="0" numCol="1" spcCol="1270" anchor="ctr" anchorCtr="0">
          <a:noAutofit/>
        </a:bodyPr>
        <a:lstStyle/>
        <a:p>
          <a:pPr marL="0" lvl="0" indent="0" algn="l" defTabSz="577850">
            <a:lnSpc>
              <a:spcPct val="90000"/>
            </a:lnSpc>
            <a:spcBef>
              <a:spcPct val="0"/>
            </a:spcBef>
            <a:spcAft>
              <a:spcPct val="35000"/>
            </a:spcAft>
            <a:buNone/>
          </a:pPr>
          <a:r>
            <a:rPr lang="zh-CN" altLang="en-US" sz="1300" kern="1200" dirty="0"/>
            <a:t>不同数据结构实现</a:t>
          </a:r>
        </a:p>
      </dsp:txBody>
      <dsp:txXfrm>
        <a:off x="779991" y="3342858"/>
        <a:ext cx="1138121" cy="518755"/>
      </dsp:txXfrm>
    </dsp:sp>
    <dsp:sp modelId="{42CCF606-3068-49FA-9C96-443A1F84AAB8}">
      <dsp:nvSpPr>
        <dsp:cNvPr id="0" name=""/>
        <dsp:cNvSpPr/>
      </dsp:nvSpPr>
      <dsp:spPr>
        <a:xfrm>
          <a:off x="1963830" y="3425258"/>
          <a:ext cx="565646" cy="565646"/>
        </a:xfrm>
        <a:prstGeom prst="ellipse">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258E1E-5348-4990-8FF1-D131A7AAFA26}">
      <dsp:nvSpPr>
        <dsp:cNvPr id="0" name=""/>
        <dsp:cNvSpPr/>
      </dsp:nvSpPr>
      <dsp:spPr>
        <a:xfrm>
          <a:off x="340382" y="2420"/>
          <a:ext cx="1261028" cy="75661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单元测试</a:t>
          </a:r>
        </a:p>
      </dsp:txBody>
      <dsp:txXfrm>
        <a:off x="362543" y="24581"/>
        <a:ext cx="1216706" cy="712294"/>
      </dsp:txXfrm>
    </dsp:sp>
    <dsp:sp modelId="{DE7A95D0-AD74-4FEF-939D-B587022F4F4F}">
      <dsp:nvSpPr>
        <dsp:cNvPr id="0" name=""/>
        <dsp:cNvSpPr/>
      </dsp:nvSpPr>
      <dsp:spPr>
        <a:xfrm rot="5400000">
          <a:off x="837227" y="847309"/>
          <a:ext cx="267338" cy="3127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rot="-5400000">
        <a:off x="877076" y="870008"/>
        <a:ext cx="187641" cy="187137"/>
      </dsp:txXfrm>
    </dsp:sp>
    <dsp:sp modelId="{CC60F459-1653-41E5-8584-EE8A916C1C99}">
      <dsp:nvSpPr>
        <dsp:cNvPr id="0" name=""/>
        <dsp:cNvSpPr/>
      </dsp:nvSpPr>
      <dsp:spPr>
        <a:xfrm>
          <a:off x="340382" y="1263448"/>
          <a:ext cx="1261028" cy="75661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集成测试</a:t>
          </a:r>
        </a:p>
      </dsp:txBody>
      <dsp:txXfrm>
        <a:off x="362543" y="1285609"/>
        <a:ext cx="1216706" cy="712294"/>
      </dsp:txXfrm>
    </dsp:sp>
    <dsp:sp modelId="{E7A7E7D7-D7EC-46A4-91C7-55E1E83061F4}">
      <dsp:nvSpPr>
        <dsp:cNvPr id="0" name=""/>
        <dsp:cNvSpPr/>
      </dsp:nvSpPr>
      <dsp:spPr>
        <a:xfrm rot="5400000">
          <a:off x="837227" y="2108337"/>
          <a:ext cx="267338" cy="3127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rot="-5400000">
        <a:off x="877076" y="2131036"/>
        <a:ext cx="187641" cy="187137"/>
      </dsp:txXfrm>
    </dsp:sp>
    <dsp:sp modelId="{301842F7-558F-4E16-AA5F-3D7C7DDB7CDA}">
      <dsp:nvSpPr>
        <dsp:cNvPr id="0" name=""/>
        <dsp:cNvSpPr/>
      </dsp:nvSpPr>
      <dsp:spPr>
        <a:xfrm>
          <a:off x="340382" y="2524477"/>
          <a:ext cx="1261028" cy="75661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系统测试</a:t>
          </a:r>
        </a:p>
      </dsp:txBody>
      <dsp:txXfrm>
        <a:off x="362543" y="2546638"/>
        <a:ext cx="1216706" cy="712294"/>
      </dsp:txXfrm>
    </dsp:sp>
    <dsp:sp modelId="{37FBD464-4681-44E9-AA2B-B1D45390BD7C}">
      <dsp:nvSpPr>
        <dsp:cNvPr id="0" name=""/>
        <dsp:cNvSpPr/>
      </dsp:nvSpPr>
      <dsp:spPr>
        <a:xfrm rot="5400000">
          <a:off x="837227" y="3369366"/>
          <a:ext cx="267338" cy="3127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rot="-5400000">
        <a:off x="877076" y="3392065"/>
        <a:ext cx="187641" cy="187137"/>
      </dsp:txXfrm>
    </dsp:sp>
    <dsp:sp modelId="{59E9CDA2-4C50-4BB8-A263-2E8CDF187C64}">
      <dsp:nvSpPr>
        <dsp:cNvPr id="0" name=""/>
        <dsp:cNvSpPr/>
      </dsp:nvSpPr>
      <dsp:spPr>
        <a:xfrm>
          <a:off x="340382" y="3785505"/>
          <a:ext cx="1261028" cy="75661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验收测试</a:t>
          </a:r>
        </a:p>
      </dsp:txBody>
      <dsp:txXfrm>
        <a:off x="362543" y="3807666"/>
        <a:ext cx="1216706" cy="712294"/>
      </dsp:txXfrm>
    </dsp:sp>
  </dsp:spTree>
</dsp:drawing>
</file>

<file path=ppt/diagrams/layout1.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Tree>
    <p:extLst>
      <p:ext uri="{BB962C8B-B14F-4D97-AF65-F5344CB8AC3E}">
        <p14:creationId xmlns:p14="http://schemas.microsoft.com/office/powerpoint/2010/main" val="1527238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Tree>
    <p:extLst>
      <p:ext uri="{BB962C8B-B14F-4D97-AF65-F5344CB8AC3E}">
        <p14:creationId xmlns:p14="http://schemas.microsoft.com/office/powerpoint/2010/main" val="2230680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zh-CN" sz="1200" kern="1200" dirty="0">
                <a:solidFill>
                  <a:schemeClr val="tx1"/>
                </a:solidFill>
                <a:effectLst/>
                <a:latin typeface="+mn-lt"/>
                <a:ea typeface="+mn-ea"/>
                <a:cs typeface="+mn-cs"/>
              </a:rPr>
              <a:t>图结构的学习包括概念、定义、操作和编程。通过“景区信息管理系统”的编程实践，学习图的遍历、</a:t>
            </a:r>
            <a:r>
              <a:rPr lang="en-US" altLang="zh-CN" sz="1200" kern="1200" dirty="0" err="1">
                <a:solidFill>
                  <a:schemeClr val="tx1"/>
                </a:solidFill>
                <a:effectLst/>
                <a:latin typeface="+mn-lt"/>
                <a:ea typeface="+mn-ea"/>
                <a:cs typeface="+mn-cs"/>
              </a:rPr>
              <a:t>Dijkstra</a:t>
            </a:r>
            <a:r>
              <a:rPr lang="zh-CN" altLang="zh-CN" sz="1200" kern="1200" dirty="0">
                <a:solidFill>
                  <a:schemeClr val="tx1"/>
                </a:solidFill>
                <a:effectLst/>
                <a:latin typeface="+mn-lt"/>
                <a:ea typeface="+mn-ea"/>
                <a:cs typeface="+mn-cs"/>
              </a:rPr>
              <a:t>算法、最小生成树算法、</a:t>
            </a:r>
            <a:r>
              <a:rPr lang="en-US" altLang="zh-CN" sz="1200" kern="1200" dirty="0">
                <a:solidFill>
                  <a:schemeClr val="tx1"/>
                </a:solidFill>
                <a:effectLst/>
                <a:latin typeface="+mn-lt"/>
                <a:ea typeface="+mn-ea"/>
                <a:cs typeface="+mn-cs"/>
              </a:rPr>
              <a:t>Prim</a:t>
            </a:r>
            <a:r>
              <a:rPr lang="zh-CN" altLang="zh-CN" sz="1200" kern="1200" dirty="0">
                <a:solidFill>
                  <a:schemeClr val="tx1"/>
                </a:solidFill>
                <a:effectLst/>
                <a:latin typeface="+mn-lt"/>
                <a:ea typeface="+mn-ea"/>
                <a:cs typeface="+mn-cs"/>
              </a:rPr>
              <a:t>算法和它们的编程应用。</a:t>
            </a:r>
          </a:p>
          <a:p>
            <a:r>
              <a:rPr lang="zh-CN" altLang="zh-CN" sz="1200" kern="1200" dirty="0">
                <a:solidFill>
                  <a:schemeClr val="tx1"/>
                </a:solidFill>
                <a:effectLst/>
                <a:latin typeface="+mn-lt"/>
                <a:ea typeface="+mn-ea"/>
                <a:cs typeface="+mn-cs"/>
              </a:rPr>
              <a:t>通过开发和实现“景区信息管理系统”</a:t>
            </a:r>
          </a:p>
          <a:p>
            <a:r>
              <a:rPr lang="en-US" altLang="zh-CN" sz="1200" kern="1200" dirty="0">
                <a:solidFill>
                  <a:schemeClr val="tx1"/>
                </a:solidFill>
                <a:effectLst/>
                <a:latin typeface="+mn-lt"/>
                <a:ea typeface="+mn-ea"/>
                <a:cs typeface="+mn-cs"/>
              </a:rPr>
              <a:t>(1) </a:t>
            </a:r>
            <a:r>
              <a:rPr lang="zh-CN" altLang="zh-CN" sz="1200" kern="1200" dirty="0">
                <a:solidFill>
                  <a:schemeClr val="tx1"/>
                </a:solidFill>
                <a:effectLst/>
                <a:latin typeface="+mn-lt"/>
                <a:ea typeface="+mn-ea"/>
                <a:cs typeface="+mn-cs"/>
              </a:rPr>
              <a:t>掌握图的定义和图的存储结构</a:t>
            </a:r>
          </a:p>
          <a:p>
            <a:r>
              <a:rPr lang="en-US" altLang="zh-CN" sz="1200" kern="1200" dirty="0">
                <a:solidFill>
                  <a:schemeClr val="tx1"/>
                </a:solidFill>
                <a:effectLst/>
                <a:latin typeface="+mn-lt"/>
                <a:ea typeface="+mn-ea"/>
                <a:cs typeface="+mn-cs"/>
              </a:rPr>
              <a:t>(2) </a:t>
            </a:r>
            <a:r>
              <a:rPr lang="zh-CN" altLang="zh-CN" sz="1200" kern="1200" dirty="0">
                <a:solidFill>
                  <a:schemeClr val="tx1"/>
                </a:solidFill>
                <a:effectLst/>
                <a:latin typeface="+mn-lt"/>
                <a:ea typeface="+mn-ea"/>
                <a:cs typeface="+mn-cs"/>
              </a:rPr>
              <a:t>掌握图的创建方法</a:t>
            </a:r>
          </a:p>
          <a:p>
            <a:r>
              <a:rPr lang="en-US" altLang="zh-CN" sz="1200" kern="1200" dirty="0">
                <a:solidFill>
                  <a:schemeClr val="tx1"/>
                </a:solidFill>
                <a:effectLst/>
                <a:latin typeface="+mn-lt"/>
                <a:ea typeface="+mn-ea"/>
                <a:cs typeface="+mn-cs"/>
              </a:rPr>
              <a:t>(3) </a:t>
            </a:r>
            <a:r>
              <a:rPr lang="zh-CN" altLang="zh-CN" sz="1200" kern="1200" dirty="0">
                <a:solidFill>
                  <a:schemeClr val="tx1"/>
                </a:solidFill>
                <a:effectLst/>
                <a:latin typeface="+mn-lt"/>
                <a:ea typeface="+mn-ea"/>
                <a:cs typeface="+mn-cs"/>
              </a:rPr>
              <a:t>掌握图的两种遍历方法</a:t>
            </a:r>
          </a:p>
          <a:p>
            <a:r>
              <a:rPr lang="en-US" altLang="zh-CN" sz="1200" kern="1200" dirty="0">
                <a:solidFill>
                  <a:schemeClr val="tx1"/>
                </a:solidFill>
                <a:effectLst/>
                <a:latin typeface="+mn-lt"/>
                <a:ea typeface="+mn-ea"/>
                <a:cs typeface="+mn-cs"/>
              </a:rPr>
              <a:t>(4) </a:t>
            </a:r>
            <a:r>
              <a:rPr lang="zh-CN" altLang="zh-CN" sz="1200" kern="1200" dirty="0">
                <a:solidFill>
                  <a:schemeClr val="tx1"/>
                </a:solidFill>
                <a:effectLst/>
                <a:latin typeface="+mn-lt"/>
                <a:ea typeface="+mn-ea"/>
                <a:cs typeface="+mn-cs"/>
              </a:rPr>
              <a:t>理解迪杰斯特拉（</a:t>
            </a:r>
            <a:r>
              <a:rPr lang="en-US" altLang="zh-CN" sz="1200" kern="1200" dirty="0" err="1">
                <a:solidFill>
                  <a:schemeClr val="tx1"/>
                </a:solidFill>
                <a:effectLst/>
                <a:latin typeface="+mn-lt"/>
                <a:ea typeface="+mn-ea"/>
                <a:cs typeface="+mn-cs"/>
              </a:rPr>
              <a:t>Dijkstra</a:t>
            </a:r>
            <a:r>
              <a:rPr lang="zh-CN" altLang="zh-CN" sz="1200" kern="1200" dirty="0">
                <a:solidFill>
                  <a:schemeClr val="tx1"/>
                </a:solidFill>
                <a:effectLst/>
                <a:latin typeface="+mn-lt"/>
                <a:ea typeface="+mn-ea"/>
                <a:cs typeface="+mn-cs"/>
              </a:rPr>
              <a:t>）算法</a:t>
            </a:r>
          </a:p>
          <a:p>
            <a:r>
              <a:rPr lang="en-US" altLang="zh-CN" sz="1200" kern="1200" dirty="0">
                <a:solidFill>
                  <a:schemeClr val="tx1"/>
                </a:solidFill>
                <a:effectLst/>
                <a:latin typeface="+mn-lt"/>
                <a:ea typeface="+mn-ea"/>
                <a:cs typeface="+mn-cs"/>
              </a:rPr>
              <a:t>(5) </a:t>
            </a:r>
            <a:r>
              <a:rPr lang="zh-CN" altLang="zh-CN" sz="1200" kern="1200" dirty="0">
                <a:solidFill>
                  <a:schemeClr val="tx1"/>
                </a:solidFill>
                <a:effectLst/>
                <a:latin typeface="+mn-lt"/>
                <a:ea typeface="+mn-ea"/>
                <a:cs typeface="+mn-cs"/>
              </a:rPr>
              <a:t>理解最小生成树的概念和普里姆（</a:t>
            </a:r>
            <a:r>
              <a:rPr lang="en-US" altLang="zh-CN" sz="1200" kern="1200" dirty="0">
                <a:solidFill>
                  <a:schemeClr val="tx1"/>
                </a:solidFill>
                <a:effectLst/>
                <a:latin typeface="+mn-lt"/>
                <a:ea typeface="+mn-ea"/>
                <a:cs typeface="+mn-cs"/>
              </a:rPr>
              <a:t>Prim</a:t>
            </a:r>
            <a:r>
              <a:rPr lang="zh-CN" altLang="zh-CN" sz="1200" kern="1200" dirty="0">
                <a:solidFill>
                  <a:schemeClr val="tx1"/>
                </a:solidFill>
                <a:effectLst/>
                <a:latin typeface="+mn-lt"/>
                <a:ea typeface="+mn-ea"/>
                <a:cs typeface="+mn-cs"/>
              </a:rPr>
              <a:t>）算法</a:t>
            </a:r>
          </a:p>
          <a:p>
            <a:r>
              <a:rPr lang="en-US" altLang="zh-CN" sz="1200" kern="1200" dirty="0">
                <a:solidFill>
                  <a:schemeClr val="tx1"/>
                </a:solidFill>
                <a:effectLst/>
                <a:latin typeface="+mn-lt"/>
                <a:ea typeface="+mn-ea"/>
                <a:cs typeface="+mn-cs"/>
              </a:rPr>
              <a:t>(6) </a:t>
            </a:r>
            <a:r>
              <a:rPr lang="zh-CN" altLang="zh-CN" sz="1200" kern="1200" dirty="0">
                <a:solidFill>
                  <a:schemeClr val="tx1"/>
                </a:solidFill>
                <a:effectLst/>
                <a:latin typeface="+mn-lt"/>
                <a:ea typeface="+mn-ea"/>
                <a:cs typeface="+mn-cs"/>
              </a:rPr>
              <a:t>掌握文件操作</a:t>
            </a:r>
          </a:p>
          <a:p>
            <a:r>
              <a:rPr lang="en-US" altLang="zh-CN" sz="1200" kern="1200" dirty="0">
                <a:solidFill>
                  <a:schemeClr val="tx1"/>
                </a:solidFill>
                <a:effectLst/>
                <a:latin typeface="+mn-lt"/>
                <a:ea typeface="+mn-ea"/>
                <a:cs typeface="+mn-cs"/>
              </a:rPr>
              <a:t>(7) </a:t>
            </a:r>
            <a:r>
              <a:rPr lang="zh-CN" altLang="zh-CN" sz="1200" kern="1200" dirty="0">
                <a:solidFill>
                  <a:schemeClr val="tx1"/>
                </a:solidFill>
                <a:effectLst/>
                <a:latin typeface="+mn-lt"/>
                <a:ea typeface="+mn-ea"/>
                <a:cs typeface="+mn-cs"/>
              </a:rPr>
              <a:t>使用</a:t>
            </a:r>
            <a:r>
              <a:rPr lang="en-US" altLang="zh-CN" sz="1200" kern="1200" dirty="0">
                <a:solidFill>
                  <a:schemeClr val="tx1"/>
                </a:solidFill>
                <a:effectLst/>
                <a:latin typeface="+mn-lt"/>
                <a:ea typeface="+mn-ea"/>
                <a:cs typeface="+mn-cs"/>
              </a:rPr>
              <a:t>C++</a:t>
            </a:r>
            <a:r>
              <a:rPr lang="zh-CN" altLang="zh-CN" sz="1200" kern="1200" dirty="0">
                <a:solidFill>
                  <a:schemeClr val="tx1"/>
                </a:solidFill>
                <a:effectLst/>
                <a:latin typeface="+mn-lt"/>
                <a:ea typeface="+mn-ea"/>
                <a:cs typeface="+mn-cs"/>
              </a:rPr>
              <a:t>语言，利用图的数据结构，开发景区信息管理系统。</a:t>
            </a:r>
          </a:p>
          <a:p>
            <a:pPr marL="457200" indent="-457200">
              <a:lnSpc>
                <a:spcPct val="150000"/>
              </a:lnSpc>
              <a:buFont typeface="+mj-ea"/>
              <a:buAutoNum type="circleNumDbPlain"/>
            </a:pPr>
            <a:endParaRPr lang="en-US" altLang="zh-CN" b="1" dirty="0">
              <a:solidFill>
                <a:schemeClr val="accent2"/>
              </a:solidFill>
            </a:endParaRPr>
          </a:p>
          <a:p>
            <a:pPr marL="457200" indent="-457200">
              <a:lnSpc>
                <a:spcPct val="150000"/>
              </a:lnSpc>
              <a:buFont typeface="+mj-ea"/>
              <a:buAutoNum type="circleNumDbPlain"/>
            </a:pPr>
            <a:endParaRPr lang="en-US" altLang="zh-CN" b="1" dirty="0">
              <a:solidFill>
                <a:schemeClr val="accent2"/>
              </a:solidFill>
            </a:endParaRPr>
          </a:p>
          <a:p>
            <a:pPr marL="457200" marR="0" indent="-457200" algn="l" defTabSz="914400" rtl="0" eaLnBrk="1" fontAlgn="auto" latinLnBrk="0" hangingPunct="1">
              <a:lnSpc>
                <a:spcPct val="150000"/>
              </a:lnSpc>
              <a:spcBef>
                <a:spcPts val="0"/>
              </a:spcBef>
              <a:spcAft>
                <a:spcPts val="0"/>
              </a:spcAft>
              <a:buClrTx/>
              <a:buSzTx/>
              <a:buFont typeface="+mj-ea"/>
              <a:buAutoNum type="circleNumDbPlain"/>
              <a:tabLst/>
              <a:defRPr/>
            </a:pPr>
            <a:r>
              <a:rPr lang="zh-CN" altLang="zh-CN" sz="1200" b="1" dirty="0">
                <a:solidFill>
                  <a:srgbClr val="002060"/>
                </a:solidFill>
              </a:rPr>
              <a:t>掌握</a:t>
            </a:r>
            <a:r>
              <a:rPr lang="zh-CN" altLang="en-US" sz="1200" b="1" dirty="0">
                <a:solidFill>
                  <a:srgbClr val="002060"/>
                </a:solidFill>
              </a:rPr>
              <a:t>图的定义和图的存储结构</a:t>
            </a:r>
            <a:endParaRPr lang="en-US" altLang="zh-CN" sz="1200" b="1" dirty="0">
              <a:solidFill>
                <a:srgbClr val="002060"/>
              </a:solidFill>
            </a:endParaRPr>
          </a:p>
          <a:p>
            <a:pPr marL="457200" marR="0" indent="-457200" algn="l" defTabSz="914400" rtl="0" eaLnBrk="1" fontAlgn="auto" latinLnBrk="0" hangingPunct="1">
              <a:lnSpc>
                <a:spcPct val="150000"/>
              </a:lnSpc>
              <a:spcBef>
                <a:spcPts val="0"/>
              </a:spcBef>
              <a:spcAft>
                <a:spcPts val="0"/>
              </a:spcAft>
              <a:buClrTx/>
              <a:buSzTx/>
              <a:buFont typeface="+mj-ea"/>
              <a:buAutoNum type="circleNumDbPlain"/>
              <a:tabLst/>
              <a:defRPr/>
            </a:pPr>
            <a:r>
              <a:rPr lang="zh-CN" altLang="en-US" sz="1200" b="1" dirty="0">
                <a:solidFill>
                  <a:schemeClr val="accent2">
                    <a:lumMod val="75000"/>
                  </a:schemeClr>
                </a:solidFill>
              </a:rPr>
              <a:t>掌握图的创建方法和图的应用</a:t>
            </a:r>
            <a:endParaRPr lang="en-US" altLang="zh-CN" sz="1200" b="1" dirty="0">
              <a:solidFill>
                <a:schemeClr val="accent2">
                  <a:lumMod val="75000"/>
                </a:schemeClr>
              </a:solidFill>
            </a:endParaRPr>
          </a:p>
          <a:p>
            <a:pPr marL="457200" marR="0" indent="-457200" algn="l" defTabSz="914400" rtl="0" eaLnBrk="1" fontAlgn="auto" latinLnBrk="0" hangingPunct="1">
              <a:lnSpc>
                <a:spcPct val="150000"/>
              </a:lnSpc>
              <a:spcBef>
                <a:spcPts val="0"/>
              </a:spcBef>
              <a:spcAft>
                <a:spcPts val="0"/>
              </a:spcAft>
              <a:buClrTx/>
              <a:buSzTx/>
              <a:buFont typeface="+mj-ea"/>
              <a:buAutoNum type="circleNumDbPlain"/>
              <a:tabLst/>
              <a:defRPr/>
            </a:pPr>
            <a:r>
              <a:rPr lang="zh-CN" altLang="en-US" sz="1200" b="1" dirty="0">
                <a:solidFill>
                  <a:schemeClr val="tx2">
                    <a:lumMod val="75000"/>
                  </a:schemeClr>
                </a:solidFill>
              </a:rPr>
              <a:t>采用迭代开发思路实现“景区信息管理系统”</a:t>
            </a:r>
          </a:p>
          <a:p>
            <a:pPr marL="457200" marR="0" indent="-457200" algn="l" defTabSz="914400" rtl="0" eaLnBrk="1" fontAlgn="auto" latinLnBrk="0" hangingPunct="1">
              <a:lnSpc>
                <a:spcPct val="150000"/>
              </a:lnSpc>
              <a:spcBef>
                <a:spcPts val="0"/>
              </a:spcBef>
              <a:spcAft>
                <a:spcPts val="0"/>
              </a:spcAft>
              <a:buClrTx/>
              <a:buSzTx/>
              <a:buFont typeface="+mj-ea"/>
              <a:buAutoNum type="circleNumDbPlain"/>
              <a:tabLst/>
              <a:defRPr/>
            </a:pPr>
            <a:endParaRPr lang="en-US" altLang="zh-CN" sz="1200" b="1" dirty="0">
              <a:solidFill>
                <a:srgbClr val="002060"/>
              </a:solidFill>
            </a:endParaRPr>
          </a:p>
          <a:p>
            <a:pPr marL="457200" indent="-457200">
              <a:lnSpc>
                <a:spcPct val="150000"/>
              </a:lnSpc>
              <a:buFont typeface="+mj-ea"/>
              <a:buAutoNum type="circleNumDbPlain"/>
            </a:pPr>
            <a:endParaRPr lang="en-US" altLang="zh-CN" b="1" dirty="0">
              <a:solidFill>
                <a:schemeClr val="accent2"/>
              </a:solidFill>
            </a:endParaRPr>
          </a:p>
          <a:p>
            <a:pPr marL="457200" indent="-457200">
              <a:lnSpc>
                <a:spcPct val="150000"/>
              </a:lnSpc>
              <a:buFont typeface="+mj-ea"/>
              <a:buAutoNum type="circleNumDbPlain"/>
            </a:pPr>
            <a:r>
              <a:rPr lang="zh-CN" altLang="zh-CN" b="1" dirty="0">
                <a:solidFill>
                  <a:schemeClr val="accent2"/>
                </a:solidFill>
              </a:rPr>
              <a:t>坚定文化自信</a:t>
            </a:r>
            <a:r>
              <a:rPr lang="zh-CN" altLang="en-US" b="1" dirty="0">
                <a:solidFill>
                  <a:schemeClr val="accent2"/>
                </a:solidFill>
              </a:rPr>
              <a:t>，</a:t>
            </a:r>
            <a:r>
              <a:rPr lang="zh-CN" altLang="zh-CN" b="1" dirty="0">
                <a:solidFill>
                  <a:schemeClr val="accent2"/>
                </a:solidFill>
              </a:rPr>
              <a:t>增强民族自豪感</a:t>
            </a:r>
            <a:endParaRPr lang="en-US" altLang="zh-CN" b="1" dirty="0">
              <a:solidFill>
                <a:schemeClr val="accent2"/>
              </a:solidFill>
            </a:endParaRPr>
          </a:p>
          <a:p>
            <a:pPr marL="457200" indent="-457200">
              <a:lnSpc>
                <a:spcPct val="150000"/>
              </a:lnSpc>
              <a:buFont typeface="+mj-ea"/>
              <a:buAutoNum type="circleNumDbPlain"/>
            </a:pPr>
            <a:r>
              <a:rPr lang="zh-CN" altLang="zh-CN" b="1" dirty="0">
                <a:solidFill>
                  <a:schemeClr val="accent2"/>
                </a:solidFill>
              </a:rPr>
              <a:t>激发学以致用信心</a:t>
            </a:r>
            <a:r>
              <a:rPr lang="zh-CN" altLang="en-US" b="1" dirty="0">
                <a:solidFill>
                  <a:schemeClr val="accent2"/>
                </a:solidFill>
              </a:rPr>
              <a:t>，提升</a:t>
            </a:r>
            <a:r>
              <a:rPr lang="zh-CN" altLang="zh-CN" b="1" dirty="0">
                <a:solidFill>
                  <a:schemeClr val="accent2"/>
                </a:solidFill>
              </a:rPr>
              <a:t>学以报国责任感。</a:t>
            </a:r>
            <a:endParaRPr lang="en-US" altLang="zh-CN" b="1" dirty="0">
              <a:solidFill>
                <a:schemeClr val="accent2"/>
              </a:solidFill>
            </a:endParaRPr>
          </a:p>
          <a:p>
            <a:pPr marL="457200" indent="-457200">
              <a:lnSpc>
                <a:spcPct val="150000"/>
              </a:lnSpc>
              <a:buFont typeface="+mj-ea"/>
              <a:buAutoNum type="circleNumDbPlain"/>
            </a:pPr>
            <a:r>
              <a:rPr lang="zh-CN" altLang="zh-CN" b="1" dirty="0">
                <a:solidFill>
                  <a:schemeClr val="accent2"/>
                </a:solidFill>
              </a:rPr>
              <a:t>培养卓越创新精神</a:t>
            </a:r>
            <a:r>
              <a:rPr lang="zh-CN" altLang="en-US" b="1" dirty="0">
                <a:solidFill>
                  <a:schemeClr val="accent2"/>
                </a:solidFill>
              </a:rPr>
              <a:t>，肩负科技兴国使命感</a:t>
            </a:r>
            <a:endParaRPr lang="en-US" altLang="zh-CN" b="1" dirty="0">
              <a:solidFill>
                <a:schemeClr val="accent2"/>
              </a:solidFill>
            </a:endParaRPr>
          </a:p>
          <a:p>
            <a:endParaRPr lang="zh-CN" altLang="en-US" dirty="0"/>
          </a:p>
        </p:txBody>
      </p:sp>
    </p:spTree>
    <p:extLst>
      <p:ext uri="{BB962C8B-B14F-4D97-AF65-F5344CB8AC3E}">
        <p14:creationId xmlns:p14="http://schemas.microsoft.com/office/powerpoint/2010/main" val="4184664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版式">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06A67EAF-6282-40A2-8821-A49527524119}"/>
              </a:ext>
            </a:extLst>
          </p:cNvPr>
          <p:cNvSpPr>
            <a:spLocks noGrp="1"/>
          </p:cNvSpPr>
          <p:nvPr>
            <p:ph type="pic" sz="quarter" idx="10"/>
          </p:nvPr>
        </p:nvSpPr>
        <p:spPr>
          <a:xfrm>
            <a:off x="0" y="-1"/>
            <a:ext cx="12192000" cy="3967089"/>
          </a:xfrm>
          <a:prstGeom prst="rect">
            <a:avLst/>
          </a:prstGeom>
        </p:spPr>
        <p:txBody>
          <a:bodyPr/>
          <a:lstStyle/>
          <a:p>
            <a:endParaRPr lang="zh-CN" altLang="en-US"/>
          </a:p>
        </p:txBody>
      </p:sp>
      <p:sp>
        <p:nvSpPr>
          <p:cNvPr id="6" name="文本占位符 5">
            <a:extLst>
              <a:ext uri="{FF2B5EF4-FFF2-40B4-BE49-F238E27FC236}">
                <a16:creationId xmlns:a16="http://schemas.microsoft.com/office/drawing/2014/main" id="{1E04489D-A42B-4D58-B7E5-EC5659F41972}"/>
              </a:ext>
            </a:extLst>
          </p:cNvPr>
          <p:cNvSpPr>
            <a:spLocks noGrp="1"/>
          </p:cNvSpPr>
          <p:nvPr>
            <p:ph type="body" sz="quarter" idx="11" hasCustomPrompt="1"/>
          </p:nvPr>
        </p:nvSpPr>
        <p:spPr>
          <a:xfrm>
            <a:off x="1969477" y="4698864"/>
            <a:ext cx="8482623" cy="829823"/>
          </a:xfrm>
          <a:prstGeom prst="rect">
            <a:avLst/>
          </a:prstGeom>
        </p:spPr>
        <p:txBody>
          <a:bodyPr anchor="ctr"/>
          <a:lstStyle>
            <a:lvl1pPr marL="0" indent="0" algn="dist">
              <a:lnSpc>
                <a:spcPct val="120000"/>
              </a:lnSpc>
              <a:spcBef>
                <a:spcPts val="0"/>
              </a:spcBef>
              <a:buNone/>
              <a:defRPr sz="4800"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武汉理工大学答辩通用模板</a:t>
            </a:r>
          </a:p>
        </p:txBody>
      </p:sp>
      <p:sp>
        <p:nvSpPr>
          <p:cNvPr id="8" name="文本占位符 7">
            <a:extLst>
              <a:ext uri="{FF2B5EF4-FFF2-40B4-BE49-F238E27FC236}">
                <a16:creationId xmlns:a16="http://schemas.microsoft.com/office/drawing/2014/main" id="{B015A99F-4DCD-4AD1-9667-0D19367F794A}"/>
              </a:ext>
            </a:extLst>
          </p:cNvPr>
          <p:cNvSpPr>
            <a:spLocks noGrp="1"/>
          </p:cNvSpPr>
          <p:nvPr>
            <p:ph type="body" sz="quarter" idx="12" hasCustomPrompt="1"/>
          </p:nvPr>
        </p:nvSpPr>
        <p:spPr>
          <a:xfrm>
            <a:off x="1969476" y="5767388"/>
            <a:ext cx="2602523" cy="569912"/>
          </a:xfrm>
          <a:prstGeom prst="rect">
            <a:avLst/>
          </a:prstGeom>
        </p:spPr>
        <p:txBody>
          <a:bodyPr anchor="ctr"/>
          <a:lstStyle>
            <a:lvl1pPr marL="0" indent="0">
              <a:buNone/>
              <a:defRPr sz="2000">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汇报人：</a:t>
            </a:r>
            <a:r>
              <a:rPr lang="en-US" altLang="zh-CN" dirty="0"/>
              <a:t>XXX</a:t>
            </a:r>
            <a:endParaRPr lang="zh-CN" altLang="en-US" dirty="0"/>
          </a:p>
        </p:txBody>
      </p:sp>
      <p:sp>
        <p:nvSpPr>
          <p:cNvPr id="9" name="文本占位符 7">
            <a:extLst>
              <a:ext uri="{FF2B5EF4-FFF2-40B4-BE49-F238E27FC236}">
                <a16:creationId xmlns:a16="http://schemas.microsoft.com/office/drawing/2014/main" id="{F6F8FBB8-05B0-4178-90AC-F2F40B70201F}"/>
              </a:ext>
            </a:extLst>
          </p:cNvPr>
          <p:cNvSpPr>
            <a:spLocks noGrp="1"/>
          </p:cNvSpPr>
          <p:nvPr>
            <p:ph type="body" sz="quarter" idx="13" hasCustomPrompt="1"/>
          </p:nvPr>
        </p:nvSpPr>
        <p:spPr>
          <a:xfrm>
            <a:off x="4794738" y="5767388"/>
            <a:ext cx="2602523" cy="569912"/>
          </a:xfrm>
          <a:prstGeom prst="rect">
            <a:avLst/>
          </a:prstGeom>
        </p:spPr>
        <p:txBody>
          <a:bodyPr anchor="ctr"/>
          <a:lstStyle>
            <a:lvl1pPr marL="0" indent="0" algn="ctr">
              <a:buNone/>
              <a:defRPr sz="2000">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指导老师：</a:t>
            </a:r>
            <a:r>
              <a:rPr lang="en-US" altLang="zh-CN" dirty="0"/>
              <a:t>XXX</a:t>
            </a:r>
            <a:endParaRPr lang="zh-CN" altLang="en-US" dirty="0"/>
          </a:p>
        </p:txBody>
      </p:sp>
      <p:sp>
        <p:nvSpPr>
          <p:cNvPr id="10" name="文本占位符 7">
            <a:extLst>
              <a:ext uri="{FF2B5EF4-FFF2-40B4-BE49-F238E27FC236}">
                <a16:creationId xmlns:a16="http://schemas.microsoft.com/office/drawing/2014/main" id="{6B6084DF-3831-490A-89F7-E91198E13D3B}"/>
              </a:ext>
            </a:extLst>
          </p:cNvPr>
          <p:cNvSpPr>
            <a:spLocks noGrp="1"/>
          </p:cNvSpPr>
          <p:nvPr>
            <p:ph type="body" sz="quarter" idx="14" hasCustomPrompt="1"/>
          </p:nvPr>
        </p:nvSpPr>
        <p:spPr>
          <a:xfrm>
            <a:off x="7849577" y="5767388"/>
            <a:ext cx="2602523" cy="569912"/>
          </a:xfrm>
          <a:prstGeom prst="rect">
            <a:avLst/>
          </a:prstGeom>
        </p:spPr>
        <p:txBody>
          <a:bodyPr anchor="ctr"/>
          <a:lstStyle>
            <a:lvl1pPr marL="0" indent="0" algn="r">
              <a:buNone/>
              <a:defRPr sz="2000">
                <a:solidFill>
                  <a:schemeClr val="accent1"/>
                </a:solidFill>
                <a:latin typeface="微软雅黑" panose="020B0503020204020204" pitchFamily="34" charset="-122"/>
                <a:ea typeface="微软雅黑" panose="020B0503020204020204" pitchFamily="34" charset="-122"/>
              </a:defRPr>
            </a:lvl1pPr>
          </a:lstStyle>
          <a:p>
            <a:pPr lvl="0"/>
            <a:r>
              <a:rPr lang="en-US" altLang="zh-CN" dirty="0"/>
              <a:t>2019/02/23</a:t>
            </a:r>
            <a:endParaRPr lang="zh-CN" altLang="en-US" dirty="0"/>
          </a:p>
        </p:txBody>
      </p:sp>
    </p:spTree>
    <p:extLst>
      <p:ext uri="{BB962C8B-B14F-4D97-AF65-F5344CB8AC3E}">
        <p14:creationId xmlns:p14="http://schemas.microsoft.com/office/powerpoint/2010/main" val="42282216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两段内容">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8" name="任意多边形: 形状 27">
            <a:extLst>
              <a:ext uri="{FF2B5EF4-FFF2-40B4-BE49-F238E27FC236}">
                <a16:creationId xmlns:a16="http://schemas.microsoft.com/office/drawing/2014/main" id="{D74AA48A-1D4D-4B0C-A973-3CD2907A2A5E}"/>
              </a:ext>
            </a:extLst>
          </p:cNvPr>
          <p:cNvSpPr/>
          <p:nvPr userDrawn="1"/>
        </p:nvSpPr>
        <p:spPr>
          <a:xfrm flipH="1">
            <a:off x="1293779" y="1358542"/>
            <a:ext cx="9584751" cy="4485309"/>
          </a:xfrm>
          <a:custGeom>
            <a:avLst/>
            <a:gdLst>
              <a:gd name="connsiteX0" fmla="*/ 4792374 w 9584751"/>
              <a:gd name="connsiteY0" fmla="*/ 0 h 4485309"/>
              <a:gd name="connsiteX1" fmla="*/ 2549844 w 9584751"/>
              <a:gd name="connsiteY1" fmla="*/ 2242530 h 4485309"/>
              <a:gd name="connsiteX2" fmla="*/ 3538554 w 9584751"/>
              <a:gd name="connsiteY2" fmla="*/ 4102071 h 4485309"/>
              <a:gd name="connsiteX3" fmla="*/ 3642993 w 9584751"/>
              <a:gd name="connsiteY3" fmla="*/ 4165519 h 4485309"/>
              <a:gd name="connsiteX4" fmla="*/ 582883 w 9584751"/>
              <a:gd name="connsiteY4" fmla="*/ 4165519 h 4485309"/>
              <a:gd name="connsiteX5" fmla="*/ 582883 w 9584751"/>
              <a:gd name="connsiteY5" fmla="*/ 3778872 h 4485309"/>
              <a:gd name="connsiteX6" fmla="*/ 0 w 9584751"/>
              <a:gd name="connsiteY6" fmla="*/ 4485309 h 4485309"/>
              <a:gd name="connsiteX7" fmla="*/ 557161 w 9584751"/>
              <a:gd name="connsiteY7" fmla="*/ 4485309 h 4485309"/>
              <a:gd name="connsiteX8" fmla="*/ 582883 w 9584751"/>
              <a:gd name="connsiteY8" fmla="*/ 4485309 h 4485309"/>
              <a:gd name="connsiteX9" fmla="*/ 4792376 w 9584751"/>
              <a:gd name="connsiteY9" fmla="*/ 4485309 h 4485309"/>
              <a:gd name="connsiteX10" fmla="*/ 4792376 w 9584751"/>
              <a:gd name="connsiteY10" fmla="*/ 4485060 h 4485309"/>
              <a:gd name="connsiteX11" fmla="*/ 4792394 w 9584751"/>
              <a:gd name="connsiteY11" fmla="*/ 4485059 h 4485309"/>
              <a:gd name="connsiteX12" fmla="*/ 9001868 w 9584751"/>
              <a:gd name="connsiteY12" fmla="*/ 4485059 h 4485309"/>
              <a:gd name="connsiteX13" fmla="*/ 9027590 w 9584751"/>
              <a:gd name="connsiteY13" fmla="*/ 4485059 h 4485309"/>
              <a:gd name="connsiteX14" fmla="*/ 9584751 w 9584751"/>
              <a:gd name="connsiteY14" fmla="*/ 4485059 h 4485309"/>
              <a:gd name="connsiteX15" fmla="*/ 9001868 w 9584751"/>
              <a:gd name="connsiteY15" fmla="*/ 3778622 h 4485309"/>
              <a:gd name="connsiteX16" fmla="*/ 9001868 w 9584751"/>
              <a:gd name="connsiteY16" fmla="*/ 4165269 h 4485309"/>
              <a:gd name="connsiteX17" fmla="*/ 5942167 w 9584751"/>
              <a:gd name="connsiteY17" fmla="*/ 4165269 h 4485309"/>
              <a:gd name="connsiteX18" fmla="*/ 6046194 w 9584751"/>
              <a:gd name="connsiteY18" fmla="*/ 4102072 h 4485309"/>
              <a:gd name="connsiteX19" fmla="*/ 7034905 w 9584751"/>
              <a:gd name="connsiteY19" fmla="*/ 2242531 h 4485309"/>
              <a:gd name="connsiteX20" fmla="*/ 6706867 w 9584751"/>
              <a:gd name="connsiteY20" fmla="*/ 2242530 h 4485309"/>
              <a:gd name="connsiteX21" fmla="*/ 4792374 w 9584751"/>
              <a:gd name="connsiteY21" fmla="*/ 4157021 h 4485309"/>
              <a:gd name="connsiteX22" fmla="*/ 2877883 w 9584751"/>
              <a:gd name="connsiteY22" fmla="*/ 2242528 h 4485309"/>
              <a:gd name="connsiteX23" fmla="*/ 4792375 w 9584751"/>
              <a:gd name="connsiteY23" fmla="*/ 328036 h 4485309"/>
              <a:gd name="connsiteX24" fmla="*/ 6706867 w 9584751"/>
              <a:gd name="connsiteY24" fmla="*/ 2242528 h 4485309"/>
              <a:gd name="connsiteX25" fmla="*/ 7034904 w 9584751"/>
              <a:gd name="connsiteY25" fmla="*/ 2242530 h 4485309"/>
              <a:gd name="connsiteX26" fmla="*/ 4792374 w 9584751"/>
              <a:gd name="connsiteY26" fmla="*/ 0 h 44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584751" h="4485309">
                <a:moveTo>
                  <a:pt x="4792374" y="0"/>
                </a:moveTo>
                <a:cubicBezTo>
                  <a:pt x="3553859" y="0"/>
                  <a:pt x="2549844" y="1004015"/>
                  <a:pt x="2549844" y="2242530"/>
                </a:cubicBezTo>
                <a:cubicBezTo>
                  <a:pt x="2549844" y="3016602"/>
                  <a:pt x="2942038" y="3699072"/>
                  <a:pt x="3538554" y="4102071"/>
                </a:cubicBezTo>
                <a:lnTo>
                  <a:pt x="3642993" y="4165519"/>
                </a:lnTo>
                <a:lnTo>
                  <a:pt x="582883" y="4165519"/>
                </a:lnTo>
                <a:lnTo>
                  <a:pt x="582883" y="3778872"/>
                </a:lnTo>
                <a:lnTo>
                  <a:pt x="0" y="4485309"/>
                </a:lnTo>
                <a:lnTo>
                  <a:pt x="557161" y="4485309"/>
                </a:lnTo>
                <a:lnTo>
                  <a:pt x="582883" y="4485309"/>
                </a:lnTo>
                <a:lnTo>
                  <a:pt x="4792376" y="4485309"/>
                </a:lnTo>
                <a:lnTo>
                  <a:pt x="4792376" y="4485060"/>
                </a:lnTo>
                <a:lnTo>
                  <a:pt x="4792394" y="4485059"/>
                </a:lnTo>
                <a:lnTo>
                  <a:pt x="9001868" y="4485059"/>
                </a:lnTo>
                <a:lnTo>
                  <a:pt x="9027590" y="4485059"/>
                </a:lnTo>
                <a:lnTo>
                  <a:pt x="9584751" y="4485059"/>
                </a:lnTo>
                <a:lnTo>
                  <a:pt x="9001868" y="3778622"/>
                </a:lnTo>
                <a:lnTo>
                  <a:pt x="9001868" y="4165269"/>
                </a:lnTo>
                <a:lnTo>
                  <a:pt x="5942167" y="4165269"/>
                </a:lnTo>
                <a:lnTo>
                  <a:pt x="6046194" y="4102072"/>
                </a:lnTo>
                <a:cubicBezTo>
                  <a:pt x="6642711" y="3699073"/>
                  <a:pt x="7034904" y="3016603"/>
                  <a:pt x="7034905" y="2242531"/>
                </a:cubicBezTo>
                <a:lnTo>
                  <a:pt x="6706867" y="2242530"/>
                </a:lnTo>
                <a:cubicBezTo>
                  <a:pt x="6706867" y="3299875"/>
                  <a:pt x="5849719" y="4157022"/>
                  <a:pt x="4792374" y="4157021"/>
                </a:cubicBezTo>
                <a:cubicBezTo>
                  <a:pt x="3735029" y="4157021"/>
                  <a:pt x="2877882" y="3299873"/>
                  <a:pt x="2877883" y="2242528"/>
                </a:cubicBezTo>
                <a:cubicBezTo>
                  <a:pt x="2877883" y="1185183"/>
                  <a:pt x="3735030" y="328036"/>
                  <a:pt x="4792375" y="328036"/>
                </a:cubicBezTo>
                <a:cubicBezTo>
                  <a:pt x="5849720" y="328036"/>
                  <a:pt x="6706867" y="1185183"/>
                  <a:pt x="6706867" y="2242528"/>
                </a:cubicBezTo>
                <a:lnTo>
                  <a:pt x="7034904" y="2242530"/>
                </a:lnTo>
                <a:cubicBezTo>
                  <a:pt x="7034904" y="1004015"/>
                  <a:pt x="6030889" y="0"/>
                  <a:pt x="4792374" y="0"/>
                </a:cubicBezTo>
                <a:close/>
              </a:path>
            </a:pathLst>
          </a:custGeom>
          <a:gradFill>
            <a:gsLst>
              <a:gs pos="50000">
                <a:schemeClr val="accent1"/>
              </a:gs>
              <a:gs pos="5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4CC9A4A7-9468-4ECD-9746-5770E14F3F2D}"/>
              </a:ext>
            </a:extLst>
          </p:cNvPr>
          <p:cNvSpPr/>
          <p:nvPr userDrawn="1"/>
        </p:nvSpPr>
        <p:spPr>
          <a:xfrm>
            <a:off x="655395" y="1358542"/>
            <a:ext cx="134251" cy="4078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a:extLst>
              <a:ext uri="{FF2B5EF4-FFF2-40B4-BE49-F238E27FC236}">
                <a16:creationId xmlns:a16="http://schemas.microsoft.com/office/drawing/2014/main" id="{38F3FD9D-BF67-42D0-9B7C-3238BFDE1494}"/>
              </a:ext>
            </a:extLst>
          </p:cNvPr>
          <p:cNvSpPr/>
          <p:nvPr userDrawn="1"/>
        </p:nvSpPr>
        <p:spPr>
          <a:xfrm>
            <a:off x="11420625" y="1358542"/>
            <a:ext cx="134251" cy="40787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a:p>
        </p:txBody>
      </p:sp>
      <p:sp>
        <p:nvSpPr>
          <p:cNvPr id="33" name="文本占位符 7">
            <a:extLst>
              <a:ext uri="{FF2B5EF4-FFF2-40B4-BE49-F238E27FC236}">
                <a16:creationId xmlns:a16="http://schemas.microsoft.com/office/drawing/2014/main" id="{310FF1C8-25C7-49AA-B665-60D6835DEAA0}"/>
              </a:ext>
            </a:extLst>
          </p:cNvPr>
          <p:cNvSpPr>
            <a:spLocks noGrp="1"/>
          </p:cNvSpPr>
          <p:nvPr>
            <p:ph type="body" sz="quarter" idx="18" hasCustomPrompt="1"/>
          </p:nvPr>
        </p:nvSpPr>
        <p:spPr>
          <a:xfrm>
            <a:off x="722171" y="1308217"/>
            <a:ext cx="3095503" cy="542218"/>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400" b="1">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在这输入标题</a:t>
            </a:r>
          </a:p>
        </p:txBody>
      </p:sp>
      <p:sp>
        <p:nvSpPr>
          <p:cNvPr id="34" name="文本占位符 42">
            <a:extLst>
              <a:ext uri="{FF2B5EF4-FFF2-40B4-BE49-F238E27FC236}">
                <a16:creationId xmlns:a16="http://schemas.microsoft.com/office/drawing/2014/main" id="{FD424A8C-7E42-4D05-BEB5-6B34EBED91F7}"/>
              </a:ext>
            </a:extLst>
          </p:cNvPr>
          <p:cNvSpPr>
            <a:spLocks noGrp="1"/>
          </p:cNvSpPr>
          <p:nvPr>
            <p:ph type="body" sz="quarter" idx="19" hasCustomPrompt="1"/>
          </p:nvPr>
        </p:nvSpPr>
        <p:spPr>
          <a:xfrm>
            <a:off x="8374326" y="1308217"/>
            <a:ext cx="3095503" cy="543600"/>
          </a:xfrm>
          <a:prstGeom prst="rect">
            <a:avLst/>
          </a:prstGeom>
        </p:spPr>
        <p:txBody>
          <a:bodyPr anchor="ctr"/>
          <a:lstStyle>
            <a:lvl1pPr marL="0" indent="0" algn="r">
              <a:lnSpc>
                <a:spcPct val="120000"/>
              </a:lnSpc>
              <a:spcBef>
                <a:spcPts val="0"/>
              </a:spcBef>
              <a:buNone/>
              <a:defRPr sz="2400" b="1">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6" name="文本占位符 3">
            <a:extLst>
              <a:ext uri="{FF2B5EF4-FFF2-40B4-BE49-F238E27FC236}">
                <a16:creationId xmlns:a16="http://schemas.microsoft.com/office/drawing/2014/main" id="{385D64EB-82C0-42AC-AA74-B5CCD5B0A3AA}"/>
              </a:ext>
            </a:extLst>
          </p:cNvPr>
          <p:cNvSpPr>
            <a:spLocks noGrp="1"/>
          </p:cNvSpPr>
          <p:nvPr>
            <p:ph type="body" sz="quarter" idx="24" hasCustomPrompt="1"/>
          </p:nvPr>
        </p:nvSpPr>
        <p:spPr>
          <a:xfrm>
            <a:off x="8601558" y="1889991"/>
            <a:ext cx="2915345" cy="3316429"/>
          </a:xfrm>
          <a:prstGeom prst="rect">
            <a:avLst/>
          </a:prstGeom>
        </p:spPr>
        <p:txBody>
          <a:bodyPr/>
          <a:lstStyle>
            <a:lvl1pPr marL="0" indent="0" algn="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37" name="文本占位符 3">
            <a:extLst>
              <a:ext uri="{FF2B5EF4-FFF2-40B4-BE49-F238E27FC236}">
                <a16:creationId xmlns:a16="http://schemas.microsoft.com/office/drawing/2014/main" id="{A0689FC1-3592-45D0-90B3-B5EC25EE2F15}"/>
              </a:ext>
            </a:extLst>
          </p:cNvPr>
          <p:cNvSpPr>
            <a:spLocks noGrp="1"/>
          </p:cNvSpPr>
          <p:nvPr>
            <p:ph type="body" sz="quarter" idx="25" hasCustomPrompt="1"/>
          </p:nvPr>
        </p:nvSpPr>
        <p:spPr>
          <a:xfrm>
            <a:off x="675098" y="1889991"/>
            <a:ext cx="2915345" cy="3316429"/>
          </a:xfrm>
          <a:prstGeom prst="rect">
            <a:avLst/>
          </a:prstGeom>
        </p:spPr>
        <p:txBody>
          <a:bodyPr/>
          <a:lstStyle>
            <a:lvl1pPr marL="0" indent="0" algn="l">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38" name="文本占位符 42">
            <a:extLst>
              <a:ext uri="{FF2B5EF4-FFF2-40B4-BE49-F238E27FC236}">
                <a16:creationId xmlns:a16="http://schemas.microsoft.com/office/drawing/2014/main" id="{B8B6A429-01E6-4E99-99D2-189A4A4673B7}"/>
              </a:ext>
            </a:extLst>
          </p:cNvPr>
          <p:cNvSpPr>
            <a:spLocks noGrp="1"/>
          </p:cNvSpPr>
          <p:nvPr>
            <p:ph type="body" sz="quarter" idx="26" hasCustomPrompt="1"/>
          </p:nvPr>
        </p:nvSpPr>
        <p:spPr>
          <a:xfrm>
            <a:off x="4548249" y="3250188"/>
            <a:ext cx="3095503" cy="543600"/>
          </a:xfrm>
          <a:prstGeom prst="rect">
            <a:avLst/>
          </a:prstGeom>
        </p:spPr>
        <p:txBody>
          <a:bodyPr anchor="ctr"/>
          <a:lstStyle>
            <a:lvl1pPr marL="0" indent="0" algn="ctr">
              <a:lnSpc>
                <a:spcPct val="120000"/>
              </a:lnSpc>
              <a:spcBef>
                <a:spcPts val="0"/>
              </a:spcBef>
              <a:buNone/>
              <a:defRPr sz="4800" b="1">
                <a:latin typeface="微软雅黑" panose="020B0503020204020204" pitchFamily="34" charset="-122"/>
                <a:ea typeface="微软雅黑" panose="020B0503020204020204" pitchFamily="34" charset="-122"/>
              </a:defRPr>
            </a:lvl1pPr>
          </a:lstStyle>
          <a:p>
            <a:pPr lvl="0"/>
            <a:r>
              <a:rPr lang="zh-CN" altLang="en-US" dirty="0"/>
              <a:t>对比分析</a:t>
            </a:r>
          </a:p>
        </p:txBody>
      </p:sp>
    </p:spTree>
    <p:extLst>
      <p:ext uri="{BB962C8B-B14F-4D97-AF65-F5344CB8AC3E}">
        <p14:creationId xmlns:p14="http://schemas.microsoft.com/office/powerpoint/2010/main" val="8798395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两图两内容一">
    <p:spTree>
      <p:nvGrpSpPr>
        <p:cNvPr id="1" name=""/>
        <p:cNvGrpSpPr/>
        <p:nvPr/>
      </p:nvGrpSpPr>
      <p:grpSpPr>
        <a:xfrm>
          <a:off x="0" y="0"/>
          <a:ext cx="0" cy="0"/>
          <a:chOff x="0" y="0"/>
          <a:chExt cx="0" cy="0"/>
        </a:xfrm>
      </p:grpSpPr>
      <p:sp>
        <p:nvSpPr>
          <p:cNvPr id="38" name="矩形 37">
            <a:extLst>
              <a:ext uri="{FF2B5EF4-FFF2-40B4-BE49-F238E27FC236}">
                <a16:creationId xmlns:a16="http://schemas.microsoft.com/office/drawing/2014/main" id="{E5F9666E-819D-4F7A-B18D-BA20762E0B18}"/>
              </a:ext>
            </a:extLst>
          </p:cNvPr>
          <p:cNvSpPr/>
          <p:nvPr userDrawn="1"/>
        </p:nvSpPr>
        <p:spPr>
          <a:xfrm>
            <a:off x="660156" y="3080647"/>
            <a:ext cx="10856168" cy="2870059"/>
          </a:xfrm>
          <a:prstGeom prst="rect">
            <a:avLst/>
          </a:prstGeom>
          <a:noFill/>
          <a:ln w="50800">
            <a:gradFill>
              <a:gsLst>
                <a:gs pos="50000">
                  <a:schemeClr val="accent1"/>
                </a:gs>
                <a:gs pos="50000">
                  <a:schemeClr val="accent2"/>
                </a:gs>
              </a:gsLst>
              <a:lin ang="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a:extLst>
              <a:ext uri="{FF2B5EF4-FFF2-40B4-BE49-F238E27FC236}">
                <a16:creationId xmlns:a16="http://schemas.microsoft.com/office/drawing/2014/main" id="{3BA20ACB-63FF-41BA-A571-B7B5A6F2D2DA}"/>
              </a:ext>
            </a:extLst>
          </p:cNvPr>
          <p:cNvSpPr/>
          <p:nvPr userDrawn="1"/>
        </p:nvSpPr>
        <p:spPr>
          <a:xfrm>
            <a:off x="6091498" y="1359949"/>
            <a:ext cx="5438420" cy="1752601"/>
          </a:xfrm>
          <a:prstGeom prst="rect">
            <a:avLst/>
          </a:prstGeom>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 name="矩形 1">
            <a:extLst>
              <a:ext uri="{FF2B5EF4-FFF2-40B4-BE49-F238E27FC236}">
                <a16:creationId xmlns:a16="http://schemas.microsoft.com/office/drawing/2014/main" id="{3FE589CC-2D7F-46EF-A27A-87D46BBF66BB}"/>
              </a:ext>
            </a:extLst>
          </p:cNvPr>
          <p:cNvSpPr/>
          <p:nvPr userDrawn="1"/>
        </p:nvSpPr>
        <p:spPr>
          <a:xfrm>
            <a:off x="644636" y="1359948"/>
            <a:ext cx="5464307" cy="1752602"/>
          </a:xfrm>
          <a:prstGeom prst="rect">
            <a:avLst/>
          </a:prstGeom>
          <a:solidFill>
            <a:schemeClr val="accent2"/>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图片占位符 6">
            <a:extLst>
              <a:ext uri="{FF2B5EF4-FFF2-40B4-BE49-F238E27FC236}">
                <a16:creationId xmlns:a16="http://schemas.microsoft.com/office/drawing/2014/main" id="{2AAC5697-558C-4AB3-BC83-F0CCB0717296}"/>
              </a:ext>
            </a:extLst>
          </p:cNvPr>
          <p:cNvSpPr>
            <a:spLocks noGrp="1"/>
          </p:cNvSpPr>
          <p:nvPr>
            <p:ph type="pic" sz="quarter" idx="11"/>
          </p:nvPr>
        </p:nvSpPr>
        <p:spPr>
          <a:xfrm>
            <a:off x="1326729" y="1359948"/>
            <a:ext cx="4782213" cy="1752602"/>
          </a:xfrm>
          <a:prstGeom prst="rect">
            <a:avLst/>
          </a:prstGeom>
        </p:spPr>
        <p:txBody>
          <a:bodyPr/>
          <a:lstStyle/>
          <a:p>
            <a:endParaRPr lang="zh-CN" altLang="en-US"/>
          </a:p>
        </p:txBody>
      </p:sp>
      <p:sp>
        <p:nvSpPr>
          <p:cNvPr id="31" name="文本占位符 42">
            <a:extLst>
              <a:ext uri="{FF2B5EF4-FFF2-40B4-BE49-F238E27FC236}">
                <a16:creationId xmlns:a16="http://schemas.microsoft.com/office/drawing/2014/main" id="{41A11261-1A54-4BEF-B276-AA8F40314D36}"/>
              </a:ext>
            </a:extLst>
          </p:cNvPr>
          <p:cNvSpPr>
            <a:spLocks noGrp="1"/>
          </p:cNvSpPr>
          <p:nvPr>
            <p:ph type="body" sz="quarter" idx="27" hasCustomPrompt="1"/>
          </p:nvPr>
        </p:nvSpPr>
        <p:spPr>
          <a:xfrm>
            <a:off x="1313787" y="3259012"/>
            <a:ext cx="3171437" cy="543600"/>
          </a:xfrm>
          <a:prstGeom prst="rect">
            <a:avLst/>
          </a:prstGeom>
          <a:noFill/>
        </p:spPr>
        <p:txBody>
          <a:bodyPr anchor="ctr"/>
          <a:lstStyle>
            <a:lvl1pPr marL="0" indent="0" algn="l">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3" name="文本占位符 3">
            <a:extLst>
              <a:ext uri="{FF2B5EF4-FFF2-40B4-BE49-F238E27FC236}">
                <a16:creationId xmlns:a16="http://schemas.microsoft.com/office/drawing/2014/main" id="{EC6BBD86-4A58-4313-A708-65ABC4CDE753}"/>
              </a:ext>
            </a:extLst>
          </p:cNvPr>
          <p:cNvSpPr>
            <a:spLocks noGrp="1"/>
          </p:cNvSpPr>
          <p:nvPr>
            <p:ph type="body" sz="quarter" idx="28" hasCustomPrompt="1"/>
          </p:nvPr>
        </p:nvSpPr>
        <p:spPr>
          <a:xfrm>
            <a:off x="1313788" y="3757095"/>
            <a:ext cx="4037702" cy="2105667"/>
          </a:xfrm>
          <a:prstGeom prst="rect">
            <a:avLst/>
          </a:prstGeom>
        </p:spPr>
        <p:txBody>
          <a:bodyP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solidFill>
                  <a:schemeClr val="tx1"/>
                </a:solidFill>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a:t>
            </a:r>
            <a:endParaRPr lang="zh-CN" altLang="en-US" dirty="0"/>
          </a:p>
          <a:p>
            <a:pPr lvl="0"/>
            <a:endParaRPr lang="zh-CN" altLang="en-US" dirty="0"/>
          </a:p>
        </p:txBody>
      </p:sp>
      <p:sp>
        <p:nvSpPr>
          <p:cNvPr id="34" name="图片占位符 6">
            <a:extLst>
              <a:ext uri="{FF2B5EF4-FFF2-40B4-BE49-F238E27FC236}">
                <a16:creationId xmlns:a16="http://schemas.microsoft.com/office/drawing/2014/main" id="{4A1D836D-9C56-451E-A1F5-B10513121953}"/>
              </a:ext>
            </a:extLst>
          </p:cNvPr>
          <p:cNvSpPr>
            <a:spLocks noGrp="1"/>
          </p:cNvSpPr>
          <p:nvPr>
            <p:ph type="pic" sz="quarter" idx="29"/>
          </p:nvPr>
        </p:nvSpPr>
        <p:spPr>
          <a:xfrm>
            <a:off x="6107069" y="1359948"/>
            <a:ext cx="4782213" cy="1752602"/>
          </a:xfrm>
          <a:prstGeom prst="rect">
            <a:avLst/>
          </a:prstGeom>
        </p:spPr>
        <p:txBody>
          <a:bodyPr/>
          <a:lstStyle/>
          <a:p>
            <a:endParaRPr lang="zh-CN" altLang="en-US"/>
          </a:p>
        </p:txBody>
      </p:sp>
      <p:sp>
        <p:nvSpPr>
          <p:cNvPr id="35" name="文本占位符 42">
            <a:extLst>
              <a:ext uri="{FF2B5EF4-FFF2-40B4-BE49-F238E27FC236}">
                <a16:creationId xmlns:a16="http://schemas.microsoft.com/office/drawing/2014/main" id="{A9063DF4-3B69-46C6-B847-88A05764CCC4}"/>
              </a:ext>
            </a:extLst>
          </p:cNvPr>
          <p:cNvSpPr>
            <a:spLocks noGrp="1"/>
          </p:cNvSpPr>
          <p:nvPr>
            <p:ph type="body" sz="quarter" idx="30" hasCustomPrompt="1"/>
          </p:nvPr>
        </p:nvSpPr>
        <p:spPr>
          <a:xfrm>
            <a:off x="7734011" y="3397765"/>
            <a:ext cx="3171600"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7" name="文本占位符 3">
            <a:extLst>
              <a:ext uri="{FF2B5EF4-FFF2-40B4-BE49-F238E27FC236}">
                <a16:creationId xmlns:a16="http://schemas.microsoft.com/office/drawing/2014/main" id="{23AB8739-904D-4255-BE0C-854BD9FF1A73}"/>
              </a:ext>
            </a:extLst>
          </p:cNvPr>
          <p:cNvSpPr>
            <a:spLocks noGrp="1"/>
          </p:cNvSpPr>
          <p:nvPr>
            <p:ph type="body" sz="quarter" idx="24" hasCustomPrompt="1"/>
          </p:nvPr>
        </p:nvSpPr>
        <p:spPr>
          <a:xfrm>
            <a:off x="6866411" y="4015769"/>
            <a:ext cx="4039200" cy="1752600"/>
          </a:xfrm>
          <a:prstGeom prst="rect">
            <a:avLst/>
          </a:prstGeom>
        </p:spPr>
        <p:txBody>
          <a:bodyPr/>
          <a:lstStyle>
            <a:lvl1pPr marL="0" indent="0" algn="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在这里输入你所需要的内容在这里输入你所需要的内容在这里输入你所需要的内容在这里输在这里输入你所需要的内容在这里输入你所需要的内容入你所需要的内容</a:t>
            </a:r>
            <a:endParaRPr lang="zh-CN" altLang="en-US" dirty="0"/>
          </a:p>
        </p:txBody>
      </p:sp>
    </p:spTree>
    <p:extLst>
      <p:ext uri="{BB962C8B-B14F-4D97-AF65-F5344CB8AC3E}">
        <p14:creationId xmlns:p14="http://schemas.microsoft.com/office/powerpoint/2010/main" val="9126872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两图两内容二">
    <p:spTree>
      <p:nvGrpSpPr>
        <p:cNvPr id="1" name=""/>
        <p:cNvGrpSpPr/>
        <p:nvPr/>
      </p:nvGrpSpPr>
      <p:grpSpPr>
        <a:xfrm>
          <a:off x="0" y="0"/>
          <a:ext cx="0" cy="0"/>
          <a:chOff x="0" y="0"/>
          <a:chExt cx="0" cy="0"/>
        </a:xfrm>
      </p:grpSpPr>
      <p:sp>
        <p:nvSpPr>
          <p:cNvPr id="31" name="矩形: 圆角 30">
            <a:extLst>
              <a:ext uri="{FF2B5EF4-FFF2-40B4-BE49-F238E27FC236}">
                <a16:creationId xmlns:a16="http://schemas.microsoft.com/office/drawing/2014/main" id="{94545FE6-CE39-4D22-B15D-124C5FCCAC3A}"/>
              </a:ext>
            </a:extLst>
          </p:cNvPr>
          <p:cNvSpPr/>
          <p:nvPr userDrawn="1"/>
        </p:nvSpPr>
        <p:spPr>
          <a:xfrm>
            <a:off x="690054" y="4023017"/>
            <a:ext cx="9268197" cy="1598526"/>
          </a:xfrm>
          <a:prstGeom prst="roundRect">
            <a:avLst>
              <a:gd name="adj" fmla="val 1094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圆角 1">
            <a:extLst>
              <a:ext uri="{FF2B5EF4-FFF2-40B4-BE49-F238E27FC236}">
                <a16:creationId xmlns:a16="http://schemas.microsoft.com/office/drawing/2014/main" id="{F984018A-8678-4C94-9EC9-BC8285F967B9}"/>
              </a:ext>
            </a:extLst>
          </p:cNvPr>
          <p:cNvSpPr/>
          <p:nvPr userDrawn="1"/>
        </p:nvSpPr>
        <p:spPr>
          <a:xfrm>
            <a:off x="2233749" y="1352313"/>
            <a:ext cx="9268197" cy="1598526"/>
          </a:xfrm>
          <a:prstGeom prst="roundRect">
            <a:avLst>
              <a:gd name="adj" fmla="val 1094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8" name="图片占位符 38">
            <a:extLst>
              <a:ext uri="{FF2B5EF4-FFF2-40B4-BE49-F238E27FC236}">
                <a16:creationId xmlns:a16="http://schemas.microsoft.com/office/drawing/2014/main" id="{FE45F618-4CFB-4311-B346-2CCD5437F367}"/>
              </a:ext>
            </a:extLst>
          </p:cNvPr>
          <p:cNvSpPr>
            <a:spLocks noGrp="1"/>
          </p:cNvSpPr>
          <p:nvPr>
            <p:ph type="pic" sz="quarter" idx="11"/>
          </p:nvPr>
        </p:nvSpPr>
        <p:spPr>
          <a:xfrm>
            <a:off x="679096" y="877316"/>
            <a:ext cx="2595363" cy="2548520"/>
          </a:xfrm>
          <a:custGeom>
            <a:avLst/>
            <a:gdLst>
              <a:gd name="connsiteX0" fmla="*/ 1274260 w 2548520"/>
              <a:gd name="connsiteY0" fmla="*/ 0 h 2548520"/>
              <a:gd name="connsiteX1" fmla="*/ 2548520 w 2548520"/>
              <a:gd name="connsiteY1" fmla="*/ 1274260 h 2548520"/>
              <a:gd name="connsiteX2" fmla="*/ 1274260 w 2548520"/>
              <a:gd name="connsiteY2" fmla="*/ 2548520 h 2548520"/>
              <a:gd name="connsiteX3" fmla="*/ 0 w 2548520"/>
              <a:gd name="connsiteY3" fmla="*/ 1274260 h 2548520"/>
              <a:gd name="connsiteX4" fmla="*/ 1274260 w 2548520"/>
              <a:gd name="connsiteY4" fmla="*/ 0 h 2548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8520" h="2548520">
                <a:moveTo>
                  <a:pt x="1274260" y="0"/>
                </a:moveTo>
                <a:cubicBezTo>
                  <a:pt x="1978015" y="0"/>
                  <a:pt x="2548520" y="570506"/>
                  <a:pt x="2548520" y="1274260"/>
                </a:cubicBezTo>
                <a:cubicBezTo>
                  <a:pt x="2548520" y="1978015"/>
                  <a:pt x="1978015" y="2548520"/>
                  <a:pt x="1274260" y="2548520"/>
                </a:cubicBezTo>
                <a:cubicBezTo>
                  <a:pt x="570506" y="2548520"/>
                  <a:pt x="0" y="1978015"/>
                  <a:pt x="0" y="1274260"/>
                </a:cubicBezTo>
                <a:cubicBezTo>
                  <a:pt x="0" y="570506"/>
                  <a:pt x="570506" y="0"/>
                  <a:pt x="1274260" y="0"/>
                </a:cubicBezTo>
                <a:close/>
              </a:path>
            </a:pathLst>
          </a:custGeom>
          <a:solidFill>
            <a:schemeClr val="accent1"/>
          </a:solidFill>
          <a:ln w="25400">
            <a:solidFill>
              <a:schemeClr val="bg1"/>
            </a:solidFill>
          </a:ln>
        </p:spPr>
        <p:txBody>
          <a:bodyPr wrap="square">
            <a:noAutofit/>
          </a:bodyPr>
          <a:lstStyle/>
          <a:p>
            <a:endParaRPr lang="zh-CN" altLang="en-US" dirty="0"/>
          </a:p>
        </p:txBody>
      </p:sp>
      <p:sp>
        <p:nvSpPr>
          <p:cNvPr id="30" name="图片占位符 42">
            <a:extLst>
              <a:ext uri="{FF2B5EF4-FFF2-40B4-BE49-F238E27FC236}">
                <a16:creationId xmlns:a16="http://schemas.microsoft.com/office/drawing/2014/main" id="{1F39F99A-A067-47DA-8A27-DEF50AAF03FA}"/>
              </a:ext>
            </a:extLst>
          </p:cNvPr>
          <p:cNvSpPr>
            <a:spLocks noGrp="1"/>
          </p:cNvSpPr>
          <p:nvPr>
            <p:ph type="pic" sz="quarter" idx="12"/>
          </p:nvPr>
        </p:nvSpPr>
        <p:spPr>
          <a:xfrm>
            <a:off x="8953426" y="3548020"/>
            <a:ext cx="2548520" cy="2548520"/>
          </a:xfrm>
          <a:custGeom>
            <a:avLst/>
            <a:gdLst>
              <a:gd name="connsiteX0" fmla="*/ 1274260 w 2548520"/>
              <a:gd name="connsiteY0" fmla="*/ 0 h 2548520"/>
              <a:gd name="connsiteX1" fmla="*/ 2548520 w 2548520"/>
              <a:gd name="connsiteY1" fmla="*/ 1274260 h 2548520"/>
              <a:gd name="connsiteX2" fmla="*/ 1274260 w 2548520"/>
              <a:gd name="connsiteY2" fmla="*/ 2548520 h 2548520"/>
              <a:gd name="connsiteX3" fmla="*/ 0 w 2548520"/>
              <a:gd name="connsiteY3" fmla="*/ 1274260 h 2548520"/>
              <a:gd name="connsiteX4" fmla="*/ 1274260 w 2548520"/>
              <a:gd name="connsiteY4" fmla="*/ 0 h 2548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8520" h="2548520">
                <a:moveTo>
                  <a:pt x="1274260" y="0"/>
                </a:moveTo>
                <a:cubicBezTo>
                  <a:pt x="1978015" y="0"/>
                  <a:pt x="2548520" y="570506"/>
                  <a:pt x="2548520" y="1274260"/>
                </a:cubicBezTo>
                <a:cubicBezTo>
                  <a:pt x="2548520" y="1978015"/>
                  <a:pt x="1978015" y="2548520"/>
                  <a:pt x="1274260" y="2548520"/>
                </a:cubicBezTo>
                <a:cubicBezTo>
                  <a:pt x="570506" y="2548520"/>
                  <a:pt x="0" y="1978015"/>
                  <a:pt x="0" y="1274260"/>
                </a:cubicBezTo>
                <a:cubicBezTo>
                  <a:pt x="0" y="570506"/>
                  <a:pt x="570506" y="0"/>
                  <a:pt x="1274260" y="0"/>
                </a:cubicBezTo>
                <a:close/>
              </a:path>
            </a:pathLst>
          </a:custGeom>
          <a:solidFill>
            <a:schemeClr val="accent2"/>
          </a:solidFill>
          <a:ln w="25400">
            <a:solidFill>
              <a:schemeClr val="bg1"/>
            </a:solidFill>
          </a:ln>
        </p:spPr>
        <p:txBody>
          <a:bodyPr wrap="square">
            <a:noAutofit/>
          </a:bodyPr>
          <a:lstStyle/>
          <a:p>
            <a:endParaRPr lang="zh-CN" altLang="en-US" dirty="0"/>
          </a:p>
        </p:txBody>
      </p:sp>
      <p:sp>
        <p:nvSpPr>
          <p:cNvPr id="33" name="文本占位符 7">
            <a:extLst>
              <a:ext uri="{FF2B5EF4-FFF2-40B4-BE49-F238E27FC236}">
                <a16:creationId xmlns:a16="http://schemas.microsoft.com/office/drawing/2014/main" id="{D7CAD65E-5B2B-4999-AC86-E2247F21AD0D}"/>
              </a:ext>
            </a:extLst>
          </p:cNvPr>
          <p:cNvSpPr>
            <a:spLocks noGrp="1"/>
          </p:cNvSpPr>
          <p:nvPr>
            <p:ph type="body" sz="quarter" idx="18" hasCustomPrompt="1"/>
          </p:nvPr>
        </p:nvSpPr>
        <p:spPr>
          <a:xfrm>
            <a:off x="3413328" y="1435950"/>
            <a:ext cx="3095503" cy="542218"/>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400" b="1">
                <a:solidFill>
                  <a:schemeClr val="bg1"/>
                </a:solidFill>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在这输入标题</a:t>
            </a:r>
          </a:p>
        </p:txBody>
      </p:sp>
      <p:sp>
        <p:nvSpPr>
          <p:cNvPr id="35" name="文本占位符 42">
            <a:extLst>
              <a:ext uri="{FF2B5EF4-FFF2-40B4-BE49-F238E27FC236}">
                <a16:creationId xmlns:a16="http://schemas.microsoft.com/office/drawing/2014/main" id="{CC77B9E2-D55C-4E53-B8B2-266C239A9018}"/>
              </a:ext>
            </a:extLst>
          </p:cNvPr>
          <p:cNvSpPr>
            <a:spLocks noGrp="1"/>
          </p:cNvSpPr>
          <p:nvPr>
            <p:ph type="body" sz="quarter" idx="21" hasCustomPrompt="1"/>
          </p:nvPr>
        </p:nvSpPr>
        <p:spPr>
          <a:xfrm>
            <a:off x="5594891" y="4037454"/>
            <a:ext cx="3095503" cy="543600"/>
          </a:xfrm>
          <a:prstGeom prst="rect">
            <a:avLst/>
          </a:prstGeom>
        </p:spPr>
        <p:txBody>
          <a:bodyPr anchor="ctr"/>
          <a:lstStyle>
            <a:lvl1pPr marL="0" indent="0" algn="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6" name="文本占位符 3">
            <a:extLst>
              <a:ext uri="{FF2B5EF4-FFF2-40B4-BE49-F238E27FC236}">
                <a16:creationId xmlns:a16="http://schemas.microsoft.com/office/drawing/2014/main" id="{85E45F3D-89D7-41A4-9734-F63A5F096580}"/>
              </a:ext>
            </a:extLst>
          </p:cNvPr>
          <p:cNvSpPr>
            <a:spLocks noGrp="1"/>
          </p:cNvSpPr>
          <p:nvPr>
            <p:ph type="body" sz="quarter" idx="23" hasCustomPrompt="1"/>
          </p:nvPr>
        </p:nvSpPr>
        <p:spPr>
          <a:xfrm>
            <a:off x="892113" y="4594116"/>
            <a:ext cx="7798862" cy="975600"/>
          </a:xfrm>
          <a:prstGeom prst="rect">
            <a:avLst/>
          </a:prstGeom>
        </p:spPr>
        <p:txBody>
          <a:bodyPr/>
          <a:lstStyle>
            <a:lvl1pPr marL="0" indent="0" algn="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37" name="文本占位符 3">
            <a:extLst>
              <a:ext uri="{FF2B5EF4-FFF2-40B4-BE49-F238E27FC236}">
                <a16:creationId xmlns:a16="http://schemas.microsoft.com/office/drawing/2014/main" id="{9BBF4A4A-63AB-46EC-8DCC-1C2D0FD8FC1B}"/>
              </a:ext>
            </a:extLst>
          </p:cNvPr>
          <p:cNvSpPr>
            <a:spLocks noGrp="1"/>
          </p:cNvSpPr>
          <p:nvPr>
            <p:ph type="body" sz="quarter" idx="24" hasCustomPrompt="1"/>
          </p:nvPr>
        </p:nvSpPr>
        <p:spPr>
          <a:xfrm>
            <a:off x="3413328" y="1930837"/>
            <a:ext cx="7798862" cy="975600"/>
          </a:xfrm>
          <a:prstGeom prst="rect">
            <a:avLst/>
          </a:prstGeom>
        </p:spPr>
        <p:txBody>
          <a:bodyPr/>
          <a:lstStyle>
            <a:lvl1pPr marL="0" indent="0" algn="l">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10863155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三段内容一">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8" name="矩形 27">
            <a:extLst>
              <a:ext uri="{FF2B5EF4-FFF2-40B4-BE49-F238E27FC236}">
                <a16:creationId xmlns:a16="http://schemas.microsoft.com/office/drawing/2014/main" id="{6E6AA5E0-9E80-4023-86DE-D8D4A2F2CD11}"/>
              </a:ext>
            </a:extLst>
          </p:cNvPr>
          <p:cNvSpPr/>
          <p:nvPr userDrawn="1"/>
        </p:nvSpPr>
        <p:spPr>
          <a:xfrm>
            <a:off x="660399" y="771047"/>
            <a:ext cx="10858500" cy="35547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圆角 29">
            <a:extLst>
              <a:ext uri="{FF2B5EF4-FFF2-40B4-BE49-F238E27FC236}">
                <a16:creationId xmlns:a16="http://schemas.microsoft.com/office/drawing/2014/main" id="{6B4705C3-DFAB-4152-8215-ED9DB13523D3}"/>
              </a:ext>
            </a:extLst>
          </p:cNvPr>
          <p:cNvSpPr/>
          <p:nvPr userDrawn="1"/>
        </p:nvSpPr>
        <p:spPr>
          <a:xfrm>
            <a:off x="7525602" y="1740797"/>
            <a:ext cx="2880001" cy="3875315"/>
          </a:xfrm>
          <a:prstGeom prst="roundRect">
            <a:avLst>
              <a:gd name="adj" fmla="val 5406"/>
            </a:avLst>
          </a:prstGeom>
          <a:solidFill>
            <a:schemeClr val="accent1"/>
          </a:solidFill>
          <a:ln>
            <a:noFill/>
          </a:ln>
          <a:effectLst>
            <a:outerShdw blurRad="152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圆角 30">
            <a:extLst>
              <a:ext uri="{FF2B5EF4-FFF2-40B4-BE49-F238E27FC236}">
                <a16:creationId xmlns:a16="http://schemas.microsoft.com/office/drawing/2014/main" id="{E17DD357-B9B7-4D3E-9110-F956567C4112}"/>
              </a:ext>
            </a:extLst>
          </p:cNvPr>
          <p:cNvSpPr/>
          <p:nvPr userDrawn="1"/>
        </p:nvSpPr>
        <p:spPr>
          <a:xfrm>
            <a:off x="1770058" y="1761648"/>
            <a:ext cx="2880000" cy="3875315"/>
          </a:xfrm>
          <a:prstGeom prst="roundRect">
            <a:avLst>
              <a:gd name="adj" fmla="val 5406"/>
            </a:avLst>
          </a:prstGeom>
          <a:solidFill>
            <a:schemeClr val="accent1"/>
          </a:solidFill>
          <a:ln>
            <a:noFill/>
          </a:ln>
          <a:effectLst>
            <a:outerShdw blurRad="152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圆角 32">
            <a:extLst>
              <a:ext uri="{FF2B5EF4-FFF2-40B4-BE49-F238E27FC236}">
                <a16:creationId xmlns:a16="http://schemas.microsoft.com/office/drawing/2014/main" id="{5F45868B-E262-497C-8487-855072909ADE}"/>
              </a:ext>
            </a:extLst>
          </p:cNvPr>
          <p:cNvSpPr/>
          <p:nvPr userDrawn="1"/>
        </p:nvSpPr>
        <p:spPr>
          <a:xfrm>
            <a:off x="4649649" y="1443251"/>
            <a:ext cx="2880000" cy="4499429"/>
          </a:xfrm>
          <a:prstGeom prst="roundRect">
            <a:avLst>
              <a:gd name="adj" fmla="val 5754"/>
            </a:avLst>
          </a:prstGeom>
          <a:solidFill>
            <a:schemeClr val="accent2"/>
          </a:solidFill>
          <a:ln>
            <a:noFill/>
          </a:ln>
          <a:effectLst>
            <a:outerShdw blurRad="2159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a:extLst>
              <a:ext uri="{FF2B5EF4-FFF2-40B4-BE49-F238E27FC236}">
                <a16:creationId xmlns:a16="http://schemas.microsoft.com/office/drawing/2014/main" id="{2FD5A7CF-5F58-4AAB-B387-AEC72E0CEBEA}"/>
              </a:ext>
            </a:extLst>
          </p:cNvPr>
          <p:cNvSpPr/>
          <p:nvPr userDrawn="1"/>
        </p:nvSpPr>
        <p:spPr>
          <a:xfrm>
            <a:off x="2732054" y="2691593"/>
            <a:ext cx="956009" cy="95600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a:extLst>
              <a:ext uri="{FF2B5EF4-FFF2-40B4-BE49-F238E27FC236}">
                <a16:creationId xmlns:a16="http://schemas.microsoft.com/office/drawing/2014/main" id="{FE5ADEF4-00B5-4E40-990B-B10BBA2F3337}"/>
              </a:ext>
            </a:extLst>
          </p:cNvPr>
          <p:cNvSpPr/>
          <p:nvPr userDrawn="1"/>
        </p:nvSpPr>
        <p:spPr>
          <a:xfrm>
            <a:off x="5611645" y="2365018"/>
            <a:ext cx="956009" cy="95600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a:extLst>
              <a:ext uri="{FF2B5EF4-FFF2-40B4-BE49-F238E27FC236}">
                <a16:creationId xmlns:a16="http://schemas.microsoft.com/office/drawing/2014/main" id="{7E2E0EAC-5075-4983-94D0-8010A09E7581}"/>
              </a:ext>
            </a:extLst>
          </p:cNvPr>
          <p:cNvSpPr/>
          <p:nvPr userDrawn="1"/>
        </p:nvSpPr>
        <p:spPr>
          <a:xfrm>
            <a:off x="8466695" y="2691593"/>
            <a:ext cx="956009" cy="95600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占位符 42">
            <a:extLst>
              <a:ext uri="{FF2B5EF4-FFF2-40B4-BE49-F238E27FC236}">
                <a16:creationId xmlns:a16="http://schemas.microsoft.com/office/drawing/2014/main" id="{CA8EA9DD-ADC6-4695-B67C-FA66EE257157}"/>
              </a:ext>
            </a:extLst>
          </p:cNvPr>
          <p:cNvSpPr>
            <a:spLocks noGrp="1"/>
          </p:cNvSpPr>
          <p:nvPr>
            <p:ph type="body" sz="quarter" idx="19" hasCustomPrompt="1"/>
          </p:nvPr>
        </p:nvSpPr>
        <p:spPr>
          <a:xfrm>
            <a:off x="2009545" y="2000360"/>
            <a:ext cx="2401027" cy="543600"/>
          </a:xfrm>
          <a:prstGeom prst="rect">
            <a:avLst/>
          </a:prstGeom>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8" name="文本占位符 3">
            <a:extLst>
              <a:ext uri="{FF2B5EF4-FFF2-40B4-BE49-F238E27FC236}">
                <a16:creationId xmlns:a16="http://schemas.microsoft.com/office/drawing/2014/main" id="{7B653DEE-C702-4EF3-89D2-315145831CC6}"/>
              </a:ext>
            </a:extLst>
          </p:cNvPr>
          <p:cNvSpPr>
            <a:spLocks noGrp="1"/>
          </p:cNvSpPr>
          <p:nvPr>
            <p:ph type="body" sz="quarter" idx="24" hasCustomPrompt="1"/>
          </p:nvPr>
        </p:nvSpPr>
        <p:spPr>
          <a:xfrm>
            <a:off x="1943389" y="3765243"/>
            <a:ext cx="2533338" cy="1725843"/>
          </a:xfrm>
          <a:prstGeom prst="rect">
            <a:avLst/>
          </a:prstGeom>
        </p:spPr>
        <p:txBody>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
        <p:nvSpPr>
          <p:cNvPr id="40" name="文本占位符 42">
            <a:extLst>
              <a:ext uri="{FF2B5EF4-FFF2-40B4-BE49-F238E27FC236}">
                <a16:creationId xmlns:a16="http://schemas.microsoft.com/office/drawing/2014/main" id="{167FB4E7-2927-4475-9BBA-CFC14E151A73}"/>
              </a:ext>
            </a:extLst>
          </p:cNvPr>
          <p:cNvSpPr>
            <a:spLocks noGrp="1"/>
          </p:cNvSpPr>
          <p:nvPr>
            <p:ph type="body" sz="quarter" idx="25" hasCustomPrompt="1"/>
          </p:nvPr>
        </p:nvSpPr>
        <p:spPr>
          <a:xfrm>
            <a:off x="7770953" y="2000360"/>
            <a:ext cx="2401027" cy="543600"/>
          </a:xfrm>
          <a:prstGeom prst="rect">
            <a:avLst/>
          </a:prstGeom>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1" name="文本占位符 3">
            <a:extLst>
              <a:ext uri="{FF2B5EF4-FFF2-40B4-BE49-F238E27FC236}">
                <a16:creationId xmlns:a16="http://schemas.microsoft.com/office/drawing/2014/main" id="{F5AB5540-63B5-4D61-8E28-0150F676F52A}"/>
              </a:ext>
            </a:extLst>
          </p:cNvPr>
          <p:cNvSpPr>
            <a:spLocks noGrp="1"/>
          </p:cNvSpPr>
          <p:nvPr>
            <p:ph type="body" sz="quarter" idx="26" hasCustomPrompt="1"/>
          </p:nvPr>
        </p:nvSpPr>
        <p:spPr>
          <a:xfrm>
            <a:off x="7704797" y="3765243"/>
            <a:ext cx="2533338" cy="1725843"/>
          </a:xfrm>
          <a:prstGeom prst="rect">
            <a:avLst/>
          </a:prstGeom>
        </p:spPr>
        <p:txBody>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
        <p:nvSpPr>
          <p:cNvPr id="42" name="文本占位符 42">
            <a:extLst>
              <a:ext uri="{FF2B5EF4-FFF2-40B4-BE49-F238E27FC236}">
                <a16:creationId xmlns:a16="http://schemas.microsoft.com/office/drawing/2014/main" id="{E66B7357-FF16-418E-86F0-D58A75377986}"/>
              </a:ext>
            </a:extLst>
          </p:cNvPr>
          <p:cNvSpPr>
            <a:spLocks noGrp="1"/>
          </p:cNvSpPr>
          <p:nvPr>
            <p:ph type="body" sz="quarter" idx="27" hasCustomPrompt="1"/>
          </p:nvPr>
        </p:nvSpPr>
        <p:spPr>
          <a:xfrm>
            <a:off x="4889136" y="1602483"/>
            <a:ext cx="2401027" cy="543600"/>
          </a:xfrm>
          <a:prstGeom prst="rect">
            <a:avLst/>
          </a:prstGeom>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3" name="文本占位符 3">
            <a:extLst>
              <a:ext uri="{FF2B5EF4-FFF2-40B4-BE49-F238E27FC236}">
                <a16:creationId xmlns:a16="http://schemas.microsoft.com/office/drawing/2014/main" id="{237CE2CE-4388-4866-A734-82EC7C53785C}"/>
              </a:ext>
            </a:extLst>
          </p:cNvPr>
          <p:cNvSpPr>
            <a:spLocks noGrp="1"/>
          </p:cNvSpPr>
          <p:nvPr>
            <p:ph type="body" sz="quarter" idx="28" hasCustomPrompt="1"/>
          </p:nvPr>
        </p:nvSpPr>
        <p:spPr>
          <a:xfrm>
            <a:off x="4822980" y="3537259"/>
            <a:ext cx="2533338" cy="2099704"/>
          </a:xfrm>
          <a:prstGeom prst="rect">
            <a:avLst/>
          </a:prstGeom>
        </p:spPr>
        <p:txBody>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2088242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三内容二">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grpSp>
        <p:nvGrpSpPr>
          <p:cNvPr id="28" name="iṣľïdè">
            <a:extLst>
              <a:ext uri="{FF2B5EF4-FFF2-40B4-BE49-F238E27FC236}">
                <a16:creationId xmlns:a16="http://schemas.microsoft.com/office/drawing/2014/main" id="{0385D08E-E2DA-4D02-83F3-EC59388ADD41}"/>
              </a:ext>
            </a:extLst>
          </p:cNvPr>
          <p:cNvGrpSpPr/>
          <p:nvPr userDrawn="1"/>
        </p:nvGrpSpPr>
        <p:grpSpPr>
          <a:xfrm>
            <a:off x="675677" y="1806216"/>
            <a:ext cx="4639113" cy="3499567"/>
            <a:chOff x="1546225" y="-4763"/>
            <a:chExt cx="9099551" cy="6864351"/>
          </a:xfrm>
        </p:grpSpPr>
        <p:sp>
          <p:nvSpPr>
            <p:cNvPr id="30" name="í$ľiḑè">
              <a:extLst>
                <a:ext uri="{FF2B5EF4-FFF2-40B4-BE49-F238E27FC236}">
                  <a16:creationId xmlns:a16="http://schemas.microsoft.com/office/drawing/2014/main" id="{02DDE145-2EDA-4F64-9D91-E471E79C7569}"/>
                </a:ext>
              </a:extLst>
            </p:cNvPr>
            <p:cNvSpPr/>
            <p:nvPr/>
          </p:nvSpPr>
          <p:spPr bwMode="auto">
            <a:xfrm>
              <a:off x="1552575" y="1588"/>
              <a:ext cx="8428038" cy="6478588"/>
            </a:xfrm>
            <a:custGeom>
              <a:avLst/>
              <a:gdLst>
                <a:gd name="T0" fmla="*/ 3783 w 3929"/>
                <a:gd name="T1" fmla="*/ 411 h 3024"/>
                <a:gd name="T2" fmla="*/ 3631 w 3929"/>
                <a:gd name="T3" fmla="*/ 334 h 3024"/>
                <a:gd name="T4" fmla="*/ 3454 w 3929"/>
                <a:gd name="T5" fmla="*/ 245 h 3024"/>
                <a:gd name="T6" fmla="*/ 3347 w 3929"/>
                <a:gd name="T7" fmla="*/ 65 h 3024"/>
                <a:gd name="T8" fmla="*/ 3157 w 3929"/>
                <a:gd name="T9" fmla="*/ 12 h 3024"/>
                <a:gd name="T10" fmla="*/ 3016 w 3929"/>
                <a:gd name="T11" fmla="*/ 194 h 3024"/>
                <a:gd name="T12" fmla="*/ 2915 w 3929"/>
                <a:gd name="T13" fmla="*/ 373 h 3024"/>
                <a:gd name="T14" fmla="*/ 2902 w 3929"/>
                <a:gd name="T15" fmla="*/ 540 h 3024"/>
                <a:gd name="T16" fmla="*/ 3040 w 3929"/>
                <a:gd name="T17" fmla="*/ 630 h 3024"/>
                <a:gd name="T18" fmla="*/ 2836 w 3929"/>
                <a:gd name="T19" fmla="*/ 724 h 3024"/>
                <a:gd name="T20" fmla="*/ 2545 w 3929"/>
                <a:gd name="T21" fmla="*/ 877 h 3024"/>
                <a:gd name="T22" fmla="*/ 2287 w 3929"/>
                <a:gd name="T23" fmla="*/ 1041 h 3024"/>
                <a:gd name="T24" fmla="*/ 1615 w 3929"/>
                <a:gd name="T25" fmla="*/ 961 h 3024"/>
                <a:gd name="T26" fmla="*/ 1340 w 3929"/>
                <a:gd name="T27" fmla="*/ 711 h 3024"/>
                <a:gd name="T28" fmla="*/ 1266 w 3929"/>
                <a:gd name="T29" fmla="*/ 461 h 3024"/>
                <a:gd name="T30" fmla="*/ 1143 w 3929"/>
                <a:gd name="T31" fmla="*/ 350 h 3024"/>
                <a:gd name="T32" fmla="*/ 1012 w 3929"/>
                <a:gd name="T33" fmla="*/ 326 h 3024"/>
                <a:gd name="T34" fmla="*/ 788 w 3929"/>
                <a:gd name="T35" fmla="*/ 431 h 3024"/>
                <a:gd name="T36" fmla="*/ 574 w 3929"/>
                <a:gd name="T37" fmla="*/ 536 h 3024"/>
                <a:gd name="T38" fmla="*/ 541 w 3929"/>
                <a:gd name="T39" fmla="*/ 720 h 3024"/>
                <a:gd name="T40" fmla="*/ 284 w 3929"/>
                <a:gd name="T41" fmla="*/ 808 h 3024"/>
                <a:gd name="T42" fmla="*/ 141 w 3929"/>
                <a:gd name="T43" fmla="*/ 813 h 3024"/>
                <a:gd name="T44" fmla="*/ 25 w 3929"/>
                <a:gd name="T45" fmla="*/ 914 h 3024"/>
                <a:gd name="T46" fmla="*/ 63 w 3929"/>
                <a:gd name="T47" fmla="*/ 1127 h 3024"/>
                <a:gd name="T48" fmla="*/ 166 w 3929"/>
                <a:gd name="T49" fmla="*/ 1298 h 3024"/>
                <a:gd name="T50" fmla="*/ 206 w 3929"/>
                <a:gd name="T51" fmla="*/ 1439 h 3024"/>
                <a:gd name="T52" fmla="*/ 135 w 3929"/>
                <a:gd name="T53" fmla="*/ 1592 h 3024"/>
                <a:gd name="T54" fmla="*/ 218 w 3929"/>
                <a:gd name="T55" fmla="*/ 1767 h 3024"/>
                <a:gd name="T56" fmla="*/ 383 w 3929"/>
                <a:gd name="T57" fmla="*/ 1895 h 3024"/>
                <a:gd name="T58" fmla="*/ 516 w 3929"/>
                <a:gd name="T59" fmla="*/ 2034 h 3024"/>
                <a:gd name="T60" fmla="*/ 619 w 3929"/>
                <a:gd name="T61" fmla="*/ 2119 h 3024"/>
                <a:gd name="T62" fmla="*/ 792 w 3929"/>
                <a:gd name="T63" fmla="*/ 2186 h 3024"/>
                <a:gd name="T64" fmla="*/ 1005 w 3929"/>
                <a:gd name="T65" fmla="*/ 2204 h 3024"/>
                <a:gd name="T66" fmla="*/ 1240 w 3929"/>
                <a:gd name="T67" fmla="*/ 2270 h 3024"/>
                <a:gd name="T68" fmla="*/ 1467 w 3929"/>
                <a:gd name="T69" fmla="*/ 2242 h 3024"/>
                <a:gd name="T70" fmla="*/ 1556 w 3929"/>
                <a:gd name="T71" fmla="*/ 2378 h 3024"/>
                <a:gd name="T72" fmla="*/ 1442 w 3929"/>
                <a:gd name="T73" fmla="*/ 2559 h 3024"/>
                <a:gd name="T74" fmla="*/ 1534 w 3929"/>
                <a:gd name="T75" fmla="*/ 2670 h 3024"/>
                <a:gd name="T76" fmla="*/ 1560 w 3929"/>
                <a:gd name="T77" fmla="*/ 2781 h 3024"/>
                <a:gd name="T78" fmla="*/ 1711 w 3929"/>
                <a:gd name="T79" fmla="*/ 2875 h 3024"/>
                <a:gd name="T80" fmla="*/ 1782 w 3929"/>
                <a:gd name="T81" fmla="*/ 2800 h 3024"/>
                <a:gd name="T82" fmla="*/ 1975 w 3929"/>
                <a:gd name="T83" fmla="*/ 2781 h 3024"/>
                <a:gd name="T84" fmla="*/ 2163 w 3929"/>
                <a:gd name="T85" fmla="*/ 2815 h 3024"/>
                <a:gd name="T86" fmla="*/ 2342 w 3929"/>
                <a:gd name="T87" fmla="*/ 2901 h 3024"/>
                <a:gd name="T88" fmla="*/ 2491 w 3929"/>
                <a:gd name="T89" fmla="*/ 3002 h 3024"/>
                <a:gd name="T90" fmla="*/ 2604 w 3929"/>
                <a:gd name="T91" fmla="*/ 2910 h 3024"/>
                <a:gd name="T92" fmla="*/ 2767 w 3929"/>
                <a:gd name="T93" fmla="*/ 2807 h 3024"/>
                <a:gd name="T94" fmla="*/ 2914 w 3929"/>
                <a:gd name="T95" fmla="*/ 2798 h 3024"/>
                <a:gd name="T96" fmla="*/ 3118 w 3929"/>
                <a:gd name="T97" fmla="*/ 2612 h 3024"/>
                <a:gd name="T98" fmla="*/ 3241 w 3929"/>
                <a:gd name="T99" fmla="*/ 2444 h 3024"/>
                <a:gd name="T100" fmla="*/ 3325 w 3929"/>
                <a:gd name="T101" fmla="*/ 2268 h 3024"/>
                <a:gd name="T102" fmla="*/ 3340 w 3929"/>
                <a:gd name="T103" fmla="*/ 2104 h 3024"/>
                <a:gd name="T104" fmla="*/ 3191 w 3929"/>
                <a:gd name="T105" fmla="*/ 1721 h 3024"/>
                <a:gd name="T106" fmla="*/ 3319 w 3929"/>
                <a:gd name="T107" fmla="*/ 1465 h 3024"/>
                <a:gd name="T108" fmla="*/ 3060 w 3929"/>
                <a:gd name="T109" fmla="*/ 1402 h 3024"/>
                <a:gd name="T110" fmla="*/ 3241 w 3929"/>
                <a:gd name="T111" fmla="*/ 1133 h 3024"/>
                <a:gd name="T112" fmla="*/ 3351 w 3929"/>
                <a:gd name="T113" fmla="*/ 1223 h 3024"/>
                <a:gd name="T114" fmla="*/ 3526 w 3929"/>
                <a:gd name="T115" fmla="*/ 1058 h 3024"/>
                <a:gd name="T116" fmla="*/ 3644 w 3929"/>
                <a:gd name="T117" fmla="*/ 999 h 3024"/>
                <a:gd name="T118" fmla="*/ 3777 w 3929"/>
                <a:gd name="T119" fmla="*/ 896 h 3024"/>
                <a:gd name="T120" fmla="*/ 3783 w 3929"/>
                <a:gd name="T121" fmla="*/ 720 h 3024"/>
                <a:gd name="T122" fmla="*/ 3890 w 3929"/>
                <a:gd name="T123" fmla="*/ 555 h 3024"/>
                <a:gd name="T124" fmla="*/ 3926 w 3929"/>
                <a:gd name="T125" fmla="*/ 317 h 3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29" h="3024">
                  <a:moveTo>
                    <a:pt x="3926" y="317"/>
                  </a:moveTo>
                  <a:cubicBezTo>
                    <a:pt x="3929" y="313"/>
                    <a:pt x="3928" y="312"/>
                    <a:pt x="3926" y="311"/>
                  </a:cubicBezTo>
                  <a:cubicBezTo>
                    <a:pt x="3926" y="310"/>
                    <a:pt x="3924" y="310"/>
                    <a:pt x="3921" y="311"/>
                  </a:cubicBezTo>
                  <a:cubicBezTo>
                    <a:pt x="3917" y="313"/>
                    <a:pt x="3917" y="314"/>
                    <a:pt x="3916" y="317"/>
                  </a:cubicBezTo>
                  <a:cubicBezTo>
                    <a:pt x="3915" y="320"/>
                    <a:pt x="3911" y="322"/>
                    <a:pt x="3904" y="321"/>
                  </a:cubicBezTo>
                  <a:cubicBezTo>
                    <a:pt x="3897" y="320"/>
                    <a:pt x="3899" y="323"/>
                    <a:pt x="3893" y="324"/>
                  </a:cubicBezTo>
                  <a:cubicBezTo>
                    <a:pt x="3887" y="326"/>
                    <a:pt x="3888" y="326"/>
                    <a:pt x="3885" y="327"/>
                  </a:cubicBezTo>
                  <a:cubicBezTo>
                    <a:pt x="3881" y="327"/>
                    <a:pt x="3879" y="330"/>
                    <a:pt x="3876" y="332"/>
                  </a:cubicBezTo>
                  <a:cubicBezTo>
                    <a:pt x="3873" y="334"/>
                    <a:pt x="3874" y="334"/>
                    <a:pt x="3870" y="335"/>
                  </a:cubicBezTo>
                  <a:cubicBezTo>
                    <a:pt x="3867" y="336"/>
                    <a:pt x="3868" y="338"/>
                    <a:pt x="3868" y="340"/>
                  </a:cubicBezTo>
                  <a:cubicBezTo>
                    <a:pt x="3867" y="343"/>
                    <a:pt x="3867" y="343"/>
                    <a:pt x="3862" y="344"/>
                  </a:cubicBezTo>
                  <a:cubicBezTo>
                    <a:pt x="3858" y="344"/>
                    <a:pt x="3855" y="348"/>
                    <a:pt x="3854" y="351"/>
                  </a:cubicBezTo>
                  <a:cubicBezTo>
                    <a:pt x="3853" y="353"/>
                    <a:pt x="3853" y="354"/>
                    <a:pt x="3850" y="354"/>
                  </a:cubicBezTo>
                  <a:cubicBezTo>
                    <a:pt x="3847" y="354"/>
                    <a:pt x="3849" y="355"/>
                    <a:pt x="3848" y="360"/>
                  </a:cubicBezTo>
                  <a:cubicBezTo>
                    <a:pt x="3847" y="365"/>
                    <a:pt x="3842" y="363"/>
                    <a:pt x="3839" y="363"/>
                  </a:cubicBezTo>
                  <a:cubicBezTo>
                    <a:pt x="3836" y="363"/>
                    <a:pt x="3838" y="363"/>
                    <a:pt x="3835" y="366"/>
                  </a:cubicBezTo>
                  <a:cubicBezTo>
                    <a:pt x="3832" y="368"/>
                    <a:pt x="3827" y="367"/>
                    <a:pt x="3824" y="367"/>
                  </a:cubicBezTo>
                  <a:cubicBezTo>
                    <a:pt x="3821" y="367"/>
                    <a:pt x="3817" y="372"/>
                    <a:pt x="3816" y="376"/>
                  </a:cubicBezTo>
                  <a:cubicBezTo>
                    <a:pt x="3815" y="379"/>
                    <a:pt x="3813" y="379"/>
                    <a:pt x="3810" y="380"/>
                  </a:cubicBezTo>
                  <a:cubicBezTo>
                    <a:pt x="3807" y="381"/>
                    <a:pt x="3808" y="382"/>
                    <a:pt x="3807" y="387"/>
                  </a:cubicBezTo>
                  <a:cubicBezTo>
                    <a:pt x="3807" y="391"/>
                    <a:pt x="3804" y="388"/>
                    <a:pt x="3801" y="388"/>
                  </a:cubicBezTo>
                  <a:cubicBezTo>
                    <a:pt x="3798" y="388"/>
                    <a:pt x="3799" y="390"/>
                    <a:pt x="3798" y="392"/>
                  </a:cubicBezTo>
                  <a:cubicBezTo>
                    <a:pt x="3798" y="395"/>
                    <a:pt x="3796" y="399"/>
                    <a:pt x="3797" y="404"/>
                  </a:cubicBezTo>
                  <a:cubicBezTo>
                    <a:pt x="3798" y="408"/>
                    <a:pt x="3798" y="409"/>
                    <a:pt x="3796" y="411"/>
                  </a:cubicBezTo>
                  <a:cubicBezTo>
                    <a:pt x="3795" y="413"/>
                    <a:pt x="3791" y="412"/>
                    <a:pt x="3788" y="411"/>
                  </a:cubicBezTo>
                  <a:cubicBezTo>
                    <a:pt x="3786" y="410"/>
                    <a:pt x="3785" y="410"/>
                    <a:pt x="3783" y="411"/>
                  </a:cubicBezTo>
                  <a:cubicBezTo>
                    <a:pt x="3782" y="411"/>
                    <a:pt x="3781" y="412"/>
                    <a:pt x="3780" y="413"/>
                  </a:cubicBezTo>
                  <a:cubicBezTo>
                    <a:pt x="3779" y="415"/>
                    <a:pt x="3779" y="416"/>
                    <a:pt x="3776" y="417"/>
                  </a:cubicBezTo>
                  <a:cubicBezTo>
                    <a:pt x="3773" y="417"/>
                    <a:pt x="3768" y="417"/>
                    <a:pt x="3767" y="419"/>
                  </a:cubicBezTo>
                  <a:cubicBezTo>
                    <a:pt x="3766" y="420"/>
                    <a:pt x="3763" y="421"/>
                    <a:pt x="3761" y="422"/>
                  </a:cubicBezTo>
                  <a:cubicBezTo>
                    <a:pt x="3759" y="423"/>
                    <a:pt x="3754" y="422"/>
                    <a:pt x="3751" y="422"/>
                  </a:cubicBezTo>
                  <a:cubicBezTo>
                    <a:pt x="3748" y="422"/>
                    <a:pt x="3747" y="424"/>
                    <a:pt x="3745" y="426"/>
                  </a:cubicBezTo>
                  <a:cubicBezTo>
                    <a:pt x="3743" y="428"/>
                    <a:pt x="3738" y="427"/>
                    <a:pt x="3737" y="425"/>
                  </a:cubicBezTo>
                  <a:cubicBezTo>
                    <a:pt x="3735" y="423"/>
                    <a:pt x="3733" y="422"/>
                    <a:pt x="3725" y="423"/>
                  </a:cubicBezTo>
                  <a:cubicBezTo>
                    <a:pt x="3717" y="425"/>
                    <a:pt x="3716" y="428"/>
                    <a:pt x="3715" y="431"/>
                  </a:cubicBezTo>
                  <a:cubicBezTo>
                    <a:pt x="3714" y="433"/>
                    <a:pt x="3708" y="435"/>
                    <a:pt x="3707" y="434"/>
                  </a:cubicBezTo>
                  <a:cubicBezTo>
                    <a:pt x="3705" y="434"/>
                    <a:pt x="3700" y="431"/>
                    <a:pt x="3700" y="429"/>
                  </a:cubicBezTo>
                  <a:cubicBezTo>
                    <a:pt x="3699" y="427"/>
                    <a:pt x="3697" y="423"/>
                    <a:pt x="3696" y="420"/>
                  </a:cubicBezTo>
                  <a:cubicBezTo>
                    <a:pt x="3696" y="418"/>
                    <a:pt x="3683" y="408"/>
                    <a:pt x="3679" y="406"/>
                  </a:cubicBezTo>
                  <a:cubicBezTo>
                    <a:pt x="3676" y="404"/>
                    <a:pt x="3675" y="399"/>
                    <a:pt x="3677" y="396"/>
                  </a:cubicBezTo>
                  <a:cubicBezTo>
                    <a:pt x="3680" y="393"/>
                    <a:pt x="3679" y="388"/>
                    <a:pt x="3680" y="385"/>
                  </a:cubicBezTo>
                  <a:cubicBezTo>
                    <a:pt x="3681" y="382"/>
                    <a:pt x="3678" y="379"/>
                    <a:pt x="3677" y="377"/>
                  </a:cubicBezTo>
                  <a:cubicBezTo>
                    <a:pt x="3675" y="376"/>
                    <a:pt x="3674" y="376"/>
                    <a:pt x="3675" y="369"/>
                  </a:cubicBezTo>
                  <a:cubicBezTo>
                    <a:pt x="3676" y="363"/>
                    <a:pt x="3670" y="365"/>
                    <a:pt x="3668" y="368"/>
                  </a:cubicBezTo>
                  <a:cubicBezTo>
                    <a:pt x="3666" y="371"/>
                    <a:pt x="3664" y="367"/>
                    <a:pt x="3664" y="364"/>
                  </a:cubicBezTo>
                  <a:cubicBezTo>
                    <a:pt x="3664" y="361"/>
                    <a:pt x="3662" y="358"/>
                    <a:pt x="3660" y="357"/>
                  </a:cubicBezTo>
                  <a:cubicBezTo>
                    <a:pt x="3658" y="357"/>
                    <a:pt x="3658" y="355"/>
                    <a:pt x="3658" y="352"/>
                  </a:cubicBezTo>
                  <a:cubicBezTo>
                    <a:pt x="3658" y="347"/>
                    <a:pt x="3660" y="343"/>
                    <a:pt x="3661" y="338"/>
                  </a:cubicBezTo>
                  <a:cubicBezTo>
                    <a:pt x="3661" y="336"/>
                    <a:pt x="3661" y="334"/>
                    <a:pt x="3658" y="335"/>
                  </a:cubicBezTo>
                  <a:cubicBezTo>
                    <a:pt x="3656" y="337"/>
                    <a:pt x="3655" y="336"/>
                    <a:pt x="3650" y="334"/>
                  </a:cubicBezTo>
                  <a:cubicBezTo>
                    <a:pt x="3645" y="331"/>
                    <a:pt x="3643" y="331"/>
                    <a:pt x="3641" y="334"/>
                  </a:cubicBezTo>
                  <a:cubicBezTo>
                    <a:pt x="3639" y="336"/>
                    <a:pt x="3636" y="335"/>
                    <a:pt x="3631" y="334"/>
                  </a:cubicBezTo>
                  <a:cubicBezTo>
                    <a:pt x="3628" y="332"/>
                    <a:pt x="3624" y="329"/>
                    <a:pt x="3620" y="326"/>
                  </a:cubicBezTo>
                  <a:cubicBezTo>
                    <a:pt x="3618" y="325"/>
                    <a:pt x="3614" y="319"/>
                    <a:pt x="3611" y="317"/>
                  </a:cubicBezTo>
                  <a:cubicBezTo>
                    <a:pt x="3608" y="315"/>
                    <a:pt x="3606" y="315"/>
                    <a:pt x="3605" y="315"/>
                  </a:cubicBezTo>
                  <a:cubicBezTo>
                    <a:pt x="3602" y="315"/>
                    <a:pt x="3602" y="313"/>
                    <a:pt x="3600" y="311"/>
                  </a:cubicBezTo>
                  <a:cubicBezTo>
                    <a:pt x="3599" y="309"/>
                    <a:pt x="3597" y="307"/>
                    <a:pt x="3594" y="308"/>
                  </a:cubicBezTo>
                  <a:cubicBezTo>
                    <a:pt x="3592" y="310"/>
                    <a:pt x="3590" y="307"/>
                    <a:pt x="3590" y="303"/>
                  </a:cubicBezTo>
                  <a:cubicBezTo>
                    <a:pt x="3590" y="300"/>
                    <a:pt x="3587" y="299"/>
                    <a:pt x="3582" y="298"/>
                  </a:cubicBezTo>
                  <a:cubicBezTo>
                    <a:pt x="3578" y="297"/>
                    <a:pt x="3577" y="299"/>
                    <a:pt x="3577" y="301"/>
                  </a:cubicBezTo>
                  <a:cubicBezTo>
                    <a:pt x="3577" y="304"/>
                    <a:pt x="3576" y="306"/>
                    <a:pt x="3573" y="305"/>
                  </a:cubicBezTo>
                  <a:cubicBezTo>
                    <a:pt x="3570" y="303"/>
                    <a:pt x="3571" y="304"/>
                    <a:pt x="3566" y="306"/>
                  </a:cubicBezTo>
                  <a:cubicBezTo>
                    <a:pt x="3562" y="309"/>
                    <a:pt x="3560" y="310"/>
                    <a:pt x="3558" y="303"/>
                  </a:cubicBezTo>
                  <a:cubicBezTo>
                    <a:pt x="3556" y="297"/>
                    <a:pt x="3549" y="300"/>
                    <a:pt x="3544" y="301"/>
                  </a:cubicBezTo>
                  <a:cubicBezTo>
                    <a:pt x="3539" y="302"/>
                    <a:pt x="3540" y="298"/>
                    <a:pt x="3541" y="295"/>
                  </a:cubicBezTo>
                  <a:cubicBezTo>
                    <a:pt x="3542" y="292"/>
                    <a:pt x="3537" y="293"/>
                    <a:pt x="3536" y="294"/>
                  </a:cubicBezTo>
                  <a:cubicBezTo>
                    <a:pt x="3533" y="296"/>
                    <a:pt x="3531" y="291"/>
                    <a:pt x="3526" y="294"/>
                  </a:cubicBezTo>
                  <a:cubicBezTo>
                    <a:pt x="3519" y="298"/>
                    <a:pt x="3512" y="300"/>
                    <a:pt x="3505" y="303"/>
                  </a:cubicBezTo>
                  <a:cubicBezTo>
                    <a:pt x="3502" y="305"/>
                    <a:pt x="3498" y="304"/>
                    <a:pt x="3496" y="301"/>
                  </a:cubicBezTo>
                  <a:cubicBezTo>
                    <a:pt x="3493" y="297"/>
                    <a:pt x="3491" y="297"/>
                    <a:pt x="3490" y="300"/>
                  </a:cubicBezTo>
                  <a:cubicBezTo>
                    <a:pt x="3488" y="303"/>
                    <a:pt x="3484" y="302"/>
                    <a:pt x="3482" y="300"/>
                  </a:cubicBezTo>
                  <a:cubicBezTo>
                    <a:pt x="3479" y="298"/>
                    <a:pt x="3474" y="293"/>
                    <a:pt x="3474" y="289"/>
                  </a:cubicBezTo>
                  <a:cubicBezTo>
                    <a:pt x="3475" y="284"/>
                    <a:pt x="3470" y="287"/>
                    <a:pt x="3467" y="287"/>
                  </a:cubicBezTo>
                  <a:cubicBezTo>
                    <a:pt x="3464" y="286"/>
                    <a:pt x="3463" y="284"/>
                    <a:pt x="3463" y="278"/>
                  </a:cubicBezTo>
                  <a:cubicBezTo>
                    <a:pt x="3464" y="273"/>
                    <a:pt x="3464" y="273"/>
                    <a:pt x="3462" y="271"/>
                  </a:cubicBezTo>
                  <a:cubicBezTo>
                    <a:pt x="3460" y="268"/>
                    <a:pt x="3461" y="264"/>
                    <a:pt x="3463" y="256"/>
                  </a:cubicBezTo>
                  <a:cubicBezTo>
                    <a:pt x="3465" y="249"/>
                    <a:pt x="3461" y="246"/>
                    <a:pt x="3459" y="246"/>
                  </a:cubicBezTo>
                  <a:cubicBezTo>
                    <a:pt x="3458" y="246"/>
                    <a:pt x="3456" y="246"/>
                    <a:pt x="3454" y="245"/>
                  </a:cubicBezTo>
                  <a:cubicBezTo>
                    <a:pt x="3453" y="244"/>
                    <a:pt x="3451" y="243"/>
                    <a:pt x="3450" y="242"/>
                  </a:cubicBezTo>
                  <a:cubicBezTo>
                    <a:pt x="3445" y="239"/>
                    <a:pt x="3447" y="234"/>
                    <a:pt x="3443" y="230"/>
                  </a:cubicBezTo>
                  <a:cubicBezTo>
                    <a:pt x="3441" y="228"/>
                    <a:pt x="3442" y="224"/>
                    <a:pt x="3444" y="221"/>
                  </a:cubicBezTo>
                  <a:cubicBezTo>
                    <a:pt x="3444" y="220"/>
                    <a:pt x="3444" y="216"/>
                    <a:pt x="3442" y="212"/>
                  </a:cubicBezTo>
                  <a:cubicBezTo>
                    <a:pt x="3439" y="208"/>
                    <a:pt x="3434" y="205"/>
                    <a:pt x="3433" y="204"/>
                  </a:cubicBezTo>
                  <a:cubicBezTo>
                    <a:pt x="3432" y="203"/>
                    <a:pt x="3430" y="200"/>
                    <a:pt x="3429" y="198"/>
                  </a:cubicBezTo>
                  <a:cubicBezTo>
                    <a:pt x="3428" y="196"/>
                    <a:pt x="3428" y="195"/>
                    <a:pt x="3426" y="191"/>
                  </a:cubicBezTo>
                  <a:cubicBezTo>
                    <a:pt x="3424" y="188"/>
                    <a:pt x="3416" y="186"/>
                    <a:pt x="3413" y="184"/>
                  </a:cubicBezTo>
                  <a:cubicBezTo>
                    <a:pt x="3410" y="181"/>
                    <a:pt x="3409" y="177"/>
                    <a:pt x="3409" y="176"/>
                  </a:cubicBezTo>
                  <a:cubicBezTo>
                    <a:pt x="3408" y="173"/>
                    <a:pt x="3412" y="161"/>
                    <a:pt x="3409" y="160"/>
                  </a:cubicBezTo>
                  <a:cubicBezTo>
                    <a:pt x="3403" y="159"/>
                    <a:pt x="3407" y="165"/>
                    <a:pt x="3405" y="166"/>
                  </a:cubicBezTo>
                  <a:cubicBezTo>
                    <a:pt x="3403" y="167"/>
                    <a:pt x="3400" y="166"/>
                    <a:pt x="3400" y="164"/>
                  </a:cubicBezTo>
                  <a:cubicBezTo>
                    <a:pt x="3400" y="163"/>
                    <a:pt x="3399" y="161"/>
                    <a:pt x="3403" y="156"/>
                  </a:cubicBezTo>
                  <a:cubicBezTo>
                    <a:pt x="3407" y="152"/>
                    <a:pt x="3403" y="152"/>
                    <a:pt x="3401" y="151"/>
                  </a:cubicBezTo>
                  <a:cubicBezTo>
                    <a:pt x="3396" y="148"/>
                    <a:pt x="3402" y="143"/>
                    <a:pt x="3395" y="142"/>
                  </a:cubicBezTo>
                  <a:cubicBezTo>
                    <a:pt x="3393" y="142"/>
                    <a:pt x="3391" y="140"/>
                    <a:pt x="3390" y="134"/>
                  </a:cubicBezTo>
                  <a:cubicBezTo>
                    <a:pt x="3390" y="129"/>
                    <a:pt x="3388" y="126"/>
                    <a:pt x="3386" y="125"/>
                  </a:cubicBezTo>
                  <a:cubicBezTo>
                    <a:pt x="3385" y="124"/>
                    <a:pt x="3381" y="121"/>
                    <a:pt x="3380" y="119"/>
                  </a:cubicBezTo>
                  <a:cubicBezTo>
                    <a:pt x="3379" y="117"/>
                    <a:pt x="3374" y="112"/>
                    <a:pt x="3372" y="110"/>
                  </a:cubicBezTo>
                  <a:cubicBezTo>
                    <a:pt x="3370" y="107"/>
                    <a:pt x="3371" y="103"/>
                    <a:pt x="3373" y="101"/>
                  </a:cubicBezTo>
                  <a:cubicBezTo>
                    <a:pt x="3375" y="99"/>
                    <a:pt x="3374" y="93"/>
                    <a:pt x="3371" y="93"/>
                  </a:cubicBezTo>
                  <a:cubicBezTo>
                    <a:pt x="3368" y="92"/>
                    <a:pt x="3362" y="92"/>
                    <a:pt x="3362" y="90"/>
                  </a:cubicBezTo>
                  <a:cubicBezTo>
                    <a:pt x="3361" y="89"/>
                    <a:pt x="3360" y="87"/>
                    <a:pt x="3362" y="84"/>
                  </a:cubicBezTo>
                  <a:cubicBezTo>
                    <a:pt x="3363" y="84"/>
                    <a:pt x="3365" y="81"/>
                    <a:pt x="3364" y="79"/>
                  </a:cubicBezTo>
                  <a:cubicBezTo>
                    <a:pt x="3362" y="75"/>
                    <a:pt x="3356" y="73"/>
                    <a:pt x="3356" y="73"/>
                  </a:cubicBezTo>
                  <a:cubicBezTo>
                    <a:pt x="3354" y="72"/>
                    <a:pt x="3350" y="69"/>
                    <a:pt x="3347" y="65"/>
                  </a:cubicBezTo>
                  <a:cubicBezTo>
                    <a:pt x="3343" y="57"/>
                    <a:pt x="3338" y="68"/>
                    <a:pt x="3335" y="60"/>
                  </a:cubicBezTo>
                  <a:cubicBezTo>
                    <a:pt x="3334" y="57"/>
                    <a:pt x="3335" y="56"/>
                    <a:pt x="3336" y="55"/>
                  </a:cubicBezTo>
                  <a:cubicBezTo>
                    <a:pt x="3337" y="53"/>
                    <a:pt x="3339" y="53"/>
                    <a:pt x="3339" y="48"/>
                  </a:cubicBezTo>
                  <a:cubicBezTo>
                    <a:pt x="3339" y="45"/>
                    <a:pt x="3336" y="45"/>
                    <a:pt x="3332" y="46"/>
                  </a:cubicBezTo>
                  <a:cubicBezTo>
                    <a:pt x="3329" y="46"/>
                    <a:pt x="3327" y="42"/>
                    <a:pt x="3325" y="38"/>
                  </a:cubicBezTo>
                  <a:cubicBezTo>
                    <a:pt x="3322" y="35"/>
                    <a:pt x="3319" y="39"/>
                    <a:pt x="3317" y="41"/>
                  </a:cubicBezTo>
                  <a:cubicBezTo>
                    <a:pt x="3315" y="42"/>
                    <a:pt x="3311" y="39"/>
                    <a:pt x="3314" y="37"/>
                  </a:cubicBezTo>
                  <a:cubicBezTo>
                    <a:pt x="3316" y="35"/>
                    <a:pt x="3315" y="33"/>
                    <a:pt x="3314" y="30"/>
                  </a:cubicBezTo>
                  <a:cubicBezTo>
                    <a:pt x="3312" y="26"/>
                    <a:pt x="3312" y="26"/>
                    <a:pt x="3306" y="26"/>
                  </a:cubicBezTo>
                  <a:cubicBezTo>
                    <a:pt x="3300" y="26"/>
                    <a:pt x="3300" y="27"/>
                    <a:pt x="3292" y="23"/>
                  </a:cubicBezTo>
                  <a:cubicBezTo>
                    <a:pt x="3284" y="19"/>
                    <a:pt x="3280" y="18"/>
                    <a:pt x="3275" y="18"/>
                  </a:cubicBezTo>
                  <a:cubicBezTo>
                    <a:pt x="3269" y="18"/>
                    <a:pt x="3269" y="22"/>
                    <a:pt x="3268" y="25"/>
                  </a:cubicBezTo>
                  <a:cubicBezTo>
                    <a:pt x="3266" y="28"/>
                    <a:pt x="3263" y="27"/>
                    <a:pt x="3260" y="24"/>
                  </a:cubicBezTo>
                  <a:cubicBezTo>
                    <a:pt x="3256" y="20"/>
                    <a:pt x="3253" y="22"/>
                    <a:pt x="3248" y="24"/>
                  </a:cubicBezTo>
                  <a:cubicBezTo>
                    <a:pt x="3244" y="25"/>
                    <a:pt x="3240" y="19"/>
                    <a:pt x="3237" y="15"/>
                  </a:cubicBezTo>
                  <a:cubicBezTo>
                    <a:pt x="3236" y="13"/>
                    <a:pt x="3235" y="13"/>
                    <a:pt x="3234" y="12"/>
                  </a:cubicBezTo>
                  <a:cubicBezTo>
                    <a:pt x="3231" y="10"/>
                    <a:pt x="3227" y="11"/>
                    <a:pt x="3225" y="12"/>
                  </a:cubicBezTo>
                  <a:cubicBezTo>
                    <a:pt x="3224" y="13"/>
                    <a:pt x="3220" y="13"/>
                    <a:pt x="3218" y="11"/>
                  </a:cubicBezTo>
                  <a:cubicBezTo>
                    <a:pt x="3216" y="9"/>
                    <a:pt x="3210" y="8"/>
                    <a:pt x="3206" y="4"/>
                  </a:cubicBezTo>
                  <a:cubicBezTo>
                    <a:pt x="3202" y="0"/>
                    <a:pt x="3194" y="2"/>
                    <a:pt x="3193" y="4"/>
                  </a:cubicBezTo>
                  <a:cubicBezTo>
                    <a:pt x="3192" y="6"/>
                    <a:pt x="3191" y="5"/>
                    <a:pt x="3189" y="4"/>
                  </a:cubicBezTo>
                  <a:cubicBezTo>
                    <a:pt x="3188" y="3"/>
                    <a:pt x="3188" y="4"/>
                    <a:pt x="3187" y="5"/>
                  </a:cubicBezTo>
                  <a:cubicBezTo>
                    <a:pt x="3186" y="6"/>
                    <a:pt x="3185" y="7"/>
                    <a:pt x="3180" y="5"/>
                  </a:cubicBezTo>
                  <a:cubicBezTo>
                    <a:pt x="3174" y="3"/>
                    <a:pt x="3174" y="3"/>
                    <a:pt x="3173" y="5"/>
                  </a:cubicBezTo>
                  <a:cubicBezTo>
                    <a:pt x="3172" y="7"/>
                    <a:pt x="3170" y="8"/>
                    <a:pt x="3167" y="10"/>
                  </a:cubicBezTo>
                  <a:cubicBezTo>
                    <a:pt x="3163" y="13"/>
                    <a:pt x="3159" y="9"/>
                    <a:pt x="3157" y="12"/>
                  </a:cubicBezTo>
                  <a:cubicBezTo>
                    <a:pt x="3155" y="15"/>
                    <a:pt x="3150" y="16"/>
                    <a:pt x="3147" y="16"/>
                  </a:cubicBezTo>
                  <a:cubicBezTo>
                    <a:pt x="3144" y="17"/>
                    <a:pt x="3142" y="17"/>
                    <a:pt x="3138" y="17"/>
                  </a:cubicBezTo>
                  <a:cubicBezTo>
                    <a:pt x="3134" y="18"/>
                    <a:pt x="3131" y="18"/>
                    <a:pt x="3124" y="16"/>
                  </a:cubicBezTo>
                  <a:cubicBezTo>
                    <a:pt x="3117" y="14"/>
                    <a:pt x="3113" y="18"/>
                    <a:pt x="3111" y="20"/>
                  </a:cubicBezTo>
                  <a:cubicBezTo>
                    <a:pt x="3110" y="23"/>
                    <a:pt x="3110" y="24"/>
                    <a:pt x="3102" y="24"/>
                  </a:cubicBezTo>
                  <a:cubicBezTo>
                    <a:pt x="3095" y="25"/>
                    <a:pt x="3096" y="27"/>
                    <a:pt x="3090" y="29"/>
                  </a:cubicBezTo>
                  <a:cubicBezTo>
                    <a:pt x="3085" y="31"/>
                    <a:pt x="3077" y="35"/>
                    <a:pt x="3072" y="38"/>
                  </a:cubicBezTo>
                  <a:cubicBezTo>
                    <a:pt x="3067" y="40"/>
                    <a:pt x="3058" y="41"/>
                    <a:pt x="3048" y="41"/>
                  </a:cubicBezTo>
                  <a:cubicBezTo>
                    <a:pt x="3038" y="42"/>
                    <a:pt x="3039" y="44"/>
                    <a:pt x="3039" y="48"/>
                  </a:cubicBezTo>
                  <a:cubicBezTo>
                    <a:pt x="3038" y="52"/>
                    <a:pt x="3037" y="51"/>
                    <a:pt x="3033" y="57"/>
                  </a:cubicBezTo>
                  <a:cubicBezTo>
                    <a:pt x="3030" y="62"/>
                    <a:pt x="3022" y="68"/>
                    <a:pt x="3019" y="74"/>
                  </a:cubicBezTo>
                  <a:cubicBezTo>
                    <a:pt x="3016" y="80"/>
                    <a:pt x="3012" y="82"/>
                    <a:pt x="3008" y="85"/>
                  </a:cubicBezTo>
                  <a:cubicBezTo>
                    <a:pt x="3005" y="88"/>
                    <a:pt x="3004" y="89"/>
                    <a:pt x="3007" y="92"/>
                  </a:cubicBezTo>
                  <a:cubicBezTo>
                    <a:pt x="3009" y="94"/>
                    <a:pt x="3008" y="94"/>
                    <a:pt x="3006" y="98"/>
                  </a:cubicBezTo>
                  <a:cubicBezTo>
                    <a:pt x="3005" y="102"/>
                    <a:pt x="3005" y="101"/>
                    <a:pt x="3006" y="104"/>
                  </a:cubicBezTo>
                  <a:cubicBezTo>
                    <a:pt x="3007" y="107"/>
                    <a:pt x="3013" y="107"/>
                    <a:pt x="3020" y="102"/>
                  </a:cubicBezTo>
                  <a:cubicBezTo>
                    <a:pt x="3027" y="97"/>
                    <a:pt x="3037" y="102"/>
                    <a:pt x="3040" y="103"/>
                  </a:cubicBezTo>
                  <a:cubicBezTo>
                    <a:pt x="3043" y="105"/>
                    <a:pt x="3044" y="107"/>
                    <a:pt x="3044" y="108"/>
                  </a:cubicBezTo>
                  <a:cubicBezTo>
                    <a:pt x="3044" y="110"/>
                    <a:pt x="3044" y="112"/>
                    <a:pt x="3042" y="119"/>
                  </a:cubicBezTo>
                  <a:cubicBezTo>
                    <a:pt x="3040" y="126"/>
                    <a:pt x="3042" y="127"/>
                    <a:pt x="3046" y="129"/>
                  </a:cubicBezTo>
                  <a:cubicBezTo>
                    <a:pt x="3051" y="132"/>
                    <a:pt x="3049" y="142"/>
                    <a:pt x="3050" y="146"/>
                  </a:cubicBezTo>
                  <a:cubicBezTo>
                    <a:pt x="3050" y="150"/>
                    <a:pt x="3050" y="151"/>
                    <a:pt x="3049" y="154"/>
                  </a:cubicBezTo>
                  <a:cubicBezTo>
                    <a:pt x="3047" y="156"/>
                    <a:pt x="3034" y="166"/>
                    <a:pt x="3032" y="169"/>
                  </a:cubicBezTo>
                  <a:cubicBezTo>
                    <a:pt x="3030" y="171"/>
                    <a:pt x="3023" y="179"/>
                    <a:pt x="3021" y="181"/>
                  </a:cubicBezTo>
                  <a:cubicBezTo>
                    <a:pt x="3019" y="183"/>
                    <a:pt x="3017" y="184"/>
                    <a:pt x="3016" y="187"/>
                  </a:cubicBezTo>
                  <a:cubicBezTo>
                    <a:pt x="3016" y="189"/>
                    <a:pt x="3016" y="190"/>
                    <a:pt x="3016" y="194"/>
                  </a:cubicBezTo>
                  <a:cubicBezTo>
                    <a:pt x="3015" y="199"/>
                    <a:pt x="3014" y="200"/>
                    <a:pt x="3014" y="202"/>
                  </a:cubicBezTo>
                  <a:cubicBezTo>
                    <a:pt x="3014" y="205"/>
                    <a:pt x="3014" y="207"/>
                    <a:pt x="3012" y="208"/>
                  </a:cubicBezTo>
                  <a:cubicBezTo>
                    <a:pt x="3010" y="209"/>
                    <a:pt x="3011" y="210"/>
                    <a:pt x="3011" y="213"/>
                  </a:cubicBezTo>
                  <a:cubicBezTo>
                    <a:pt x="3011" y="216"/>
                    <a:pt x="3010" y="215"/>
                    <a:pt x="3009" y="217"/>
                  </a:cubicBezTo>
                  <a:cubicBezTo>
                    <a:pt x="3007" y="219"/>
                    <a:pt x="3007" y="220"/>
                    <a:pt x="3007" y="221"/>
                  </a:cubicBezTo>
                  <a:cubicBezTo>
                    <a:pt x="3007" y="223"/>
                    <a:pt x="3007" y="223"/>
                    <a:pt x="3005" y="225"/>
                  </a:cubicBezTo>
                  <a:cubicBezTo>
                    <a:pt x="3003" y="226"/>
                    <a:pt x="3003" y="228"/>
                    <a:pt x="3004" y="233"/>
                  </a:cubicBezTo>
                  <a:cubicBezTo>
                    <a:pt x="3005" y="239"/>
                    <a:pt x="2999" y="245"/>
                    <a:pt x="2995" y="248"/>
                  </a:cubicBezTo>
                  <a:cubicBezTo>
                    <a:pt x="2992" y="252"/>
                    <a:pt x="2991" y="256"/>
                    <a:pt x="2992" y="259"/>
                  </a:cubicBezTo>
                  <a:cubicBezTo>
                    <a:pt x="2992" y="262"/>
                    <a:pt x="2992" y="265"/>
                    <a:pt x="2990" y="269"/>
                  </a:cubicBezTo>
                  <a:cubicBezTo>
                    <a:pt x="2989" y="272"/>
                    <a:pt x="2984" y="278"/>
                    <a:pt x="2982" y="281"/>
                  </a:cubicBezTo>
                  <a:cubicBezTo>
                    <a:pt x="2981" y="284"/>
                    <a:pt x="2980" y="286"/>
                    <a:pt x="2980" y="290"/>
                  </a:cubicBezTo>
                  <a:cubicBezTo>
                    <a:pt x="2981" y="293"/>
                    <a:pt x="2979" y="295"/>
                    <a:pt x="2976" y="297"/>
                  </a:cubicBezTo>
                  <a:cubicBezTo>
                    <a:pt x="2974" y="299"/>
                    <a:pt x="2972" y="298"/>
                    <a:pt x="2973" y="301"/>
                  </a:cubicBezTo>
                  <a:cubicBezTo>
                    <a:pt x="2974" y="305"/>
                    <a:pt x="2978" y="304"/>
                    <a:pt x="2984" y="304"/>
                  </a:cubicBezTo>
                  <a:cubicBezTo>
                    <a:pt x="2990" y="303"/>
                    <a:pt x="2987" y="306"/>
                    <a:pt x="2987" y="307"/>
                  </a:cubicBezTo>
                  <a:cubicBezTo>
                    <a:pt x="2987" y="307"/>
                    <a:pt x="2987" y="307"/>
                    <a:pt x="2987" y="307"/>
                  </a:cubicBezTo>
                  <a:cubicBezTo>
                    <a:pt x="2986" y="310"/>
                    <a:pt x="2986" y="310"/>
                    <a:pt x="2987" y="315"/>
                  </a:cubicBezTo>
                  <a:cubicBezTo>
                    <a:pt x="2988" y="319"/>
                    <a:pt x="2986" y="322"/>
                    <a:pt x="2983" y="325"/>
                  </a:cubicBezTo>
                  <a:cubicBezTo>
                    <a:pt x="2980" y="328"/>
                    <a:pt x="2976" y="330"/>
                    <a:pt x="2974" y="334"/>
                  </a:cubicBezTo>
                  <a:cubicBezTo>
                    <a:pt x="2973" y="338"/>
                    <a:pt x="2971" y="338"/>
                    <a:pt x="2967" y="338"/>
                  </a:cubicBezTo>
                  <a:cubicBezTo>
                    <a:pt x="2963" y="338"/>
                    <a:pt x="2961" y="337"/>
                    <a:pt x="2959" y="339"/>
                  </a:cubicBezTo>
                  <a:cubicBezTo>
                    <a:pt x="2957" y="340"/>
                    <a:pt x="2956" y="340"/>
                    <a:pt x="2948" y="342"/>
                  </a:cubicBezTo>
                  <a:cubicBezTo>
                    <a:pt x="2941" y="344"/>
                    <a:pt x="2942" y="347"/>
                    <a:pt x="2939" y="351"/>
                  </a:cubicBezTo>
                  <a:cubicBezTo>
                    <a:pt x="2936" y="354"/>
                    <a:pt x="2929" y="362"/>
                    <a:pt x="2927" y="367"/>
                  </a:cubicBezTo>
                  <a:cubicBezTo>
                    <a:pt x="2926" y="369"/>
                    <a:pt x="2921" y="371"/>
                    <a:pt x="2915" y="373"/>
                  </a:cubicBezTo>
                  <a:cubicBezTo>
                    <a:pt x="2915" y="373"/>
                    <a:pt x="2907" y="375"/>
                    <a:pt x="2904" y="377"/>
                  </a:cubicBezTo>
                  <a:cubicBezTo>
                    <a:pt x="2901" y="379"/>
                    <a:pt x="2897" y="379"/>
                    <a:pt x="2892" y="374"/>
                  </a:cubicBezTo>
                  <a:cubicBezTo>
                    <a:pt x="2888" y="370"/>
                    <a:pt x="2877" y="373"/>
                    <a:pt x="2873" y="373"/>
                  </a:cubicBezTo>
                  <a:cubicBezTo>
                    <a:pt x="2869" y="373"/>
                    <a:pt x="2858" y="368"/>
                    <a:pt x="2849" y="361"/>
                  </a:cubicBezTo>
                  <a:cubicBezTo>
                    <a:pt x="2839" y="353"/>
                    <a:pt x="2838" y="361"/>
                    <a:pt x="2838" y="361"/>
                  </a:cubicBezTo>
                  <a:cubicBezTo>
                    <a:pt x="2838" y="361"/>
                    <a:pt x="2818" y="414"/>
                    <a:pt x="2816" y="418"/>
                  </a:cubicBezTo>
                  <a:cubicBezTo>
                    <a:pt x="2815" y="422"/>
                    <a:pt x="2809" y="438"/>
                    <a:pt x="2806" y="443"/>
                  </a:cubicBezTo>
                  <a:cubicBezTo>
                    <a:pt x="2804" y="448"/>
                    <a:pt x="2808" y="450"/>
                    <a:pt x="2807" y="454"/>
                  </a:cubicBezTo>
                  <a:cubicBezTo>
                    <a:pt x="2806" y="457"/>
                    <a:pt x="2798" y="468"/>
                    <a:pt x="2796" y="470"/>
                  </a:cubicBezTo>
                  <a:cubicBezTo>
                    <a:pt x="2794" y="472"/>
                    <a:pt x="2793" y="478"/>
                    <a:pt x="2793" y="478"/>
                  </a:cubicBezTo>
                  <a:cubicBezTo>
                    <a:pt x="2793" y="478"/>
                    <a:pt x="2795" y="492"/>
                    <a:pt x="2795" y="495"/>
                  </a:cubicBezTo>
                  <a:cubicBezTo>
                    <a:pt x="2795" y="499"/>
                    <a:pt x="2792" y="501"/>
                    <a:pt x="2787" y="504"/>
                  </a:cubicBezTo>
                  <a:cubicBezTo>
                    <a:pt x="2781" y="508"/>
                    <a:pt x="2781" y="510"/>
                    <a:pt x="2781" y="510"/>
                  </a:cubicBezTo>
                  <a:cubicBezTo>
                    <a:pt x="2781" y="510"/>
                    <a:pt x="2780" y="521"/>
                    <a:pt x="2780" y="527"/>
                  </a:cubicBezTo>
                  <a:cubicBezTo>
                    <a:pt x="2780" y="533"/>
                    <a:pt x="2783" y="534"/>
                    <a:pt x="2783" y="534"/>
                  </a:cubicBezTo>
                  <a:cubicBezTo>
                    <a:pt x="2783" y="534"/>
                    <a:pt x="2793" y="546"/>
                    <a:pt x="2797" y="549"/>
                  </a:cubicBezTo>
                  <a:cubicBezTo>
                    <a:pt x="2800" y="551"/>
                    <a:pt x="2804" y="555"/>
                    <a:pt x="2806" y="553"/>
                  </a:cubicBezTo>
                  <a:cubicBezTo>
                    <a:pt x="2809" y="551"/>
                    <a:pt x="2813" y="543"/>
                    <a:pt x="2816" y="539"/>
                  </a:cubicBezTo>
                  <a:cubicBezTo>
                    <a:pt x="2819" y="534"/>
                    <a:pt x="2824" y="536"/>
                    <a:pt x="2833" y="537"/>
                  </a:cubicBezTo>
                  <a:cubicBezTo>
                    <a:pt x="2842" y="537"/>
                    <a:pt x="2842" y="537"/>
                    <a:pt x="2845" y="534"/>
                  </a:cubicBezTo>
                  <a:cubicBezTo>
                    <a:pt x="2848" y="532"/>
                    <a:pt x="2852" y="532"/>
                    <a:pt x="2852" y="532"/>
                  </a:cubicBezTo>
                  <a:cubicBezTo>
                    <a:pt x="2852" y="532"/>
                    <a:pt x="2858" y="534"/>
                    <a:pt x="2862" y="533"/>
                  </a:cubicBezTo>
                  <a:cubicBezTo>
                    <a:pt x="2867" y="533"/>
                    <a:pt x="2868" y="535"/>
                    <a:pt x="2870" y="537"/>
                  </a:cubicBezTo>
                  <a:cubicBezTo>
                    <a:pt x="2873" y="539"/>
                    <a:pt x="2880" y="542"/>
                    <a:pt x="2883" y="546"/>
                  </a:cubicBezTo>
                  <a:cubicBezTo>
                    <a:pt x="2887" y="550"/>
                    <a:pt x="2891" y="552"/>
                    <a:pt x="2893" y="551"/>
                  </a:cubicBezTo>
                  <a:cubicBezTo>
                    <a:pt x="2895" y="550"/>
                    <a:pt x="2899" y="545"/>
                    <a:pt x="2902" y="540"/>
                  </a:cubicBezTo>
                  <a:cubicBezTo>
                    <a:pt x="2904" y="536"/>
                    <a:pt x="2913" y="523"/>
                    <a:pt x="2916" y="518"/>
                  </a:cubicBezTo>
                  <a:cubicBezTo>
                    <a:pt x="2919" y="514"/>
                    <a:pt x="2921" y="520"/>
                    <a:pt x="2927" y="517"/>
                  </a:cubicBezTo>
                  <a:cubicBezTo>
                    <a:pt x="2931" y="514"/>
                    <a:pt x="2935" y="513"/>
                    <a:pt x="2938" y="515"/>
                  </a:cubicBezTo>
                  <a:cubicBezTo>
                    <a:pt x="2941" y="516"/>
                    <a:pt x="2948" y="516"/>
                    <a:pt x="2951" y="516"/>
                  </a:cubicBezTo>
                  <a:cubicBezTo>
                    <a:pt x="2952" y="516"/>
                    <a:pt x="2953" y="517"/>
                    <a:pt x="2955" y="517"/>
                  </a:cubicBezTo>
                  <a:cubicBezTo>
                    <a:pt x="2960" y="516"/>
                    <a:pt x="2962" y="520"/>
                    <a:pt x="2963" y="523"/>
                  </a:cubicBezTo>
                  <a:cubicBezTo>
                    <a:pt x="2963" y="526"/>
                    <a:pt x="2970" y="534"/>
                    <a:pt x="2972" y="536"/>
                  </a:cubicBezTo>
                  <a:cubicBezTo>
                    <a:pt x="2975" y="538"/>
                    <a:pt x="2990" y="542"/>
                    <a:pt x="2993" y="544"/>
                  </a:cubicBezTo>
                  <a:cubicBezTo>
                    <a:pt x="2996" y="546"/>
                    <a:pt x="2997" y="549"/>
                    <a:pt x="2998" y="551"/>
                  </a:cubicBezTo>
                  <a:cubicBezTo>
                    <a:pt x="2999" y="553"/>
                    <a:pt x="3007" y="558"/>
                    <a:pt x="3008" y="560"/>
                  </a:cubicBezTo>
                  <a:cubicBezTo>
                    <a:pt x="3010" y="563"/>
                    <a:pt x="3011" y="563"/>
                    <a:pt x="3012" y="563"/>
                  </a:cubicBezTo>
                  <a:cubicBezTo>
                    <a:pt x="3015" y="563"/>
                    <a:pt x="3031" y="582"/>
                    <a:pt x="3036" y="587"/>
                  </a:cubicBezTo>
                  <a:cubicBezTo>
                    <a:pt x="3037" y="589"/>
                    <a:pt x="3039" y="592"/>
                    <a:pt x="3039" y="594"/>
                  </a:cubicBezTo>
                  <a:cubicBezTo>
                    <a:pt x="3039" y="597"/>
                    <a:pt x="3043" y="599"/>
                    <a:pt x="3044" y="601"/>
                  </a:cubicBezTo>
                  <a:cubicBezTo>
                    <a:pt x="3044" y="601"/>
                    <a:pt x="3044" y="601"/>
                    <a:pt x="3045" y="601"/>
                  </a:cubicBezTo>
                  <a:cubicBezTo>
                    <a:pt x="3046" y="603"/>
                    <a:pt x="3047" y="605"/>
                    <a:pt x="3048" y="607"/>
                  </a:cubicBezTo>
                  <a:cubicBezTo>
                    <a:pt x="3049" y="609"/>
                    <a:pt x="3049" y="611"/>
                    <a:pt x="3049" y="613"/>
                  </a:cubicBezTo>
                  <a:cubicBezTo>
                    <a:pt x="3049" y="616"/>
                    <a:pt x="3048" y="618"/>
                    <a:pt x="3047" y="620"/>
                  </a:cubicBezTo>
                  <a:cubicBezTo>
                    <a:pt x="3048" y="620"/>
                    <a:pt x="3049" y="620"/>
                    <a:pt x="3050" y="619"/>
                  </a:cubicBezTo>
                  <a:cubicBezTo>
                    <a:pt x="3049" y="621"/>
                    <a:pt x="3048" y="622"/>
                    <a:pt x="3046" y="623"/>
                  </a:cubicBezTo>
                  <a:cubicBezTo>
                    <a:pt x="3046" y="623"/>
                    <a:pt x="3045" y="623"/>
                    <a:pt x="3045" y="624"/>
                  </a:cubicBezTo>
                  <a:cubicBezTo>
                    <a:pt x="3046" y="623"/>
                    <a:pt x="3046" y="621"/>
                    <a:pt x="3047" y="620"/>
                  </a:cubicBezTo>
                  <a:cubicBezTo>
                    <a:pt x="3047" y="620"/>
                    <a:pt x="3047" y="620"/>
                    <a:pt x="3047" y="620"/>
                  </a:cubicBezTo>
                  <a:cubicBezTo>
                    <a:pt x="3044" y="621"/>
                    <a:pt x="3045" y="623"/>
                    <a:pt x="3044" y="625"/>
                  </a:cubicBezTo>
                  <a:cubicBezTo>
                    <a:pt x="3042" y="626"/>
                    <a:pt x="3042" y="628"/>
                    <a:pt x="3041" y="629"/>
                  </a:cubicBezTo>
                  <a:cubicBezTo>
                    <a:pt x="3041" y="629"/>
                    <a:pt x="3041" y="630"/>
                    <a:pt x="3040" y="630"/>
                  </a:cubicBezTo>
                  <a:cubicBezTo>
                    <a:pt x="3037" y="632"/>
                    <a:pt x="3036" y="634"/>
                    <a:pt x="3029" y="633"/>
                  </a:cubicBezTo>
                  <a:cubicBezTo>
                    <a:pt x="3022" y="632"/>
                    <a:pt x="3018" y="633"/>
                    <a:pt x="3016" y="634"/>
                  </a:cubicBezTo>
                  <a:cubicBezTo>
                    <a:pt x="3014" y="635"/>
                    <a:pt x="3008" y="634"/>
                    <a:pt x="3006" y="634"/>
                  </a:cubicBezTo>
                  <a:cubicBezTo>
                    <a:pt x="3005" y="634"/>
                    <a:pt x="3001" y="632"/>
                    <a:pt x="3000" y="630"/>
                  </a:cubicBezTo>
                  <a:cubicBezTo>
                    <a:pt x="3000" y="628"/>
                    <a:pt x="2997" y="627"/>
                    <a:pt x="2995" y="627"/>
                  </a:cubicBezTo>
                  <a:cubicBezTo>
                    <a:pt x="2993" y="628"/>
                    <a:pt x="2993" y="627"/>
                    <a:pt x="2990" y="625"/>
                  </a:cubicBezTo>
                  <a:cubicBezTo>
                    <a:pt x="2987" y="622"/>
                    <a:pt x="2985" y="626"/>
                    <a:pt x="2984" y="629"/>
                  </a:cubicBezTo>
                  <a:cubicBezTo>
                    <a:pt x="2982" y="632"/>
                    <a:pt x="2981" y="631"/>
                    <a:pt x="2979" y="630"/>
                  </a:cubicBezTo>
                  <a:cubicBezTo>
                    <a:pt x="2977" y="630"/>
                    <a:pt x="2973" y="630"/>
                    <a:pt x="2971" y="631"/>
                  </a:cubicBezTo>
                  <a:cubicBezTo>
                    <a:pt x="2968" y="632"/>
                    <a:pt x="2967" y="631"/>
                    <a:pt x="2963" y="630"/>
                  </a:cubicBezTo>
                  <a:cubicBezTo>
                    <a:pt x="2959" y="628"/>
                    <a:pt x="2957" y="629"/>
                    <a:pt x="2955" y="631"/>
                  </a:cubicBezTo>
                  <a:cubicBezTo>
                    <a:pt x="2953" y="633"/>
                    <a:pt x="2950" y="631"/>
                    <a:pt x="2948" y="633"/>
                  </a:cubicBezTo>
                  <a:cubicBezTo>
                    <a:pt x="2946" y="635"/>
                    <a:pt x="2944" y="636"/>
                    <a:pt x="2942" y="637"/>
                  </a:cubicBezTo>
                  <a:cubicBezTo>
                    <a:pt x="2939" y="638"/>
                    <a:pt x="2934" y="641"/>
                    <a:pt x="2931" y="646"/>
                  </a:cubicBezTo>
                  <a:cubicBezTo>
                    <a:pt x="2927" y="650"/>
                    <a:pt x="2924" y="651"/>
                    <a:pt x="2922" y="650"/>
                  </a:cubicBezTo>
                  <a:cubicBezTo>
                    <a:pt x="2919" y="649"/>
                    <a:pt x="2917" y="646"/>
                    <a:pt x="2912" y="644"/>
                  </a:cubicBezTo>
                  <a:cubicBezTo>
                    <a:pt x="2906" y="642"/>
                    <a:pt x="2904" y="648"/>
                    <a:pt x="2903" y="651"/>
                  </a:cubicBezTo>
                  <a:cubicBezTo>
                    <a:pt x="2902" y="655"/>
                    <a:pt x="2902" y="656"/>
                    <a:pt x="2902" y="661"/>
                  </a:cubicBezTo>
                  <a:cubicBezTo>
                    <a:pt x="2902" y="666"/>
                    <a:pt x="2899" y="665"/>
                    <a:pt x="2895" y="667"/>
                  </a:cubicBezTo>
                  <a:cubicBezTo>
                    <a:pt x="2892" y="669"/>
                    <a:pt x="2882" y="667"/>
                    <a:pt x="2880" y="667"/>
                  </a:cubicBezTo>
                  <a:cubicBezTo>
                    <a:pt x="2878" y="667"/>
                    <a:pt x="2874" y="665"/>
                    <a:pt x="2872" y="666"/>
                  </a:cubicBezTo>
                  <a:cubicBezTo>
                    <a:pt x="2870" y="667"/>
                    <a:pt x="2868" y="668"/>
                    <a:pt x="2862" y="671"/>
                  </a:cubicBezTo>
                  <a:cubicBezTo>
                    <a:pt x="2855" y="673"/>
                    <a:pt x="2853" y="675"/>
                    <a:pt x="2851" y="679"/>
                  </a:cubicBezTo>
                  <a:cubicBezTo>
                    <a:pt x="2849" y="684"/>
                    <a:pt x="2842" y="697"/>
                    <a:pt x="2838" y="702"/>
                  </a:cubicBezTo>
                  <a:cubicBezTo>
                    <a:pt x="2835" y="706"/>
                    <a:pt x="2835" y="709"/>
                    <a:pt x="2835" y="712"/>
                  </a:cubicBezTo>
                  <a:cubicBezTo>
                    <a:pt x="2836" y="716"/>
                    <a:pt x="2837" y="720"/>
                    <a:pt x="2836" y="724"/>
                  </a:cubicBezTo>
                  <a:cubicBezTo>
                    <a:pt x="2835" y="728"/>
                    <a:pt x="2831" y="731"/>
                    <a:pt x="2824" y="732"/>
                  </a:cubicBezTo>
                  <a:cubicBezTo>
                    <a:pt x="2817" y="733"/>
                    <a:pt x="2820" y="734"/>
                    <a:pt x="2814" y="741"/>
                  </a:cubicBezTo>
                  <a:cubicBezTo>
                    <a:pt x="2809" y="747"/>
                    <a:pt x="2799" y="753"/>
                    <a:pt x="2797" y="754"/>
                  </a:cubicBezTo>
                  <a:cubicBezTo>
                    <a:pt x="2794" y="756"/>
                    <a:pt x="2790" y="757"/>
                    <a:pt x="2787" y="759"/>
                  </a:cubicBezTo>
                  <a:cubicBezTo>
                    <a:pt x="2783" y="761"/>
                    <a:pt x="2776" y="761"/>
                    <a:pt x="2772" y="761"/>
                  </a:cubicBezTo>
                  <a:cubicBezTo>
                    <a:pt x="2768" y="761"/>
                    <a:pt x="2763" y="761"/>
                    <a:pt x="2762" y="762"/>
                  </a:cubicBezTo>
                  <a:cubicBezTo>
                    <a:pt x="2760" y="763"/>
                    <a:pt x="2758" y="762"/>
                    <a:pt x="2753" y="761"/>
                  </a:cubicBezTo>
                  <a:cubicBezTo>
                    <a:pt x="2749" y="760"/>
                    <a:pt x="2743" y="757"/>
                    <a:pt x="2739" y="758"/>
                  </a:cubicBezTo>
                  <a:cubicBezTo>
                    <a:pt x="2735" y="760"/>
                    <a:pt x="2731" y="764"/>
                    <a:pt x="2731" y="770"/>
                  </a:cubicBezTo>
                  <a:cubicBezTo>
                    <a:pt x="2730" y="775"/>
                    <a:pt x="2728" y="780"/>
                    <a:pt x="2726" y="782"/>
                  </a:cubicBezTo>
                  <a:cubicBezTo>
                    <a:pt x="2724" y="783"/>
                    <a:pt x="2712" y="795"/>
                    <a:pt x="2709" y="800"/>
                  </a:cubicBezTo>
                  <a:cubicBezTo>
                    <a:pt x="2706" y="804"/>
                    <a:pt x="2699" y="805"/>
                    <a:pt x="2696" y="806"/>
                  </a:cubicBezTo>
                  <a:cubicBezTo>
                    <a:pt x="2693" y="807"/>
                    <a:pt x="2686" y="813"/>
                    <a:pt x="2683" y="818"/>
                  </a:cubicBezTo>
                  <a:cubicBezTo>
                    <a:pt x="2681" y="823"/>
                    <a:pt x="2674" y="822"/>
                    <a:pt x="2671" y="821"/>
                  </a:cubicBezTo>
                  <a:cubicBezTo>
                    <a:pt x="2668" y="820"/>
                    <a:pt x="2668" y="819"/>
                    <a:pt x="2661" y="818"/>
                  </a:cubicBezTo>
                  <a:cubicBezTo>
                    <a:pt x="2654" y="818"/>
                    <a:pt x="2649" y="819"/>
                    <a:pt x="2641" y="819"/>
                  </a:cubicBezTo>
                  <a:cubicBezTo>
                    <a:pt x="2632" y="818"/>
                    <a:pt x="2624" y="816"/>
                    <a:pt x="2620" y="815"/>
                  </a:cubicBezTo>
                  <a:cubicBezTo>
                    <a:pt x="2616" y="813"/>
                    <a:pt x="2602" y="801"/>
                    <a:pt x="2598" y="799"/>
                  </a:cubicBezTo>
                  <a:cubicBezTo>
                    <a:pt x="2594" y="796"/>
                    <a:pt x="2590" y="798"/>
                    <a:pt x="2583" y="798"/>
                  </a:cubicBezTo>
                  <a:cubicBezTo>
                    <a:pt x="2576" y="798"/>
                    <a:pt x="2571" y="797"/>
                    <a:pt x="2569" y="797"/>
                  </a:cubicBezTo>
                  <a:cubicBezTo>
                    <a:pt x="2567" y="798"/>
                    <a:pt x="2560" y="804"/>
                    <a:pt x="2556" y="808"/>
                  </a:cubicBezTo>
                  <a:cubicBezTo>
                    <a:pt x="2551" y="812"/>
                    <a:pt x="2551" y="817"/>
                    <a:pt x="2549" y="826"/>
                  </a:cubicBezTo>
                  <a:cubicBezTo>
                    <a:pt x="2547" y="834"/>
                    <a:pt x="2546" y="840"/>
                    <a:pt x="2546" y="843"/>
                  </a:cubicBezTo>
                  <a:cubicBezTo>
                    <a:pt x="2545" y="847"/>
                    <a:pt x="2542" y="855"/>
                    <a:pt x="2539" y="859"/>
                  </a:cubicBezTo>
                  <a:cubicBezTo>
                    <a:pt x="2537" y="862"/>
                    <a:pt x="2541" y="866"/>
                    <a:pt x="2543" y="869"/>
                  </a:cubicBezTo>
                  <a:cubicBezTo>
                    <a:pt x="2545" y="872"/>
                    <a:pt x="2545" y="873"/>
                    <a:pt x="2545" y="877"/>
                  </a:cubicBezTo>
                  <a:cubicBezTo>
                    <a:pt x="2545" y="882"/>
                    <a:pt x="2548" y="880"/>
                    <a:pt x="2548" y="883"/>
                  </a:cubicBezTo>
                  <a:cubicBezTo>
                    <a:pt x="2549" y="886"/>
                    <a:pt x="2551" y="889"/>
                    <a:pt x="2555" y="892"/>
                  </a:cubicBezTo>
                  <a:cubicBezTo>
                    <a:pt x="2559" y="894"/>
                    <a:pt x="2563" y="898"/>
                    <a:pt x="2567" y="902"/>
                  </a:cubicBezTo>
                  <a:cubicBezTo>
                    <a:pt x="2570" y="906"/>
                    <a:pt x="2572" y="908"/>
                    <a:pt x="2572" y="914"/>
                  </a:cubicBezTo>
                  <a:cubicBezTo>
                    <a:pt x="2572" y="920"/>
                    <a:pt x="2570" y="920"/>
                    <a:pt x="2568" y="922"/>
                  </a:cubicBezTo>
                  <a:cubicBezTo>
                    <a:pt x="2566" y="923"/>
                    <a:pt x="2565" y="923"/>
                    <a:pt x="2563" y="926"/>
                  </a:cubicBezTo>
                  <a:cubicBezTo>
                    <a:pt x="2560" y="930"/>
                    <a:pt x="2559" y="929"/>
                    <a:pt x="2555" y="936"/>
                  </a:cubicBezTo>
                  <a:cubicBezTo>
                    <a:pt x="2552" y="943"/>
                    <a:pt x="2546" y="939"/>
                    <a:pt x="2542" y="940"/>
                  </a:cubicBezTo>
                  <a:cubicBezTo>
                    <a:pt x="2538" y="940"/>
                    <a:pt x="2538" y="942"/>
                    <a:pt x="2534" y="944"/>
                  </a:cubicBezTo>
                  <a:cubicBezTo>
                    <a:pt x="2531" y="947"/>
                    <a:pt x="2526" y="950"/>
                    <a:pt x="2520" y="951"/>
                  </a:cubicBezTo>
                  <a:cubicBezTo>
                    <a:pt x="2513" y="952"/>
                    <a:pt x="2509" y="958"/>
                    <a:pt x="2507" y="961"/>
                  </a:cubicBezTo>
                  <a:cubicBezTo>
                    <a:pt x="2505" y="965"/>
                    <a:pt x="2498" y="968"/>
                    <a:pt x="2494" y="979"/>
                  </a:cubicBezTo>
                  <a:cubicBezTo>
                    <a:pt x="2490" y="990"/>
                    <a:pt x="2479" y="1001"/>
                    <a:pt x="2476" y="1003"/>
                  </a:cubicBezTo>
                  <a:cubicBezTo>
                    <a:pt x="2474" y="1006"/>
                    <a:pt x="2472" y="1008"/>
                    <a:pt x="2470" y="1009"/>
                  </a:cubicBezTo>
                  <a:cubicBezTo>
                    <a:pt x="2467" y="1010"/>
                    <a:pt x="2467" y="1010"/>
                    <a:pt x="2463" y="1014"/>
                  </a:cubicBezTo>
                  <a:cubicBezTo>
                    <a:pt x="2459" y="1018"/>
                    <a:pt x="2451" y="1019"/>
                    <a:pt x="2441" y="1019"/>
                  </a:cubicBezTo>
                  <a:cubicBezTo>
                    <a:pt x="2431" y="1019"/>
                    <a:pt x="2433" y="1022"/>
                    <a:pt x="2426" y="1030"/>
                  </a:cubicBezTo>
                  <a:cubicBezTo>
                    <a:pt x="2419" y="1038"/>
                    <a:pt x="2412" y="1037"/>
                    <a:pt x="2409" y="1039"/>
                  </a:cubicBezTo>
                  <a:cubicBezTo>
                    <a:pt x="2406" y="1040"/>
                    <a:pt x="2398" y="1039"/>
                    <a:pt x="2393" y="1039"/>
                  </a:cubicBezTo>
                  <a:cubicBezTo>
                    <a:pt x="2389" y="1039"/>
                    <a:pt x="2384" y="1036"/>
                    <a:pt x="2381" y="1039"/>
                  </a:cubicBezTo>
                  <a:cubicBezTo>
                    <a:pt x="2378" y="1041"/>
                    <a:pt x="2373" y="1042"/>
                    <a:pt x="2370" y="1041"/>
                  </a:cubicBezTo>
                  <a:cubicBezTo>
                    <a:pt x="2368" y="1040"/>
                    <a:pt x="2360" y="1038"/>
                    <a:pt x="2357" y="1038"/>
                  </a:cubicBezTo>
                  <a:cubicBezTo>
                    <a:pt x="2354" y="1038"/>
                    <a:pt x="2338" y="1037"/>
                    <a:pt x="2334" y="1037"/>
                  </a:cubicBezTo>
                  <a:cubicBezTo>
                    <a:pt x="2331" y="1036"/>
                    <a:pt x="2324" y="1037"/>
                    <a:pt x="2320" y="1041"/>
                  </a:cubicBezTo>
                  <a:cubicBezTo>
                    <a:pt x="2316" y="1045"/>
                    <a:pt x="2308" y="1042"/>
                    <a:pt x="2304" y="1044"/>
                  </a:cubicBezTo>
                  <a:cubicBezTo>
                    <a:pt x="2300" y="1045"/>
                    <a:pt x="2289" y="1043"/>
                    <a:pt x="2287" y="1041"/>
                  </a:cubicBezTo>
                  <a:cubicBezTo>
                    <a:pt x="2285" y="1039"/>
                    <a:pt x="2280" y="1038"/>
                    <a:pt x="2277" y="1039"/>
                  </a:cubicBezTo>
                  <a:cubicBezTo>
                    <a:pt x="2274" y="1039"/>
                    <a:pt x="2270" y="1043"/>
                    <a:pt x="2267" y="1046"/>
                  </a:cubicBezTo>
                  <a:cubicBezTo>
                    <a:pt x="2265" y="1050"/>
                    <a:pt x="2257" y="1049"/>
                    <a:pt x="2252" y="1049"/>
                  </a:cubicBezTo>
                  <a:cubicBezTo>
                    <a:pt x="2246" y="1050"/>
                    <a:pt x="2222" y="1058"/>
                    <a:pt x="2222" y="1058"/>
                  </a:cubicBezTo>
                  <a:cubicBezTo>
                    <a:pt x="2222" y="1058"/>
                    <a:pt x="2179" y="1076"/>
                    <a:pt x="2170" y="1080"/>
                  </a:cubicBezTo>
                  <a:cubicBezTo>
                    <a:pt x="2161" y="1085"/>
                    <a:pt x="2137" y="1097"/>
                    <a:pt x="2130" y="1101"/>
                  </a:cubicBezTo>
                  <a:cubicBezTo>
                    <a:pt x="2123" y="1105"/>
                    <a:pt x="2119" y="1106"/>
                    <a:pt x="2117" y="1106"/>
                  </a:cubicBezTo>
                  <a:cubicBezTo>
                    <a:pt x="2115" y="1105"/>
                    <a:pt x="2090" y="1106"/>
                    <a:pt x="2090" y="1106"/>
                  </a:cubicBezTo>
                  <a:cubicBezTo>
                    <a:pt x="2090" y="1088"/>
                    <a:pt x="2090" y="1088"/>
                    <a:pt x="2090" y="1088"/>
                  </a:cubicBezTo>
                  <a:cubicBezTo>
                    <a:pt x="2090" y="1088"/>
                    <a:pt x="2069" y="1090"/>
                    <a:pt x="2063" y="1090"/>
                  </a:cubicBezTo>
                  <a:cubicBezTo>
                    <a:pt x="2057" y="1090"/>
                    <a:pt x="2046" y="1092"/>
                    <a:pt x="2034" y="1089"/>
                  </a:cubicBezTo>
                  <a:cubicBezTo>
                    <a:pt x="2023" y="1087"/>
                    <a:pt x="1989" y="1062"/>
                    <a:pt x="1979" y="1057"/>
                  </a:cubicBezTo>
                  <a:cubicBezTo>
                    <a:pt x="1970" y="1052"/>
                    <a:pt x="1959" y="1051"/>
                    <a:pt x="1945" y="1050"/>
                  </a:cubicBezTo>
                  <a:cubicBezTo>
                    <a:pt x="1931" y="1049"/>
                    <a:pt x="1927" y="1036"/>
                    <a:pt x="1924" y="1026"/>
                  </a:cubicBezTo>
                  <a:cubicBezTo>
                    <a:pt x="1922" y="1016"/>
                    <a:pt x="1912" y="1016"/>
                    <a:pt x="1912" y="1016"/>
                  </a:cubicBezTo>
                  <a:cubicBezTo>
                    <a:pt x="1912" y="1016"/>
                    <a:pt x="1878" y="1006"/>
                    <a:pt x="1872" y="1003"/>
                  </a:cubicBezTo>
                  <a:cubicBezTo>
                    <a:pt x="1866" y="1001"/>
                    <a:pt x="1856" y="996"/>
                    <a:pt x="1852" y="996"/>
                  </a:cubicBezTo>
                  <a:cubicBezTo>
                    <a:pt x="1848" y="996"/>
                    <a:pt x="1836" y="994"/>
                    <a:pt x="1831" y="993"/>
                  </a:cubicBezTo>
                  <a:cubicBezTo>
                    <a:pt x="1826" y="992"/>
                    <a:pt x="1820" y="993"/>
                    <a:pt x="1817" y="996"/>
                  </a:cubicBezTo>
                  <a:cubicBezTo>
                    <a:pt x="1815" y="998"/>
                    <a:pt x="1814" y="996"/>
                    <a:pt x="1811" y="996"/>
                  </a:cubicBezTo>
                  <a:cubicBezTo>
                    <a:pt x="1808" y="996"/>
                    <a:pt x="1803" y="994"/>
                    <a:pt x="1798" y="994"/>
                  </a:cubicBezTo>
                  <a:cubicBezTo>
                    <a:pt x="1792" y="995"/>
                    <a:pt x="1760" y="996"/>
                    <a:pt x="1755" y="995"/>
                  </a:cubicBezTo>
                  <a:cubicBezTo>
                    <a:pt x="1750" y="995"/>
                    <a:pt x="1743" y="993"/>
                    <a:pt x="1737" y="992"/>
                  </a:cubicBezTo>
                  <a:cubicBezTo>
                    <a:pt x="1732" y="990"/>
                    <a:pt x="1713" y="987"/>
                    <a:pt x="1705" y="985"/>
                  </a:cubicBezTo>
                  <a:cubicBezTo>
                    <a:pt x="1696" y="983"/>
                    <a:pt x="1636" y="965"/>
                    <a:pt x="1629" y="962"/>
                  </a:cubicBezTo>
                  <a:cubicBezTo>
                    <a:pt x="1622" y="959"/>
                    <a:pt x="1623" y="961"/>
                    <a:pt x="1615" y="961"/>
                  </a:cubicBezTo>
                  <a:cubicBezTo>
                    <a:pt x="1607" y="961"/>
                    <a:pt x="1585" y="957"/>
                    <a:pt x="1579" y="958"/>
                  </a:cubicBezTo>
                  <a:cubicBezTo>
                    <a:pt x="1573" y="959"/>
                    <a:pt x="1564" y="953"/>
                    <a:pt x="1564" y="948"/>
                  </a:cubicBezTo>
                  <a:cubicBezTo>
                    <a:pt x="1564" y="943"/>
                    <a:pt x="1562" y="938"/>
                    <a:pt x="1561" y="934"/>
                  </a:cubicBezTo>
                  <a:cubicBezTo>
                    <a:pt x="1559" y="930"/>
                    <a:pt x="1545" y="911"/>
                    <a:pt x="1543" y="909"/>
                  </a:cubicBezTo>
                  <a:cubicBezTo>
                    <a:pt x="1540" y="907"/>
                    <a:pt x="1541" y="898"/>
                    <a:pt x="1541" y="893"/>
                  </a:cubicBezTo>
                  <a:cubicBezTo>
                    <a:pt x="1541" y="888"/>
                    <a:pt x="1538" y="878"/>
                    <a:pt x="1536" y="874"/>
                  </a:cubicBezTo>
                  <a:cubicBezTo>
                    <a:pt x="1534" y="870"/>
                    <a:pt x="1533" y="851"/>
                    <a:pt x="1531" y="844"/>
                  </a:cubicBezTo>
                  <a:cubicBezTo>
                    <a:pt x="1530" y="837"/>
                    <a:pt x="1529" y="836"/>
                    <a:pt x="1526" y="836"/>
                  </a:cubicBezTo>
                  <a:cubicBezTo>
                    <a:pt x="1524" y="835"/>
                    <a:pt x="1520" y="835"/>
                    <a:pt x="1517" y="833"/>
                  </a:cubicBezTo>
                  <a:cubicBezTo>
                    <a:pt x="1515" y="831"/>
                    <a:pt x="1517" y="828"/>
                    <a:pt x="1518" y="823"/>
                  </a:cubicBezTo>
                  <a:cubicBezTo>
                    <a:pt x="1520" y="818"/>
                    <a:pt x="1521" y="813"/>
                    <a:pt x="1523" y="812"/>
                  </a:cubicBezTo>
                  <a:cubicBezTo>
                    <a:pt x="1525" y="810"/>
                    <a:pt x="1521" y="808"/>
                    <a:pt x="1521" y="808"/>
                  </a:cubicBezTo>
                  <a:cubicBezTo>
                    <a:pt x="1521" y="808"/>
                    <a:pt x="1507" y="808"/>
                    <a:pt x="1502" y="808"/>
                  </a:cubicBezTo>
                  <a:cubicBezTo>
                    <a:pt x="1497" y="808"/>
                    <a:pt x="1497" y="808"/>
                    <a:pt x="1493" y="805"/>
                  </a:cubicBezTo>
                  <a:cubicBezTo>
                    <a:pt x="1489" y="803"/>
                    <a:pt x="1479" y="792"/>
                    <a:pt x="1476" y="788"/>
                  </a:cubicBezTo>
                  <a:cubicBezTo>
                    <a:pt x="1473" y="784"/>
                    <a:pt x="1463" y="780"/>
                    <a:pt x="1462" y="777"/>
                  </a:cubicBezTo>
                  <a:cubicBezTo>
                    <a:pt x="1461" y="774"/>
                    <a:pt x="1453" y="763"/>
                    <a:pt x="1451" y="760"/>
                  </a:cubicBezTo>
                  <a:cubicBezTo>
                    <a:pt x="1448" y="757"/>
                    <a:pt x="1433" y="747"/>
                    <a:pt x="1430" y="744"/>
                  </a:cubicBezTo>
                  <a:cubicBezTo>
                    <a:pt x="1428" y="741"/>
                    <a:pt x="1414" y="730"/>
                    <a:pt x="1413" y="728"/>
                  </a:cubicBezTo>
                  <a:cubicBezTo>
                    <a:pt x="1412" y="726"/>
                    <a:pt x="1405" y="724"/>
                    <a:pt x="1402" y="724"/>
                  </a:cubicBezTo>
                  <a:cubicBezTo>
                    <a:pt x="1400" y="724"/>
                    <a:pt x="1397" y="724"/>
                    <a:pt x="1396" y="722"/>
                  </a:cubicBezTo>
                  <a:cubicBezTo>
                    <a:pt x="1395" y="719"/>
                    <a:pt x="1388" y="718"/>
                    <a:pt x="1385" y="718"/>
                  </a:cubicBezTo>
                  <a:cubicBezTo>
                    <a:pt x="1382" y="718"/>
                    <a:pt x="1376" y="716"/>
                    <a:pt x="1374" y="714"/>
                  </a:cubicBezTo>
                  <a:cubicBezTo>
                    <a:pt x="1372" y="713"/>
                    <a:pt x="1364" y="710"/>
                    <a:pt x="1362" y="712"/>
                  </a:cubicBezTo>
                  <a:cubicBezTo>
                    <a:pt x="1359" y="714"/>
                    <a:pt x="1354" y="713"/>
                    <a:pt x="1351" y="712"/>
                  </a:cubicBezTo>
                  <a:cubicBezTo>
                    <a:pt x="1348" y="712"/>
                    <a:pt x="1345" y="710"/>
                    <a:pt x="1340" y="711"/>
                  </a:cubicBezTo>
                  <a:cubicBezTo>
                    <a:pt x="1336" y="711"/>
                    <a:pt x="1334" y="709"/>
                    <a:pt x="1329" y="706"/>
                  </a:cubicBezTo>
                  <a:cubicBezTo>
                    <a:pt x="1324" y="703"/>
                    <a:pt x="1310" y="702"/>
                    <a:pt x="1306" y="703"/>
                  </a:cubicBezTo>
                  <a:cubicBezTo>
                    <a:pt x="1301" y="703"/>
                    <a:pt x="1295" y="700"/>
                    <a:pt x="1294" y="696"/>
                  </a:cubicBezTo>
                  <a:cubicBezTo>
                    <a:pt x="1293" y="693"/>
                    <a:pt x="1288" y="692"/>
                    <a:pt x="1286" y="691"/>
                  </a:cubicBezTo>
                  <a:cubicBezTo>
                    <a:pt x="1283" y="691"/>
                    <a:pt x="1278" y="690"/>
                    <a:pt x="1275" y="690"/>
                  </a:cubicBezTo>
                  <a:cubicBezTo>
                    <a:pt x="1273" y="689"/>
                    <a:pt x="1270" y="685"/>
                    <a:pt x="1268" y="682"/>
                  </a:cubicBezTo>
                  <a:cubicBezTo>
                    <a:pt x="1266" y="679"/>
                    <a:pt x="1261" y="682"/>
                    <a:pt x="1257" y="683"/>
                  </a:cubicBezTo>
                  <a:cubicBezTo>
                    <a:pt x="1254" y="684"/>
                    <a:pt x="1253" y="679"/>
                    <a:pt x="1253" y="671"/>
                  </a:cubicBezTo>
                  <a:cubicBezTo>
                    <a:pt x="1253" y="663"/>
                    <a:pt x="1249" y="657"/>
                    <a:pt x="1248" y="655"/>
                  </a:cubicBezTo>
                  <a:cubicBezTo>
                    <a:pt x="1247" y="654"/>
                    <a:pt x="1246" y="649"/>
                    <a:pt x="1247" y="647"/>
                  </a:cubicBezTo>
                  <a:cubicBezTo>
                    <a:pt x="1248" y="645"/>
                    <a:pt x="1250" y="640"/>
                    <a:pt x="1254" y="633"/>
                  </a:cubicBezTo>
                  <a:cubicBezTo>
                    <a:pt x="1257" y="626"/>
                    <a:pt x="1265" y="620"/>
                    <a:pt x="1267" y="617"/>
                  </a:cubicBezTo>
                  <a:cubicBezTo>
                    <a:pt x="1270" y="614"/>
                    <a:pt x="1275" y="612"/>
                    <a:pt x="1276" y="609"/>
                  </a:cubicBezTo>
                  <a:cubicBezTo>
                    <a:pt x="1278" y="605"/>
                    <a:pt x="1276" y="593"/>
                    <a:pt x="1276" y="589"/>
                  </a:cubicBezTo>
                  <a:cubicBezTo>
                    <a:pt x="1276" y="585"/>
                    <a:pt x="1276" y="584"/>
                    <a:pt x="1276" y="583"/>
                  </a:cubicBezTo>
                  <a:cubicBezTo>
                    <a:pt x="1277" y="582"/>
                    <a:pt x="1282" y="575"/>
                    <a:pt x="1285" y="571"/>
                  </a:cubicBezTo>
                  <a:cubicBezTo>
                    <a:pt x="1289" y="567"/>
                    <a:pt x="1290" y="562"/>
                    <a:pt x="1288" y="561"/>
                  </a:cubicBezTo>
                  <a:cubicBezTo>
                    <a:pt x="1287" y="559"/>
                    <a:pt x="1288" y="558"/>
                    <a:pt x="1291" y="553"/>
                  </a:cubicBezTo>
                  <a:cubicBezTo>
                    <a:pt x="1293" y="549"/>
                    <a:pt x="1288" y="545"/>
                    <a:pt x="1287" y="543"/>
                  </a:cubicBezTo>
                  <a:cubicBezTo>
                    <a:pt x="1286" y="542"/>
                    <a:pt x="1285" y="540"/>
                    <a:pt x="1286" y="535"/>
                  </a:cubicBezTo>
                  <a:cubicBezTo>
                    <a:pt x="1287" y="530"/>
                    <a:pt x="1284" y="525"/>
                    <a:pt x="1281" y="521"/>
                  </a:cubicBezTo>
                  <a:cubicBezTo>
                    <a:pt x="1278" y="518"/>
                    <a:pt x="1274" y="514"/>
                    <a:pt x="1274" y="510"/>
                  </a:cubicBezTo>
                  <a:cubicBezTo>
                    <a:pt x="1273" y="505"/>
                    <a:pt x="1271" y="502"/>
                    <a:pt x="1269" y="499"/>
                  </a:cubicBezTo>
                  <a:cubicBezTo>
                    <a:pt x="1268" y="496"/>
                    <a:pt x="1269" y="490"/>
                    <a:pt x="1270" y="483"/>
                  </a:cubicBezTo>
                  <a:cubicBezTo>
                    <a:pt x="1271" y="476"/>
                    <a:pt x="1268" y="472"/>
                    <a:pt x="1267" y="470"/>
                  </a:cubicBezTo>
                  <a:cubicBezTo>
                    <a:pt x="1265" y="468"/>
                    <a:pt x="1265" y="464"/>
                    <a:pt x="1266" y="461"/>
                  </a:cubicBezTo>
                  <a:cubicBezTo>
                    <a:pt x="1266" y="457"/>
                    <a:pt x="1262" y="454"/>
                    <a:pt x="1259" y="452"/>
                  </a:cubicBezTo>
                  <a:cubicBezTo>
                    <a:pt x="1256" y="451"/>
                    <a:pt x="1252" y="448"/>
                    <a:pt x="1251" y="447"/>
                  </a:cubicBezTo>
                  <a:cubicBezTo>
                    <a:pt x="1249" y="446"/>
                    <a:pt x="1251" y="440"/>
                    <a:pt x="1251" y="436"/>
                  </a:cubicBezTo>
                  <a:cubicBezTo>
                    <a:pt x="1251" y="432"/>
                    <a:pt x="1244" y="433"/>
                    <a:pt x="1244" y="435"/>
                  </a:cubicBezTo>
                  <a:cubicBezTo>
                    <a:pt x="1243" y="437"/>
                    <a:pt x="1242" y="438"/>
                    <a:pt x="1240" y="438"/>
                  </a:cubicBezTo>
                  <a:cubicBezTo>
                    <a:pt x="1238" y="439"/>
                    <a:pt x="1236" y="437"/>
                    <a:pt x="1234" y="435"/>
                  </a:cubicBezTo>
                  <a:cubicBezTo>
                    <a:pt x="1233" y="434"/>
                    <a:pt x="1230" y="432"/>
                    <a:pt x="1230" y="431"/>
                  </a:cubicBezTo>
                  <a:cubicBezTo>
                    <a:pt x="1230" y="430"/>
                    <a:pt x="1230" y="429"/>
                    <a:pt x="1229" y="428"/>
                  </a:cubicBezTo>
                  <a:cubicBezTo>
                    <a:pt x="1228" y="428"/>
                    <a:pt x="1226" y="422"/>
                    <a:pt x="1226" y="420"/>
                  </a:cubicBezTo>
                  <a:cubicBezTo>
                    <a:pt x="1226" y="417"/>
                    <a:pt x="1222" y="416"/>
                    <a:pt x="1221" y="417"/>
                  </a:cubicBezTo>
                  <a:cubicBezTo>
                    <a:pt x="1219" y="417"/>
                    <a:pt x="1218" y="417"/>
                    <a:pt x="1217" y="416"/>
                  </a:cubicBezTo>
                  <a:cubicBezTo>
                    <a:pt x="1215" y="415"/>
                    <a:pt x="1211" y="414"/>
                    <a:pt x="1210" y="415"/>
                  </a:cubicBezTo>
                  <a:cubicBezTo>
                    <a:pt x="1209" y="415"/>
                    <a:pt x="1208" y="418"/>
                    <a:pt x="1205" y="417"/>
                  </a:cubicBezTo>
                  <a:cubicBezTo>
                    <a:pt x="1201" y="416"/>
                    <a:pt x="1198" y="415"/>
                    <a:pt x="1195" y="414"/>
                  </a:cubicBezTo>
                  <a:cubicBezTo>
                    <a:pt x="1193" y="413"/>
                    <a:pt x="1194" y="410"/>
                    <a:pt x="1193" y="408"/>
                  </a:cubicBezTo>
                  <a:cubicBezTo>
                    <a:pt x="1192" y="406"/>
                    <a:pt x="1184" y="404"/>
                    <a:pt x="1183" y="403"/>
                  </a:cubicBezTo>
                  <a:cubicBezTo>
                    <a:pt x="1182" y="402"/>
                    <a:pt x="1180" y="397"/>
                    <a:pt x="1179" y="395"/>
                  </a:cubicBezTo>
                  <a:cubicBezTo>
                    <a:pt x="1177" y="394"/>
                    <a:pt x="1172" y="389"/>
                    <a:pt x="1170" y="388"/>
                  </a:cubicBezTo>
                  <a:cubicBezTo>
                    <a:pt x="1169" y="386"/>
                    <a:pt x="1170" y="383"/>
                    <a:pt x="1170" y="383"/>
                  </a:cubicBezTo>
                  <a:cubicBezTo>
                    <a:pt x="1170" y="383"/>
                    <a:pt x="1170" y="376"/>
                    <a:pt x="1170" y="375"/>
                  </a:cubicBezTo>
                  <a:cubicBezTo>
                    <a:pt x="1170" y="373"/>
                    <a:pt x="1168" y="367"/>
                    <a:pt x="1167" y="370"/>
                  </a:cubicBezTo>
                  <a:cubicBezTo>
                    <a:pt x="1165" y="373"/>
                    <a:pt x="1162" y="375"/>
                    <a:pt x="1161" y="369"/>
                  </a:cubicBezTo>
                  <a:cubicBezTo>
                    <a:pt x="1160" y="364"/>
                    <a:pt x="1160" y="360"/>
                    <a:pt x="1155" y="358"/>
                  </a:cubicBezTo>
                  <a:cubicBezTo>
                    <a:pt x="1150" y="357"/>
                    <a:pt x="1149" y="354"/>
                    <a:pt x="1146" y="352"/>
                  </a:cubicBezTo>
                  <a:cubicBezTo>
                    <a:pt x="1144" y="352"/>
                    <a:pt x="1143" y="351"/>
                    <a:pt x="1143" y="351"/>
                  </a:cubicBezTo>
                  <a:cubicBezTo>
                    <a:pt x="1143" y="351"/>
                    <a:pt x="1144" y="350"/>
                    <a:pt x="1143" y="350"/>
                  </a:cubicBezTo>
                  <a:cubicBezTo>
                    <a:pt x="1141" y="347"/>
                    <a:pt x="1143" y="346"/>
                    <a:pt x="1144" y="343"/>
                  </a:cubicBezTo>
                  <a:cubicBezTo>
                    <a:pt x="1146" y="339"/>
                    <a:pt x="1146" y="336"/>
                    <a:pt x="1144" y="334"/>
                  </a:cubicBezTo>
                  <a:cubicBezTo>
                    <a:pt x="1143" y="333"/>
                    <a:pt x="1142" y="332"/>
                    <a:pt x="1142" y="331"/>
                  </a:cubicBezTo>
                  <a:cubicBezTo>
                    <a:pt x="1141" y="330"/>
                    <a:pt x="1141" y="330"/>
                    <a:pt x="1141" y="329"/>
                  </a:cubicBezTo>
                  <a:cubicBezTo>
                    <a:pt x="1140" y="324"/>
                    <a:pt x="1131" y="318"/>
                    <a:pt x="1131" y="314"/>
                  </a:cubicBezTo>
                  <a:cubicBezTo>
                    <a:pt x="1131" y="312"/>
                    <a:pt x="1132" y="310"/>
                    <a:pt x="1132" y="309"/>
                  </a:cubicBezTo>
                  <a:cubicBezTo>
                    <a:pt x="1135" y="307"/>
                    <a:pt x="1138" y="303"/>
                    <a:pt x="1138" y="300"/>
                  </a:cubicBezTo>
                  <a:cubicBezTo>
                    <a:pt x="1138" y="299"/>
                    <a:pt x="1138" y="299"/>
                    <a:pt x="1138" y="298"/>
                  </a:cubicBezTo>
                  <a:cubicBezTo>
                    <a:pt x="1138" y="297"/>
                    <a:pt x="1139" y="297"/>
                    <a:pt x="1139" y="296"/>
                  </a:cubicBezTo>
                  <a:cubicBezTo>
                    <a:pt x="1139" y="296"/>
                    <a:pt x="1139" y="295"/>
                    <a:pt x="1139" y="295"/>
                  </a:cubicBezTo>
                  <a:cubicBezTo>
                    <a:pt x="1141" y="293"/>
                    <a:pt x="1140" y="290"/>
                    <a:pt x="1137" y="288"/>
                  </a:cubicBezTo>
                  <a:cubicBezTo>
                    <a:pt x="1135" y="286"/>
                    <a:pt x="1130" y="287"/>
                    <a:pt x="1128" y="287"/>
                  </a:cubicBezTo>
                  <a:cubicBezTo>
                    <a:pt x="1126" y="287"/>
                    <a:pt x="1123" y="287"/>
                    <a:pt x="1121" y="288"/>
                  </a:cubicBezTo>
                  <a:cubicBezTo>
                    <a:pt x="1117" y="288"/>
                    <a:pt x="1114" y="288"/>
                    <a:pt x="1111" y="288"/>
                  </a:cubicBezTo>
                  <a:cubicBezTo>
                    <a:pt x="1110" y="287"/>
                    <a:pt x="1108" y="286"/>
                    <a:pt x="1107" y="285"/>
                  </a:cubicBezTo>
                  <a:cubicBezTo>
                    <a:pt x="1103" y="283"/>
                    <a:pt x="1097" y="278"/>
                    <a:pt x="1091" y="278"/>
                  </a:cubicBezTo>
                  <a:cubicBezTo>
                    <a:pt x="1090" y="278"/>
                    <a:pt x="1090" y="278"/>
                    <a:pt x="1090" y="278"/>
                  </a:cubicBezTo>
                  <a:cubicBezTo>
                    <a:pt x="1083" y="277"/>
                    <a:pt x="1076" y="279"/>
                    <a:pt x="1072" y="287"/>
                  </a:cubicBezTo>
                  <a:cubicBezTo>
                    <a:pt x="1072" y="287"/>
                    <a:pt x="1072" y="287"/>
                    <a:pt x="1072" y="287"/>
                  </a:cubicBezTo>
                  <a:cubicBezTo>
                    <a:pt x="1070" y="286"/>
                    <a:pt x="1067" y="287"/>
                    <a:pt x="1068" y="291"/>
                  </a:cubicBezTo>
                  <a:cubicBezTo>
                    <a:pt x="1068" y="294"/>
                    <a:pt x="1069" y="295"/>
                    <a:pt x="1070" y="296"/>
                  </a:cubicBezTo>
                  <a:cubicBezTo>
                    <a:pt x="1069" y="303"/>
                    <a:pt x="1067" y="310"/>
                    <a:pt x="1065" y="316"/>
                  </a:cubicBezTo>
                  <a:cubicBezTo>
                    <a:pt x="1064" y="318"/>
                    <a:pt x="1062" y="319"/>
                    <a:pt x="1059" y="322"/>
                  </a:cubicBezTo>
                  <a:cubicBezTo>
                    <a:pt x="1053" y="327"/>
                    <a:pt x="1049" y="329"/>
                    <a:pt x="1044" y="329"/>
                  </a:cubicBezTo>
                  <a:cubicBezTo>
                    <a:pt x="1039" y="330"/>
                    <a:pt x="1033" y="332"/>
                    <a:pt x="1024" y="329"/>
                  </a:cubicBezTo>
                  <a:cubicBezTo>
                    <a:pt x="1016" y="326"/>
                    <a:pt x="1015" y="326"/>
                    <a:pt x="1012" y="326"/>
                  </a:cubicBezTo>
                  <a:cubicBezTo>
                    <a:pt x="1009" y="326"/>
                    <a:pt x="1002" y="325"/>
                    <a:pt x="999" y="328"/>
                  </a:cubicBezTo>
                  <a:cubicBezTo>
                    <a:pt x="996" y="332"/>
                    <a:pt x="988" y="348"/>
                    <a:pt x="985" y="352"/>
                  </a:cubicBezTo>
                  <a:cubicBezTo>
                    <a:pt x="982" y="356"/>
                    <a:pt x="982" y="358"/>
                    <a:pt x="984" y="361"/>
                  </a:cubicBezTo>
                  <a:cubicBezTo>
                    <a:pt x="985" y="364"/>
                    <a:pt x="985" y="371"/>
                    <a:pt x="984" y="375"/>
                  </a:cubicBezTo>
                  <a:cubicBezTo>
                    <a:pt x="982" y="378"/>
                    <a:pt x="981" y="385"/>
                    <a:pt x="979" y="392"/>
                  </a:cubicBezTo>
                  <a:cubicBezTo>
                    <a:pt x="977" y="399"/>
                    <a:pt x="977" y="400"/>
                    <a:pt x="977" y="407"/>
                  </a:cubicBezTo>
                  <a:cubicBezTo>
                    <a:pt x="977" y="409"/>
                    <a:pt x="977" y="411"/>
                    <a:pt x="977" y="413"/>
                  </a:cubicBezTo>
                  <a:cubicBezTo>
                    <a:pt x="977" y="413"/>
                    <a:pt x="977" y="413"/>
                    <a:pt x="977" y="413"/>
                  </a:cubicBezTo>
                  <a:cubicBezTo>
                    <a:pt x="976" y="418"/>
                    <a:pt x="975" y="423"/>
                    <a:pt x="974" y="427"/>
                  </a:cubicBezTo>
                  <a:cubicBezTo>
                    <a:pt x="972" y="432"/>
                    <a:pt x="971" y="440"/>
                    <a:pt x="960" y="440"/>
                  </a:cubicBezTo>
                  <a:cubicBezTo>
                    <a:pt x="954" y="440"/>
                    <a:pt x="946" y="441"/>
                    <a:pt x="939" y="442"/>
                  </a:cubicBezTo>
                  <a:cubicBezTo>
                    <a:pt x="936" y="443"/>
                    <a:pt x="926" y="448"/>
                    <a:pt x="925" y="445"/>
                  </a:cubicBezTo>
                  <a:cubicBezTo>
                    <a:pt x="921" y="438"/>
                    <a:pt x="917" y="434"/>
                    <a:pt x="902" y="432"/>
                  </a:cubicBezTo>
                  <a:cubicBezTo>
                    <a:pt x="899" y="432"/>
                    <a:pt x="900" y="431"/>
                    <a:pt x="899" y="430"/>
                  </a:cubicBezTo>
                  <a:cubicBezTo>
                    <a:pt x="898" y="429"/>
                    <a:pt x="891" y="427"/>
                    <a:pt x="886" y="428"/>
                  </a:cubicBezTo>
                  <a:cubicBezTo>
                    <a:pt x="882" y="428"/>
                    <a:pt x="875" y="428"/>
                    <a:pt x="872" y="425"/>
                  </a:cubicBezTo>
                  <a:cubicBezTo>
                    <a:pt x="869" y="422"/>
                    <a:pt x="867" y="423"/>
                    <a:pt x="865" y="423"/>
                  </a:cubicBezTo>
                  <a:cubicBezTo>
                    <a:pt x="862" y="422"/>
                    <a:pt x="855" y="417"/>
                    <a:pt x="852" y="415"/>
                  </a:cubicBezTo>
                  <a:cubicBezTo>
                    <a:pt x="848" y="412"/>
                    <a:pt x="842" y="404"/>
                    <a:pt x="839" y="401"/>
                  </a:cubicBezTo>
                  <a:cubicBezTo>
                    <a:pt x="835" y="398"/>
                    <a:pt x="828" y="393"/>
                    <a:pt x="826" y="391"/>
                  </a:cubicBezTo>
                  <a:cubicBezTo>
                    <a:pt x="824" y="389"/>
                    <a:pt x="820" y="388"/>
                    <a:pt x="820" y="388"/>
                  </a:cubicBezTo>
                  <a:cubicBezTo>
                    <a:pt x="820" y="388"/>
                    <a:pt x="813" y="400"/>
                    <a:pt x="810" y="403"/>
                  </a:cubicBezTo>
                  <a:cubicBezTo>
                    <a:pt x="807" y="406"/>
                    <a:pt x="803" y="411"/>
                    <a:pt x="801" y="412"/>
                  </a:cubicBezTo>
                  <a:cubicBezTo>
                    <a:pt x="799" y="412"/>
                    <a:pt x="798" y="417"/>
                    <a:pt x="798" y="419"/>
                  </a:cubicBezTo>
                  <a:cubicBezTo>
                    <a:pt x="797" y="420"/>
                    <a:pt x="796" y="421"/>
                    <a:pt x="793" y="424"/>
                  </a:cubicBezTo>
                  <a:cubicBezTo>
                    <a:pt x="790" y="427"/>
                    <a:pt x="789" y="429"/>
                    <a:pt x="788" y="431"/>
                  </a:cubicBezTo>
                  <a:cubicBezTo>
                    <a:pt x="787" y="433"/>
                    <a:pt x="785" y="442"/>
                    <a:pt x="783" y="446"/>
                  </a:cubicBezTo>
                  <a:cubicBezTo>
                    <a:pt x="780" y="450"/>
                    <a:pt x="772" y="461"/>
                    <a:pt x="769" y="463"/>
                  </a:cubicBezTo>
                  <a:cubicBezTo>
                    <a:pt x="766" y="466"/>
                    <a:pt x="762" y="471"/>
                    <a:pt x="759" y="476"/>
                  </a:cubicBezTo>
                  <a:cubicBezTo>
                    <a:pt x="756" y="481"/>
                    <a:pt x="754" y="485"/>
                    <a:pt x="751" y="487"/>
                  </a:cubicBezTo>
                  <a:cubicBezTo>
                    <a:pt x="749" y="489"/>
                    <a:pt x="747" y="492"/>
                    <a:pt x="747" y="495"/>
                  </a:cubicBezTo>
                  <a:cubicBezTo>
                    <a:pt x="747" y="499"/>
                    <a:pt x="745" y="500"/>
                    <a:pt x="744" y="502"/>
                  </a:cubicBezTo>
                  <a:cubicBezTo>
                    <a:pt x="742" y="504"/>
                    <a:pt x="735" y="513"/>
                    <a:pt x="735" y="517"/>
                  </a:cubicBezTo>
                  <a:cubicBezTo>
                    <a:pt x="735" y="520"/>
                    <a:pt x="737" y="526"/>
                    <a:pt x="740" y="529"/>
                  </a:cubicBezTo>
                  <a:cubicBezTo>
                    <a:pt x="743" y="532"/>
                    <a:pt x="745" y="541"/>
                    <a:pt x="744" y="546"/>
                  </a:cubicBezTo>
                  <a:cubicBezTo>
                    <a:pt x="744" y="551"/>
                    <a:pt x="740" y="548"/>
                    <a:pt x="739" y="549"/>
                  </a:cubicBezTo>
                  <a:cubicBezTo>
                    <a:pt x="737" y="550"/>
                    <a:pt x="733" y="547"/>
                    <a:pt x="727" y="546"/>
                  </a:cubicBezTo>
                  <a:cubicBezTo>
                    <a:pt x="720" y="545"/>
                    <a:pt x="714" y="544"/>
                    <a:pt x="712" y="540"/>
                  </a:cubicBezTo>
                  <a:cubicBezTo>
                    <a:pt x="710" y="537"/>
                    <a:pt x="705" y="529"/>
                    <a:pt x="701" y="528"/>
                  </a:cubicBezTo>
                  <a:cubicBezTo>
                    <a:pt x="697" y="527"/>
                    <a:pt x="688" y="524"/>
                    <a:pt x="683" y="528"/>
                  </a:cubicBezTo>
                  <a:cubicBezTo>
                    <a:pt x="678" y="532"/>
                    <a:pt x="674" y="531"/>
                    <a:pt x="671" y="530"/>
                  </a:cubicBezTo>
                  <a:cubicBezTo>
                    <a:pt x="668" y="529"/>
                    <a:pt x="657" y="527"/>
                    <a:pt x="652" y="530"/>
                  </a:cubicBezTo>
                  <a:cubicBezTo>
                    <a:pt x="648" y="533"/>
                    <a:pt x="644" y="532"/>
                    <a:pt x="642" y="531"/>
                  </a:cubicBezTo>
                  <a:cubicBezTo>
                    <a:pt x="641" y="530"/>
                    <a:pt x="636" y="528"/>
                    <a:pt x="635" y="527"/>
                  </a:cubicBezTo>
                  <a:cubicBezTo>
                    <a:pt x="634" y="525"/>
                    <a:pt x="631" y="525"/>
                    <a:pt x="629" y="528"/>
                  </a:cubicBezTo>
                  <a:cubicBezTo>
                    <a:pt x="626" y="531"/>
                    <a:pt x="624" y="530"/>
                    <a:pt x="622" y="529"/>
                  </a:cubicBezTo>
                  <a:cubicBezTo>
                    <a:pt x="621" y="529"/>
                    <a:pt x="620" y="524"/>
                    <a:pt x="616" y="525"/>
                  </a:cubicBezTo>
                  <a:cubicBezTo>
                    <a:pt x="613" y="525"/>
                    <a:pt x="612" y="528"/>
                    <a:pt x="609" y="527"/>
                  </a:cubicBezTo>
                  <a:cubicBezTo>
                    <a:pt x="606" y="527"/>
                    <a:pt x="599" y="525"/>
                    <a:pt x="594" y="527"/>
                  </a:cubicBezTo>
                  <a:cubicBezTo>
                    <a:pt x="589" y="528"/>
                    <a:pt x="587" y="528"/>
                    <a:pt x="584" y="528"/>
                  </a:cubicBezTo>
                  <a:cubicBezTo>
                    <a:pt x="580" y="527"/>
                    <a:pt x="578" y="529"/>
                    <a:pt x="576" y="530"/>
                  </a:cubicBezTo>
                  <a:cubicBezTo>
                    <a:pt x="573" y="531"/>
                    <a:pt x="571" y="535"/>
                    <a:pt x="574" y="536"/>
                  </a:cubicBezTo>
                  <a:cubicBezTo>
                    <a:pt x="577" y="537"/>
                    <a:pt x="577" y="539"/>
                    <a:pt x="577" y="541"/>
                  </a:cubicBezTo>
                  <a:cubicBezTo>
                    <a:pt x="577" y="544"/>
                    <a:pt x="579" y="544"/>
                    <a:pt x="580" y="545"/>
                  </a:cubicBezTo>
                  <a:cubicBezTo>
                    <a:pt x="582" y="546"/>
                    <a:pt x="583" y="546"/>
                    <a:pt x="585" y="545"/>
                  </a:cubicBezTo>
                  <a:cubicBezTo>
                    <a:pt x="588" y="544"/>
                    <a:pt x="588" y="546"/>
                    <a:pt x="588" y="546"/>
                  </a:cubicBezTo>
                  <a:cubicBezTo>
                    <a:pt x="591" y="547"/>
                    <a:pt x="590" y="550"/>
                    <a:pt x="591" y="551"/>
                  </a:cubicBezTo>
                  <a:cubicBezTo>
                    <a:pt x="593" y="553"/>
                    <a:pt x="593" y="554"/>
                    <a:pt x="594" y="563"/>
                  </a:cubicBezTo>
                  <a:cubicBezTo>
                    <a:pt x="595" y="573"/>
                    <a:pt x="591" y="588"/>
                    <a:pt x="587" y="595"/>
                  </a:cubicBezTo>
                  <a:cubicBezTo>
                    <a:pt x="584" y="602"/>
                    <a:pt x="587" y="616"/>
                    <a:pt x="588" y="625"/>
                  </a:cubicBezTo>
                  <a:cubicBezTo>
                    <a:pt x="588" y="635"/>
                    <a:pt x="585" y="643"/>
                    <a:pt x="585" y="643"/>
                  </a:cubicBezTo>
                  <a:cubicBezTo>
                    <a:pt x="585" y="643"/>
                    <a:pt x="586" y="647"/>
                    <a:pt x="587" y="652"/>
                  </a:cubicBezTo>
                  <a:cubicBezTo>
                    <a:pt x="588" y="658"/>
                    <a:pt x="589" y="662"/>
                    <a:pt x="588" y="665"/>
                  </a:cubicBezTo>
                  <a:cubicBezTo>
                    <a:pt x="588" y="668"/>
                    <a:pt x="590" y="670"/>
                    <a:pt x="588" y="675"/>
                  </a:cubicBezTo>
                  <a:cubicBezTo>
                    <a:pt x="587" y="680"/>
                    <a:pt x="584" y="682"/>
                    <a:pt x="584" y="683"/>
                  </a:cubicBezTo>
                  <a:cubicBezTo>
                    <a:pt x="583" y="685"/>
                    <a:pt x="583" y="685"/>
                    <a:pt x="585" y="688"/>
                  </a:cubicBezTo>
                  <a:cubicBezTo>
                    <a:pt x="586" y="690"/>
                    <a:pt x="586" y="695"/>
                    <a:pt x="586" y="697"/>
                  </a:cubicBezTo>
                  <a:cubicBezTo>
                    <a:pt x="585" y="700"/>
                    <a:pt x="581" y="701"/>
                    <a:pt x="578" y="700"/>
                  </a:cubicBezTo>
                  <a:cubicBezTo>
                    <a:pt x="574" y="699"/>
                    <a:pt x="571" y="701"/>
                    <a:pt x="568" y="702"/>
                  </a:cubicBezTo>
                  <a:cubicBezTo>
                    <a:pt x="565" y="703"/>
                    <a:pt x="561" y="702"/>
                    <a:pt x="559" y="703"/>
                  </a:cubicBezTo>
                  <a:cubicBezTo>
                    <a:pt x="557" y="704"/>
                    <a:pt x="556" y="705"/>
                    <a:pt x="557" y="706"/>
                  </a:cubicBezTo>
                  <a:cubicBezTo>
                    <a:pt x="558" y="707"/>
                    <a:pt x="560" y="707"/>
                    <a:pt x="558" y="709"/>
                  </a:cubicBezTo>
                  <a:cubicBezTo>
                    <a:pt x="557" y="711"/>
                    <a:pt x="556" y="710"/>
                    <a:pt x="557" y="713"/>
                  </a:cubicBezTo>
                  <a:cubicBezTo>
                    <a:pt x="559" y="715"/>
                    <a:pt x="560" y="719"/>
                    <a:pt x="559" y="720"/>
                  </a:cubicBezTo>
                  <a:cubicBezTo>
                    <a:pt x="558" y="720"/>
                    <a:pt x="556" y="720"/>
                    <a:pt x="555" y="720"/>
                  </a:cubicBezTo>
                  <a:cubicBezTo>
                    <a:pt x="552" y="720"/>
                    <a:pt x="552" y="721"/>
                    <a:pt x="550" y="721"/>
                  </a:cubicBezTo>
                  <a:cubicBezTo>
                    <a:pt x="549" y="721"/>
                    <a:pt x="547" y="721"/>
                    <a:pt x="546" y="721"/>
                  </a:cubicBezTo>
                  <a:cubicBezTo>
                    <a:pt x="543" y="719"/>
                    <a:pt x="541" y="720"/>
                    <a:pt x="541" y="720"/>
                  </a:cubicBezTo>
                  <a:cubicBezTo>
                    <a:pt x="541" y="720"/>
                    <a:pt x="540" y="724"/>
                    <a:pt x="537" y="727"/>
                  </a:cubicBezTo>
                  <a:cubicBezTo>
                    <a:pt x="534" y="729"/>
                    <a:pt x="533" y="730"/>
                    <a:pt x="533" y="730"/>
                  </a:cubicBezTo>
                  <a:cubicBezTo>
                    <a:pt x="531" y="731"/>
                    <a:pt x="533" y="735"/>
                    <a:pt x="533" y="740"/>
                  </a:cubicBezTo>
                  <a:cubicBezTo>
                    <a:pt x="533" y="745"/>
                    <a:pt x="534" y="746"/>
                    <a:pt x="534" y="746"/>
                  </a:cubicBezTo>
                  <a:cubicBezTo>
                    <a:pt x="534" y="746"/>
                    <a:pt x="531" y="750"/>
                    <a:pt x="529" y="754"/>
                  </a:cubicBezTo>
                  <a:cubicBezTo>
                    <a:pt x="528" y="757"/>
                    <a:pt x="528" y="761"/>
                    <a:pt x="528" y="764"/>
                  </a:cubicBezTo>
                  <a:cubicBezTo>
                    <a:pt x="527" y="766"/>
                    <a:pt x="527" y="765"/>
                    <a:pt x="525" y="767"/>
                  </a:cubicBezTo>
                  <a:cubicBezTo>
                    <a:pt x="523" y="770"/>
                    <a:pt x="523" y="772"/>
                    <a:pt x="517" y="772"/>
                  </a:cubicBezTo>
                  <a:cubicBezTo>
                    <a:pt x="512" y="772"/>
                    <a:pt x="508" y="777"/>
                    <a:pt x="503" y="780"/>
                  </a:cubicBezTo>
                  <a:cubicBezTo>
                    <a:pt x="498" y="784"/>
                    <a:pt x="497" y="784"/>
                    <a:pt x="494" y="787"/>
                  </a:cubicBezTo>
                  <a:cubicBezTo>
                    <a:pt x="491" y="791"/>
                    <a:pt x="490" y="791"/>
                    <a:pt x="487" y="790"/>
                  </a:cubicBezTo>
                  <a:cubicBezTo>
                    <a:pt x="485" y="790"/>
                    <a:pt x="481" y="788"/>
                    <a:pt x="479" y="789"/>
                  </a:cubicBezTo>
                  <a:cubicBezTo>
                    <a:pt x="477" y="791"/>
                    <a:pt x="474" y="792"/>
                    <a:pt x="472" y="792"/>
                  </a:cubicBezTo>
                  <a:cubicBezTo>
                    <a:pt x="471" y="791"/>
                    <a:pt x="468" y="789"/>
                    <a:pt x="464" y="789"/>
                  </a:cubicBezTo>
                  <a:cubicBezTo>
                    <a:pt x="461" y="790"/>
                    <a:pt x="458" y="789"/>
                    <a:pt x="456" y="792"/>
                  </a:cubicBezTo>
                  <a:cubicBezTo>
                    <a:pt x="454" y="794"/>
                    <a:pt x="447" y="794"/>
                    <a:pt x="443" y="795"/>
                  </a:cubicBezTo>
                  <a:cubicBezTo>
                    <a:pt x="438" y="796"/>
                    <a:pt x="431" y="796"/>
                    <a:pt x="429" y="798"/>
                  </a:cubicBezTo>
                  <a:cubicBezTo>
                    <a:pt x="426" y="799"/>
                    <a:pt x="422" y="801"/>
                    <a:pt x="418" y="800"/>
                  </a:cubicBezTo>
                  <a:cubicBezTo>
                    <a:pt x="414" y="800"/>
                    <a:pt x="413" y="802"/>
                    <a:pt x="410" y="804"/>
                  </a:cubicBezTo>
                  <a:cubicBezTo>
                    <a:pt x="407" y="806"/>
                    <a:pt x="401" y="806"/>
                    <a:pt x="398" y="806"/>
                  </a:cubicBezTo>
                  <a:cubicBezTo>
                    <a:pt x="395" y="807"/>
                    <a:pt x="384" y="808"/>
                    <a:pt x="381" y="806"/>
                  </a:cubicBezTo>
                  <a:cubicBezTo>
                    <a:pt x="374" y="800"/>
                    <a:pt x="327" y="815"/>
                    <a:pt x="319" y="817"/>
                  </a:cubicBezTo>
                  <a:cubicBezTo>
                    <a:pt x="311" y="819"/>
                    <a:pt x="305" y="817"/>
                    <a:pt x="305" y="817"/>
                  </a:cubicBezTo>
                  <a:cubicBezTo>
                    <a:pt x="302" y="815"/>
                    <a:pt x="298" y="816"/>
                    <a:pt x="296" y="814"/>
                  </a:cubicBezTo>
                  <a:cubicBezTo>
                    <a:pt x="293" y="812"/>
                    <a:pt x="293" y="811"/>
                    <a:pt x="293" y="809"/>
                  </a:cubicBezTo>
                  <a:cubicBezTo>
                    <a:pt x="293" y="807"/>
                    <a:pt x="286" y="805"/>
                    <a:pt x="284" y="808"/>
                  </a:cubicBezTo>
                  <a:cubicBezTo>
                    <a:pt x="282" y="810"/>
                    <a:pt x="280" y="809"/>
                    <a:pt x="279" y="810"/>
                  </a:cubicBezTo>
                  <a:cubicBezTo>
                    <a:pt x="277" y="810"/>
                    <a:pt x="278" y="811"/>
                    <a:pt x="276" y="812"/>
                  </a:cubicBezTo>
                  <a:cubicBezTo>
                    <a:pt x="274" y="813"/>
                    <a:pt x="273" y="812"/>
                    <a:pt x="272" y="812"/>
                  </a:cubicBezTo>
                  <a:cubicBezTo>
                    <a:pt x="270" y="812"/>
                    <a:pt x="268" y="816"/>
                    <a:pt x="267" y="817"/>
                  </a:cubicBezTo>
                  <a:cubicBezTo>
                    <a:pt x="266" y="818"/>
                    <a:pt x="266" y="822"/>
                    <a:pt x="263" y="824"/>
                  </a:cubicBezTo>
                  <a:cubicBezTo>
                    <a:pt x="260" y="826"/>
                    <a:pt x="257" y="827"/>
                    <a:pt x="256" y="830"/>
                  </a:cubicBezTo>
                  <a:cubicBezTo>
                    <a:pt x="254" y="833"/>
                    <a:pt x="250" y="841"/>
                    <a:pt x="246" y="845"/>
                  </a:cubicBezTo>
                  <a:cubicBezTo>
                    <a:pt x="242" y="849"/>
                    <a:pt x="241" y="851"/>
                    <a:pt x="238" y="853"/>
                  </a:cubicBezTo>
                  <a:cubicBezTo>
                    <a:pt x="235" y="855"/>
                    <a:pt x="227" y="854"/>
                    <a:pt x="227" y="852"/>
                  </a:cubicBezTo>
                  <a:cubicBezTo>
                    <a:pt x="226" y="849"/>
                    <a:pt x="224" y="848"/>
                    <a:pt x="223" y="848"/>
                  </a:cubicBezTo>
                  <a:cubicBezTo>
                    <a:pt x="222" y="848"/>
                    <a:pt x="220" y="847"/>
                    <a:pt x="218" y="848"/>
                  </a:cubicBezTo>
                  <a:cubicBezTo>
                    <a:pt x="216" y="849"/>
                    <a:pt x="215" y="847"/>
                    <a:pt x="215" y="847"/>
                  </a:cubicBezTo>
                  <a:cubicBezTo>
                    <a:pt x="215" y="847"/>
                    <a:pt x="210" y="847"/>
                    <a:pt x="208" y="848"/>
                  </a:cubicBezTo>
                  <a:cubicBezTo>
                    <a:pt x="207" y="848"/>
                    <a:pt x="204" y="846"/>
                    <a:pt x="204" y="846"/>
                  </a:cubicBezTo>
                  <a:cubicBezTo>
                    <a:pt x="204" y="846"/>
                    <a:pt x="203" y="846"/>
                    <a:pt x="200" y="849"/>
                  </a:cubicBezTo>
                  <a:cubicBezTo>
                    <a:pt x="197" y="851"/>
                    <a:pt x="194" y="849"/>
                    <a:pt x="193" y="848"/>
                  </a:cubicBezTo>
                  <a:cubicBezTo>
                    <a:pt x="192" y="847"/>
                    <a:pt x="189" y="846"/>
                    <a:pt x="187" y="846"/>
                  </a:cubicBezTo>
                  <a:cubicBezTo>
                    <a:pt x="184" y="846"/>
                    <a:pt x="184" y="845"/>
                    <a:pt x="184" y="841"/>
                  </a:cubicBezTo>
                  <a:cubicBezTo>
                    <a:pt x="185" y="838"/>
                    <a:pt x="183" y="839"/>
                    <a:pt x="186" y="836"/>
                  </a:cubicBezTo>
                  <a:cubicBezTo>
                    <a:pt x="189" y="833"/>
                    <a:pt x="190" y="833"/>
                    <a:pt x="190" y="830"/>
                  </a:cubicBezTo>
                  <a:cubicBezTo>
                    <a:pt x="189" y="827"/>
                    <a:pt x="187" y="829"/>
                    <a:pt x="187" y="826"/>
                  </a:cubicBezTo>
                  <a:cubicBezTo>
                    <a:pt x="188" y="823"/>
                    <a:pt x="187" y="822"/>
                    <a:pt x="189" y="819"/>
                  </a:cubicBezTo>
                  <a:cubicBezTo>
                    <a:pt x="190" y="816"/>
                    <a:pt x="188" y="813"/>
                    <a:pt x="185" y="812"/>
                  </a:cubicBezTo>
                  <a:cubicBezTo>
                    <a:pt x="183" y="812"/>
                    <a:pt x="175" y="816"/>
                    <a:pt x="171" y="818"/>
                  </a:cubicBezTo>
                  <a:cubicBezTo>
                    <a:pt x="167" y="820"/>
                    <a:pt x="159" y="820"/>
                    <a:pt x="154" y="820"/>
                  </a:cubicBezTo>
                  <a:cubicBezTo>
                    <a:pt x="150" y="820"/>
                    <a:pt x="143" y="817"/>
                    <a:pt x="141" y="813"/>
                  </a:cubicBezTo>
                  <a:cubicBezTo>
                    <a:pt x="140" y="809"/>
                    <a:pt x="139" y="808"/>
                    <a:pt x="136" y="808"/>
                  </a:cubicBezTo>
                  <a:cubicBezTo>
                    <a:pt x="133" y="809"/>
                    <a:pt x="131" y="812"/>
                    <a:pt x="132" y="815"/>
                  </a:cubicBezTo>
                  <a:cubicBezTo>
                    <a:pt x="134" y="818"/>
                    <a:pt x="134" y="818"/>
                    <a:pt x="135" y="820"/>
                  </a:cubicBezTo>
                  <a:cubicBezTo>
                    <a:pt x="137" y="823"/>
                    <a:pt x="137" y="822"/>
                    <a:pt x="136" y="824"/>
                  </a:cubicBezTo>
                  <a:cubicBezTo>
                    <a:pt x="134" y="825"/>
                    <a:pt x="131" y="824"/>
                    <a:pt x="130" y="821"/>
                  </a:cubicBezTo>
                  <a:cubicBezTo>
                    <a:pt x="129" y="819"/>
                    <a:pt x="125" y="818"/>
                    <a:pt x="121" y="820"/>
                  </a:cubicBezTo>
                  <a:cubicBezTo>
                    <a:pt x="117" y="821"/>
                    <a:pt x="112" y="820"/>
                    <a:pt x="110" y="822"/>
                  </a:cubicBezTo>
                  <a:cubicBezTo>
                    <a:pt x="107" y="824"/>
                    <a:pt x="103" y="828"/>
                    <a:pt x="99" y="830"/>
                  </a:cubicBezTo>
                  <a:cubicBezTo>
                    <a:pt x="95" y="832"/>
                    <a:pt x="91" y="831"/>
                    <a:pt x="89" y="829"/>
                  </a:cubicBezTo>
                  <a:cubicBezTo>
                    <a:pt x="87" y="827"/>
                    <a:pt x="87" y="824"/>
                    <a:pt x="84" y="825"/>
                  </a:cubicBezTo>
                  <a:cubicBezTo>
                    <a:pt x="82" y="825"/>
                    <a:pt x="74" y="825"/>
                    <a:pt x="71" y="824"/>
                  </a:cubicBezTo>
                  <a:cubicBezTo>
                    <a:pt x="69" y="824"/>
                    <a:pt x="66" y="823"/>
                    <a:pt x="65" y="823"/>
                  </a:cubicBezTo>
                  <a:cubicBezTo>
                    <a:pt x="64" y="822"/>
                    <a:pt x="63" y="822"/>
                    <a:pt x="62" y="821"/>
                  </a:cubicBezTo>
                  <a:cubicBezTo>
                    <a:pt x="62" y="820"/>
                    <a:pt x="62" y="822"/>
                    <a:pt x="63" y="824"/>
                  </a:cubicBezTo>
                  <a:cubicBezTo>
                    <a:pt x="63" y="825"/>
                    <a:pt x="63" y="828"/>
                    <a:pt x="63" y="829"/>
                  </a:cubicBezTo>
                  <a:cubicBezTo>
                    <a:pt x="61" y="833"/>
                    <a:pt x="60" y="836"/>
                    <a:pt x="56" y="838"/>
                  </a:cubicBezTo>
                  <a:cubicBezTo>
                    <a:pt x="52" y="841"/>
                    <a:pt x="48" y="845"/>
                    <a:pt x="49" y="848"/>
                  </a:cubicBezTo>
                  <a:cubicBezTo>
                    <a:pt x="50" y="852"/>
                    <a:pt x="51" y="851"/>
                    <a:pt x="49" y="855"/>
                  </a:cubicBezTo>
                  <a:cubicBezTo>
                    <a:pt x="47" y="859"/>
                    <a:pt x="44" y="861"/>
                    <a:pt x="41" y="864"/>
                  </a:cubicBezTo>
                  <a:cubicBezTo>
                    <a:pt x="38" y="866"/>
                    <a:pt x="32" y="868"/>
                    <a:pt x="29" y="867"/>
                  </a:cubicBezTo>
                  <a:cubicBezTo>
                    <a:pt x="26" y="867"/>
                    <a:pt x="25" y="868"/>
                    <a:pt x="21" y="869"/>
                  </a:cubicBezTo>
                  <a:cubicBezTo>
                    <a:pt x="18" y="871"/>
                    <a:pt x="14" y="873"/>
                    <a:pt x="12" y="875"/>
                  </a:cubicBezTo>
                  <a:cubicBezTo>
                    <a:pt x="10" y="878"/>
                    <a:pt x="11" y="881"/>
                    <a:pt x="13" y="883"/>
                  </a:cubicBezTo>
                  <a:cubicBezTo>
                    <a:pt x="16" y="885"/>
                    <a:pt x="20" y="890"/>
                    <a:pt x="19" y="894"/>
                  </a:cubicBezTo>
                  <a:cubicBezTo>
                    <a:pt x="19" y="898"/>
                    <a:pt x="20" y="905"/>
                    <a:pt x="20" y="906"/>
                  </a:cubicBezTo>
                  <a:cubicBezTo>
                    <a:pt x="20" y="907"/>
                    <a:pt x="25" y="911"/>
                    <a:pt x="25" y="914"/>
                  </a:cubicBezTo>
                  <a:cubicBezTo>
                    <a:pt x="24" y="917"/>
                    <a:pt x="22" y="919"/>
                    <a:pt x="19" y="919"/>
                  </a:cubicBezTo>
                  <a:cubicBezTo>
                    <a:pt x="16" y="919"/>
                    <a:pt x="13" y="917"/>
                    <a:pt x="8" y="920"/>
                  </a:cubicBezTo>
                  <a:cubicBezTo>
                    <a:pt x="3" y="922"/>
                    <a:pt x="0" y="925"/>
                    <a:pt x="2" y="928"/>
                  </a:cubicBezTo>
                  <a:cubicBezTo>
                    <a:pt x="4" y="931"/>
                    <a:pt x="8" y="937"/>
                    <a:pt x="9" y="940"/>
                  </a:cubicBezTo>
                  <a:cubicBezTo>
                    <a:pt x="10" y="941"/>
                    <a:pt x="9" y="942"/>
                    <a:pt x="10" y="944"/>
                  </a:cubicBezTo>
                  <a:cubicBezTo>
                    <a:pt x="10" y="945"/>
                    <a:pt x="10" y="946"/>
                    <a:pt x="11" y="944"/>
                  </a:cubicBezTo>
                  <a:cubicBezTo>
                    <a:pt x="12" y="948"/>
                    <a:pt x="10" y="964"/>
                    <a:pt x="25" y="956"/>
                  </a:cubicBezTo>
                  <a:cubicBezTo>
                    <a:pt x="41" y="947"/>
                    <a:pt x="53" y="956"/>
                    <a:pt x="60" y="961"/>
                  </a:cubicBezTo>
                  <a:cubicBezTo>
                    <a:pt x="67" y="966"/>
                    <a:pt x="64" y="984"/>
                    <a:pt x="62" y="997"/>
                  </a:cubicBezTo>
                  <a:cubicBezTo>
                    <a:pt x="60" y="1010"/>
                    <a:pt x="62" y="1001"/>
                    <a:pt x="62" y="1026"/>
                  </a:cubicBezTo>
                  <a:cubicBezTo>
                    <a:pt x="62" y="1051"/>
                    <a:pt x="52" y="1042"/>
                    <a:pt x="49" y="1052"/>
                  </a:cubicBezTo>
                  <a:cubicBezTo>
                    <a:pt x="45" y="1062"/>
                    <a:pt x="50" y="1056"/>
                    <a:pt x="56" y="1076"/>
                  </a:cubicBezTo>
                  <a:cubicBezTo>
                    <a:pt x="63" y="1096"/>
                    <a:pt x="53" y="1084"/>
                    <a:pt x="46" y="1085"/>
                  </a:cubicBezTo>
                  <a:cubicBezTo>
                    <a:pt x="40" y="1085"/>
                    <a:pt x="31" y="1080"/>
                    <a:pt x="29" y="1080"/>
                  </a:cubicBezTo>
                  <a:cubicBezTo>
                    <a:pt x="26" y="1079"/>
                    <a:pt x="23" y="1080"/>
                    <a:pt x="22" y="1080"/>
                  </a:cubicBezTo>
                  <a:cubicBezTo>
                    <a:pt x="19" y="1079"/>
                    <a:pt x="16" y="1077"/>
                    <a:pt x="13" y="1080"/>
                  </a:cubicBezTo>
                  <a:cubicBezTo>
                    <a:pt x="9" y="1082"/>
                    <a:pt x="10" y="1084"/>
                    <a:pt x="9" y="1089"/>
                  </a:cubicBezTo>
                  <a:cubicBezTo>
                    <a:pt x="8" y="1094"/>
                    <a:pt x="11" y="1094"/>
                    <a:pt x="11" y="1097"/>
                  </a:cubicBezTo>
                  <a:cubicBezTo>
                    <a:pt x="12" y="1099"/>
                    <a:pt x="13" y="1099"/>
                    <a:pt x="15" y="1097"/>
                  </a:cubicBezTo>
                  <a:cubicBezTo>
                    <a:pt x="16" y="1095"/>
                    <a:pt x="21" y="1099"/>
                    <a:pt x="23" y="1101"/>
                  </a:cubicBezTo>
                  <a:cubicBezTo>
                    <a:pt x="25" y="1102"/>
                    <a:pt x="27" y="1104"/>
                    <a:pt x="28" y="1104"/>
                  </a:cubicBezTo>
                  <a:cubicBezTo>
                    <a:pt x="29" y="1104"/>
                    <a:pt x="28" y="1107"/>
                    <a:pt x="30" y="1109"/>
                  </a:cubicBezTo>
                  <a:cubicBezTo>
                    <a:pt x="31" y="1111"/>
                    <a:pt x="34" y="1111"/>
                    <a:pt x="36" y="1111"/>
                  </a:cubicBezTo>
                  <a:cubicBezTo>
                    <a:pt x="38" y="1110"/>
                    <a:pt x="48" y="1112"/>
                    <a:pt x="50" y="1116"/>
                  </a:cubicBezTo>
                  <a:cubicBezTo>
                    <a:pt x="52" y="1121"/>
                    <a:pt x="56" y="1122"/>
                    <a:pt x="57" y="1122"/>
                  </a:cubicBezTo>
                  <a:cubicBezTo>
                    <a:pt x="59" y="1121"/>
                    <a:pt x="64" y="1122"/>
                    <a:pt x="63" y="1127"/>
                  </a:cubicBezTo>
                  <a:cubicBezTo>
                    <a:pt x="62" y="1132"/>
                    <a:pt x="60" y="1144"/>
                    <a:pt x="61" y="1146"/>
                  </a:cubicBezTo>
                  <a:cubicBezTo>
                    <a:pt x="62" y="1148"/>
                    <a:pt x="66" y="1147"/>
                    <a:pt x="68" y="1146"/>
                  </a:cubicBezTo>
                  <a:cubicBezTo>
                    <a:pt x="71" y="1145"/>
                    <a:pt x="74" y="1148"/>
                    <a:pt x="76" y="1150"/>
                  </a:cubicBezTo>
                  <a:cubicBezTo>
                    <a:pt x="75" y="1150"/>
                    <a:pt x="76" y="1154"/>
                    <a:pt x="77" y="1155"/>
                  </a:cubicBezTo>
                  <a:cubicBezTo>
                    <a:pt x="78" y="1155"/>
                    <a:pt x="84" y="1162"/>
                    <a:pt x="85" y="1163"/>
                  </a:cubicBezTo>
                  <a:cubicBezTo>
                    <a:pt x="86" y="1165"/>
                    <a:pt x="87" y="1168"/>
                    <a:pt x="86" y="1170"/>
                  </a:cubicBezTo>
                  <a:cubicBezTo>
                    <a:pt x="85" y="1172"/>
                    <a:pt x="85" y="1173"/>
                    <a:pt x="87" y="1177"/>
                  </a:cubicBezTo>
                  <a:cubicBezTo>
                    <a:pt x="89" y="1180"/>
                    <a:pt x="88" y="1182"/>
                    <a:pt x="88" y="1182"/>
                  </a:cubicBezTo>
                  <a:cubicBezTo>
                    <a:pt x="88" y="1182"/>
                    <a:pt x="83" y="1188"/>
                    <a:pt x="83" y="1193"/>
                  </a:cubicBezTo>
                  <a:cubicBezTo>
                    <a:pt x="83" y="1198"/>
                    <a:pt x="82" y="1202"/>
                    <a:pt x="77" y="1205"/>
                  </a:cubicBezTo>
                  <a:cubicBezTo>
                    <a:pt x="73" y="1209"/>
                    <a:pt x="68" y="1212"/>
                    <a:pt x="73" y="1217"/>
                  </a:cubicBezTo>
                  <a:cubicBezTo>
                    <a:pt x="78" y="1223"/>
                    <a:pt x="83" y="1222"/>
                    <a:pt x="81" y="1226"/>
                  </a:cubicBezTo>
                  <a:cubicBezTo>
                    <a:pt x="80" y="1230"/>
                    <a:pt x="79" y="1233"/>
                    <a:pt x="77" y="1235"/>
                  </a:cubicBezTo>
                  <a:cubicBezTo>
                    <a:pt x="76" y="1237"/>
                    <a:pt x="78" y="1239"/>
                    <a:pt x="80" y="1240"/>
                  </a:cubicBezTo>
                  <a:cubicBezTo>
                    <a:pt x="82" y="1241"/>
                    <a:pt x="93" y="1245"/>
                    <a:pt x="97" y="1242"/>
                  </a:cubicBezTo>
                  <a:cubicBezTo>
                    <a:pt x="100" y="1239"/>
                    <a:pt x="105" y="1237"/>
                    <a:pt x="107" y="1237"/>
                  </a:cubicBezTo>
                  <a:cubicBezTo>
                    <a:pt x="108" y="1238"/>
                    <a:pt x="108" y="1243"/>
                    <a:pt x="106" y="1246"/>
                  </a:cubicBezTo>
                  <a:cubicBezTo>
                    <a:pt x="103" y="1249"/>
                    <a:pt x="104" y="1250"/>
                    <a:pt x="106" y="1252"/>
                  </a:cubicBezTo>
                  <a:cubicBezTo>
                    <a:pt x="108" y="1254"/>
                    <a:pt x="112" y="1257"/>
                    <a:pt x="113" y="1262"/>
                  </a:cubicBezTo>
                  <a:cubicBezTo>
                    <a:pt x="114" y="1266"/>
                    <a:pt x="115" y="1265"/>
                    <a:pt x="118" y="1269"/>
                  </a:cubicBezTo>
                  <a:cubicBezTo>
                    <a:pt x="121" y="1272"/>
                    <a:pt x="125" y="1275"/>
                    <a:pt x="128" y="1275"/>
                  </a:cubicBezTo>
                  <a:cubicBezTo>
                    <a:pt x="131" y="1275"/>
                    <a:pt x="134" y="1276"/>
                    <a:pt x="135" y="1280"/>
                  </a:cubicBezTo>
                  <a:cubicBezTo>
                    <a:pt x="136" y="1284"/>
                    <a:pt x="138" y="1284"/>
                    <a:pt x="141" y="1284"/>
                  </a:cubicBezTo>
                  <a:cubicBezTo>
                    <a:pt x="145" y="1284"/>
                    <a:pt x="149" y="1289"/>
                    <a:pt x="151" y="1291"/>
                  </a:cubicBezTo>
                  <a:cubicBezTo>
                    <a:pt x="154" y="1293"/>
                    <a:pt x="157" y="1297"/>
                    <a:pt x="160" y="1297"/>
                  </a:cubicBezTo>
                  <a:cubicBezTo>
                    <a:pt x="162" y="1297"/>
                    <a:pt x="163" y="1296"/>
                    <a:pt x="166" y="1298"/>
                  </a:cubicBezTo>
                  <a:cubicBezTo>
                    <a:pt x="169" y="1300"/>
                    <a:pt x="171" y="1300"/>
                    <a:pt x="173" y="1299"/>
                  </a:cubicBezTo>
                  <a:cubicBezTo>
                    <a:pt x="174" y="1299"/>
                    <a:pt x="176" y="1299"/>
                    <a:pt x="179" y="1302"/>
                  </a:cubicBezTo>
                  <a:cubicBezTo>
                    <a:pt x="182" y="1304"/>
                    <a:pt x="186" y="1304"/>
                    <a:pt x="188" y="1304"/>
                  </a:cubicBezTo>
                  <a:cubicBezTo>
                    <a:pt x="191" y="1303"/>
                    <a:pt x="193" y="1305"/>
                    <a:pt x="195" y="1305"/>
                  </a:cubicBezTo>
                  <a:cubicBezTo>
                    <a:pt x="196" y="1305"/>
                    <a:pt x="203" y="1306"/>
                    <a:pt x="200" y="1309"/>
                  </a:cubicBezTo>
                  <a:cubicBezTo>
                    <a:pt x="197" y="1312"/>
                    <a:pt x="193" y="1312"/>
                    <a:pt x="190" y="1316"/>
                  </a:cubicBezTo>
                  <a:cubicBezTo>
                    <a:pt x="188" y="1320"/>
                    <a:pt x="186" y="1321"/>
                    <a:pt x="187" y="1326"/>
                  </a:cubicBezTo>
                  <a:cubicBezTo>
                    <a:pt x="187" y="1331"/>
                    <a:pt x="187" y="1336"/>
                    <a:pt x="188" y="1338"/>
                  </a:cubicBezTo>
                  <a:cubicBezTo>
                    <a:pt x="190" y="1340"/>
                    <a:pt x="190" y="1340"/>
                    <a:pt x="190" y="1346"/>
                  </a:cubicBezTo>
                  <a:cubicBezTo>
                    <a:pt x="189" y="1352"/>
                    <a:pt x="189" y="1354"/>
                    <a:pt x="189" y="1357"/>
                  </a:cubicBezTo>
                  <a:cubicBezTo>
                    <a:pt x="189" y="1360"/>
                    <a:pt x="190" y="1363"/>
                    <a:pt x="190" y="1364"/>
                  </a:cubicBezTo>
                  <a:cubicBezTo>
                    <a:pt x="189" y="1365"/>
                    <a:pt x="189" y="1366"/>
                    <a:pt x="187" y="1368"/>
                  </a:cubicBezTo>
                  <a:cubicBezTo>
                    <a:pt x="186" y="1370"/>
                    <a:pt x="186" y="1370"/>
                    <a:pt x="186" y="1375"/>
                  </a:cubicBezTo>
                  <a:cubicBezTo>
                    <a:pt x="187" y="1379"/>
                    <a:pt x="188" y="1385"/>
                    <a:pt x="190" y="1386"/>
                  </a:cubicBezTo>
                  <a:cubicBezTo>
                    <a:pt x="192" y="1388"/>
                    <a:pt x="193" y="1391"/>
                    <a:pt x="196" y="1392"/>
                  </a:cubicBezTo>
                  <a:cubicBezTo>
                    <a:pt x="199" y="1393"/>
                    <a:pt x="203" y="1391"/>
                    <a:pt x="203" y="1394"/>
                  </a:cubicBezTo>
                  <a:cubicBezTo>
                    <a:pt x="203" y="1397"/>
                    <a:pt x="209" y="1400"/>
                    <a:pt x="211" y="1400"/>
                  </a:cubicBezTo>
                  <a:cubicBezTo>
                    <a:pt x="212" y="1400"/>
                    <a:pt x="215" y="1402"/>
                    <a:pt x="215" y="1405"/>
                  </a:cubicBezTo>
                  <a:cubicBezTo>
                    <a:pt x="216" y="1407"/>
                    <a:pt x="218" y="1410"/>
                    <a:pt x="219" y="1412"/>
                  </a:cubicBezTo>
                  <a:cubicBezTo>
                    <a:pt x="219" y="1414"/>
                    <a:pt x="222" y="1416"/>
                    <a:pt x="223" y="1418"/>
                  </a:cubicBezTo>
                  <a:cubicBezTo>
                    <a:pt x="225" y="1419"/>
                    <a:pt x="225" y="1419"/>
                    <a:pt x="227" y="1419"/>
                  </a:cubicBezTo>
                  <a:cubicBezTo>
                    <a:pt x="229" y="1419"/>
                    <a:pt x="235" y="1423"/>
                    <a:pt x="232" y="1425"/>
                  </a:cubicBezTo>
                  <a:cubicBezTo>
                    <a:pt x="230" y="1427"/>
                    <a:pt x="226" y="1426"/>
                    <a:pt x="226" y="1428"/>
                  </a:cubicBezTo>
                  <a:cubicBezTo>
                    <a:pt x="226" y="1431"/>
                    <a:pt x="225" y="1432"/>
                    <a:pt x="223" y="1435"/>
                  </a:cubicBezTo>
                  <a:cubicBezTo>
                    <a:pt x="221" y="1437"/>
                    <a:pt x="217" y="1438"/>
                    <a:pt x="214" y="1437"/>
                  </a:cubicBezTo>
                  <a:cubicBezTo>
                    <a:pt x="212" y="1437"/>
                    <a:pt x="208" y="1440"/>
                    <a:pt x="206" y="1439"/>
                  </a:cubicBezTo>
                  <a:cubicBezTo>
                    <a:pt x="203" y="1438"/>
                    <a:pt x="198" y="1440"/>
                    <a:pt x="199" y="1441"/>
                  </a:cubicBezTo>
                  <a:cubicBezTo>
                    <a:pt x="200" y="1443"/>
                    <a:pt x="200" y="1446"/>
                    <a:pt x="202" y="1448"/>
                  </a:cubicBezTo>
                  <a:cubicBezTo>
                    <a:pt x="203" y="1450"/>
                    <a:pt x="203" y="1453"/>
                    <a:pt x="202" y="1457"/>
                  </a:cubicBezTo>
                  <a:cubicBezTo>
                    <a:pt x="200" y="1462"/>
                    <a:pt x="198" y="1471"/>
                    <a:pt x="195" y="1473"/>
                  </a:cubicBezTo>
                  <a:cubicBezTo>
                    <a:pt x="193" y="1474"/>
                    <a:pt x="187" y="1471"/>
                    <a:pt x="190" y="1483"/>
                  </a:cubicBezTo>
                  <a:cubicBezTo>
                    <a:pt x="192" y="1494"/>
                    <a:pt x="193" y="1496"/>
                    <a:pt x="194" y="1498"/>
                  </a:cubicBezTo>
                  <a:cubicBezTo>
                    <a:pt x="195" y="1500"/>
                    <a:pt x="197" y="1503"/>
                    <a:pt x="199" y="1506"/>
                  </a:cubicBezTo>
                  <a:cubicBezTo>
                    <a:pt x="200" y="1508"/>
                    <a:pt x="201" y="1509"/>
                    <a:pt x="203" y="1513"/>
                  </a:cubicBezTo>
                  <a:cubicBezTo>
                    <a:pt x="204" y="1517"/>
                    <a:pt x="204" y="1523"/>
                    <a:pt x="205" y="1525"/>
                  </a:cubicBezTo>
                  <a:cubicBezTo>
                    <a:pt x="206" y="1527"/>
                    <a:pt x="208" y="1530"/>
                    <a:pt x="204" y="1532"/>
                  </a:cubicBezTo>
                  <a:cubicBezTo>
                    <a:pt x="200" y="1534"/>
                    <a:pt x="200" y="1539"/>
                    <a:pt x="201" y="1541"/>
                  </a:cubicBezTo>
                  <a:cubicBezTo>
                    <a:pt x="202" y="1543"/>
                    <a:pt x="205" y="1546"/>
                    <a:pt x="207" y="1547"/>
                  </a:cubicBezTo>
                  <a:cubicBezTo>
                    <a:pt x="209" y="1549"/>
                    <a:pt x="210" y="1551"/>
                    <a:pt x="208" y="1553"/>
                  </a:cubicBezTo>
                  <a:cubicBezTo>
                    <a:pt x="206" y="1555"/>
                    <a:pt x="204" y="1558"/>
                    <a:pt x="204" y="1562"/>
                  </a:cubicBezTo>
                  <a:cubicBezTo>
                    <a:pt x="205" y="1566"/>
                    <a:pt x="208" y="1569"/>
                    <a:pt x="205" y="1573"/>
                  </a:cubicBezTo>
                  <a:cubicBezTo>
                    <a:pt x="201" y="1578"/>
                    <a:pt x="199" y="1587"/>
                    <a:pt x="195" y="1587"/>
                  </a:cubicBezTo>
                  <a:cubicBezTo>
                    <a:pt x="192" y="1587"/>
                    <a:pt x="191" y="1587"/>
                    <a:pt x="189" y="1590"/>
                  </a:cubicBezTo>
                  <a:cubicBezTo>
                    <a:pt x="187" y="1593"/>
                    <a:pt x="185" y="1594"/>
                    <a:pt x="183" y="1599"/>
                  </a:cubicBezTo>
                  <a:cubicBezTo>
                    <a:pt x="180" y="1604"/>
                    <a:pt x="179" y="1605"/>
                    <a:pt x="174" y="1598"/>
                  </a:cubicBezTo>
                  <a:cubicBezTo>
                    <a:pt x="169" y="1592"/>
                    <a:pt x="165" y="1586"/>
                    <a:pt x="166" y="1580"/>
                  </a:cubicBezTo>
                  <a:cubicBezTo>
                    <a:pt x="167" y="1575"/>
                    <a:pt x="168" y="1568"/>
                    <a:pt x="169" y="1565"/>
                  </a:cubicBezTo>
                  <a:cubicBezTo>
                    <a:pt x="169" y="1562"/>
                    <a:pt x="169" y="1559"/>
                    <a:pt x="163" y="1559"/>
                  </a:cubicBezTo>
                  <a:cubicBezTo>
                    <a:pt x="157" y="1559"/>
                    <a:pt x="144" y="1564"/>
                    <a:pt x="141" y="1566"/>
                  </a:cubicBezTo>
                  <a:cubicBezTo>
                    <a:pt x="138" y="1568"/>
                    <a:pt x="138" y="1570"/>
                    <a:pt x="138" y="1574"/>
                  </a:cubicBezTo>
                  <a:cubicBezTo>
                    <a:pt x="138" y="1578"/>
                    <a:pt x="139" y="1580"/>
                    <a:pt x="140" y="1582"/>
                  </a:cubicBezTo>
                  <a:cubicBezTo>
                    <a:pt x="140" y="1584"/>
                    <a:pt x="140" y="1589"/>
                    <a:pt x="135" y="1592"/>
                  </a:cubicBezTo>
                  <a:cubicBezTo>
                    <a:pt x="131" y="1594"/>
                    <a:pt x="133" y="1599"/>
                    <a:pt x="134" y="1602"/>
                  </a:cubicBezTo>
                  <a:cubicBezTo>
                    <a:pt x="135" y="1605"/>
                    <a:pt x="139" y="1607"/>
                    <a:pt x="140" y="1607"/>
                  </a:cubicBezTo>
                  <a:cubicBezTo>
                    <a:pt x="142" y="1607"/>
                    <a:pt x="148" y="1612"/>
                    <a:pt x="143" y="1614"/>
                  </a:cubicBezTo>
                  <a:cubicBezTo>
                    <a:pt x="138" y="1616"/>
                    <a:pt x="134" y="1617"/>
                    <a:pt x="135" y="1623"/>
                  </a:cubicBezTo>
                  <a:cubicBezTo>
                    <a:pt x="135" y="1629"/>
                    <a:pt x="137" y="1632"/>
                    <a:pt x="138" y="1634"/>
                  </a:cubicBezTo>
                  <a:cubicBezTo>
                    <a:pt x="139" y="1636"/>
                    <a:pt x="140" y="1641"/>
                    <a:pt x="137" y="1642"/>
                  </a:cubicBezTo>
                  <a:cubicBezTo>
                    <a:pt x="134" y="1643"/>
                    <a:pt x="131" y="1646"/>
                    <a:pt x="130" y="1650"/>
                  </a:cubicBezTo>
                  <a:cubicBezTo>
                    <a:pt x="129" y="1653"/>
                    <a:pt x="131" y="1655"/>
                    <a:pt x="131" y="1657"/>
                  </a:cubicBezTo>
                  <a:cubicBezTo>
                    <a:pt x="130" y="1659"/>
                    <a:pt x="125" y="1659"/>
                    <a:pt x="127" y="1662"/>
                  </a:cubicBezTo>
                  <a:cubicBezTo>
                    <a:pt x="130" y="1665"/>
                    <a:pt x="134" y="1667"/>
                    <a:pt x="135" y="1668"/>
                  </a:cubicBezTo>
                  <a:cubicBezTo>
                    <a:pt x="136" y="1668"/>
                    <a:pt x="136" y="1670"/>
                    <a:pt x="136" y="1675"/>
                  </a:cubicBezTo>
                  <a:cubicBezTo>
                    <a:pt x="136" y="1680"/>
                    <a:pt x="135" y="1688"/>
                    <a:pt x="136" y="1692"/>
                  </a:cubicBezTo>
                  <a:cubicBezTo>
                    <a:pt x="137" y="1695"/>
                    <a:pt x="142" y="1700"/>
                    <a:pt x="145" y="1700"/>
                  </a:cubicBezTo>
                  <a:cubicBezTo>
                    <a:pt x="147" y="1700"/>
                    <a:pt x="149" y="1701"/>
                    <a:pt x="149" y="1704"/>
                  </a:cubicBezTo>
                  <a:cubicBezTo>
                    <a:pt x="149" y="1706"/>
                    <a:pt x="152" y="1707"/>
                    <a:pt x="154" y="1707"/>
                  </a:cubicBezTo>
                  <a:cubicBezTo>
                    <a:pt x="156" y="1707"/>
                    <a:pt x="158" y="1706"/>
                    <a:pt x="159" y="1704"/>
                  </a:cubicBezTo>
                  <a:cubicBezTo>
                    <a:pt x="161" y="1702"/>
                    <a:pt x="165" y="1701"/>
                    <a:pt x="167" y="1704"/>
                  </a:cubicBezTo>
                  <a:cubicBezTo>
                    <a:pt x="168" y="1707"/>
                    <a:pt x="168" y="1707"/>
                    <a:pt x="170" y="1708"/>
                  </a:cubicBezTo>
                  <a:cubicBezTo>
                    <a:pt x="172" y="1708"/>
                    <a:pt x="173" y="1713"/>
                    <a:pt x="173" y="1714"/>
                  </a:cubicBezTo>
                  <a:cubicBezTo>
                    <a:pt x="174" y="1716"/>
                    <a:pt x="176" y="1716"/>
                    <a:pt x="178" y="1716"/>
                  </a:cubicBezTo>
                  <a:cubicBezTo>
                    <a:pt x="180" y="1716"/>
                    <a:pt x="183" y="1717"/>
                    <a:pt x="184" y="1717"/>
                  </a:cubicBezTo>
                  <a:cubicBezTo>
                    <a:pt x="186" y="1717"/>
                    <a:pt x="188" y="1717"/>
                    <a:pt x="188" y="1721"/>
                  </a:cubicBezTo>
                  <a:cubicBezTo>
                    <a:pt x="188" y="1725"/>
                    <a:pt x="190" y="1726"/>
                    <a:pt x="191" y="1729"/>
                  </a:cubicBezTo>
                  <a:cubicBezTo>
                    <a:pt x="193" y="1732"/>
                    <a:pt x="197" y="1735"/>
                    <a:pt x="196" y="1742"/>
                  </a:cubicBezTo>
                  <a:cubicBezTo>
                    <a:pt x="195" y="1749"/>
                    <a:pt x="194" y="1749"/>
                    <a:pt x="200" y="1755"/>
                  </a:cubicBezTo>
                  <a:cubicBezTo>
                    <a:pt x="206" y="1761"/>
                    <a:pt x="215" y="1764"/>
                    <a:pt x="218" y="1767"/>
                  </a:cubicBezTo>
                  <a:cubicBezTo>
                    <a:pt x="222" y="1770"/>
                    <a:pt x="228" y="1778"/>
                    <a:pt x="232" y="1780"/>
                  </a:cubicBezTo>
                  <a:cubicBezTo>
                    <a:pt x="235" y="1782"/>
                    <a:pt x="239" y="1784"/>
                    <a:pt x="241" y="1787"/>
                  </a:cubicBezTo>
                  <a:cubicBezTo>
                    <a:pt x="243" y="1790"/>
                    <a:pt x="246" y="1793"/>
                    <a:pt x="247" y="1795"/>
                  </a:cubicBezTo>
                  <a:cubicBezTo>
                    <a:pt x="247" y="1797"/>
                    <a:pt x="253" y="1800"/>
                    <a:pt x="256" y="1804"/>
                  </a:cubicBezTo>
                  <a:cubicBezTo>
                    <a:pt x="259" y="1808"/>
                    <a:pt x="263" y="1808"/>
                    <a:pt x="262" y="1816"/>
                  </a:cubicBezTo>
                  <a:cubicBezTo>
                    <a:pt x="262" y="1824"/>
                    <a:pt x="261" y="1825"/>
                    <a:pt x="264" y="1828"/>
                  </a:cubicBezTo>
                  <a:cubicBezTo>
                    <a:pt x="268" y="1830"/>
                    <a:pt x="274" y="1831"/>
                    <a:pt x="275" y="1827"/>
                  </a:cubicBezTo>
                  <a:cubicBezTo>
                    <a:pt x="276" y="1823"/>
                    <a:pt x="275" y="1820"/>
                    <a:pt x="280" y="1821"/>
                  </a:cubicBezTo>
                  <a:cubicBezTo>
                    <a:pt x="286" y="1822"/>
                    <a:pt x="289" y="1820"/>
                    <a:pt x="289" y="1817"/>
                  </a:cubicBezTo>
                  <a:cubicBezTo>
                    <a:pt x="289" y="1814"/>
                    <a:pt x="294" y="1806"/>
                    <a:pt x="295" y="1804"/>
                  </a:cubicBezTo>
                  <a:cubicBezTo>
                    <a:pt x="296" y="1802"/>
                    <a:pt x="299" y="1802"/>
                    <a:pt x="300" y="1803"/>
                  </a:cubicBezTo>
                  <a:cubicBezTo>
                    <a:pt x="301" y="1804"/>
                    <a:pt x="302" y="1808"/>
                    <a:pt x="304" y="1808"/>
                  </a:cubicBezTo>
                  <a:cubicBezTo>
                    <a:pt x="306" y="1808"/>
                    <a:pt x="309" y="1807"/>
                    <a:pt x="310" y="1806"/>
                  </a:cubicBezTo>
                  <a:cubicBezTo>
                    <a:pt x="311" y="1804"/>
                    <a:pt x="317" y="1807"/>
                    <a:pt x="320" y="1810"/>
                  </a:cubicBezTo>
                  <a:cubicBezTo>
                    <a:pt x="322" y="1813"/>
                    <a:pt x="330" y="1820"/>
                    <a:pt x="335" y="1821"/>
                  </a:cubicBezTo>
                  <a:cubicBezTo>
                    <a:pt x="339" y="1822"/>
                    <a:pt x="339" y="1823"/>
                    <a:pt x="341" y="1823"/>
                  </a:cubicBezTo>
                  <a:cubicBezTo>
                    <a:pt x="342" y="1823"/>
                    <a:pt x="345" y="1825"/>
                    <a:pt x="343" y="1829"/>
                  </a:cubicBezTo>
                  <a:cubicBezTo>
                    <a:pt x="342" y="1833"/>
                    <a:pt x="342" y="1834"/>
                    <a:pt x="343" y="1835"/>
                  </a:cubicBezTo>
                  <a:cubicBezTo>
                    <a:pt x="344" y="1837"/>
                    <a:pt x="346" y="1838"/>
                    <a:pt x="345" y="1841"/>
                  </a:cubicBezTo>
                  <a:cubicBezTo>
                    <a:pt x="344" y="1845"/>
                    <a:pt x="346" y="1849"/>
                    <a:pt x="347" y="1851"/>
                  </a:cubicBezTo>
                  <a:cubicBezTo>
                    <a:pt x="349" y="1852"/>
                    <a:pt x="367" y="1868"/>
                    <a:pt x="367" y="1868"/>
                  </a:cubicBezTo>
                  <a:cubicBezTo>
                    <a:pt x="367" y="1868"/>
                    <a:pt x="370" y="1870"/>
                    <a:pt x="370" y="1874"/>
                  </a:cubicBezTo>
                  <a:cubicBezTo>
                    <a:pt x="370" y="1877"/>
                    <a:pt x="371" y="1878"/>
                    <a:pt x="372" y="1879"/>
                  </a:cubicBezTo>
                  <a:cubicBezTo>
                    <a:pt x="373" y="1880"/>
                    <a:pt x="375" y="1880"/>
                    <a:pt x="375" y="1883"/>
                  </a:cubicBezTo>
                  <a:cubicBezTo>
                    <a:pt x="375" y="1886"/>
                    <a:pt x="376" y="1888"/>
                    <a:pt x="377" y="1889"/>
                  </a:cubicBezTo>
                  <a:cubicBezTo>
                    <a:pt x="378" y="1890"/>
                    <a:pt x="382" y="1895"/>
                    <a:pt x="383" y="1895"/>
                  </a:cubicBezTo>
                  <a:cubicBezTo>
                    <a:pt x="385" y="1895"/>
                    <a:pt x="386" y="1897"/>
                    <a:pt x="387" y="1896"/>
                  </a:cubicBezTo>
                  <a:cubicBezTo>
                    <a:pt x="389" y="1895"/>
                    <a:pt x="396" y="1904"/>
                    <a:pt x="397" y="1906"/>
                  </a:cubicBezTo>
                  <a:cubicBezTo>
                    <a:pt x="399" y="1908"/>
                    <a:pt x="405" y="1906"/>
                    <a:pt x="406" y="1908"/>
                  </a:cubicBezTo>
                  <a:cubicBezTo>
                    <a:pt x="407" y="1909"/>
                    <a:pt x="410" y="1910"/>
                    <a:pt x="410" y="1913"/>
                  </a:cubicBezTo>
                  <a:cubicBezTo>
                    <a:pt x="411" y="1917"/>
                    <a:pt x="410" y="1917"/>
                    <a:pt x="413" y="1921"/>
                  </a:cubicBezTo>
                  <a:cubicBezTo>
                    <a:pt x="417" y="1924"/>
                    <a:pt x="417" y="1927"/>
                    <a:pt x="417" y="1935"/>
                  </a:cubicBezTo>
                  <a:cubicBezTo>
                    <a:pt x="417" y="1943"/>
                    <a:pt x="419" y="1947"/>
                    <a:pt x="421" y="1950"/>
                  </a:cubicBezTo>
                  <a:cubicBezTo>
                    <a:pt x="424" y="1954"/>
                    <a:pt x="430" y="1962"/>
                    <a:pt x="433" y="1958"/>
                  </a:cubicBezTo>
                  <a:cubicBezTo>
                    <a:pt x="435" y="1954"/>
                    <a:pt x="435" y="1952"/>
                    <a:pt x="440" y="1952"/>
                  </a:cubicBezTo>
                  <a:cubicBezTo>
                    <a:pt x="444" y="1953"/>
                    <a:pt x="445" y="1953"/>
                    <a:pt x="446" y="1951"/>
                  </a:cubicBezTo>
                  <a:cubicBezTo>
                    <a:pt x="448" y="1949"/>
                    <a:pt x="451" y="1950"/>
                    <a:pt x="453" y="1950"/>
                  </a:cubicBezTo>
                  <a:cubicBezTo>
                    <a:pt x="454" y="1950"/>
                    <a:pt x="458" y="1950"/>
                    <a:pt x="459" y="1952"/>
                  </a:cubicBezTo>
                  <a:cubicBezTo>
                    <a:pt x="460" y="1954"/>
                    <a:pt x="463" y="1955"/>
                    <a:pt x="464" y="1956"/>
                  </a:cubicBezTo>
                  <a:cubicBezTo>
                    <a:pt x="465" y="1957"/>
                    <a:pt x="473" y="1962"/>
                    <a:pt x="473" y="1962"/>
                  </a:cubicBezTo>
                  <a:cubicBezTo>
                    <a:pt x="473" y="1962"/>
                    <a:pt x="472" y="1966"/>
                    <a:pt x="470" y="1967"/>
                  </a:cubicBezTo>
                  <a:cubicBezTo>
                    <a:pt x="468" y="1969"/>
                    <a:pt x="468" y="1969"/>
                    <a:pt x="468" y="1975"/>
                  </a:cubicBezTo>
                  <a:cubicBezTo>
                    <a:pt x="468" y="1981"/>
                    <a:pt x="470" y="1979"/>
                    <a:pt x="471" y="1980"/>
                  </a:cubicBezTo>
                  <a:cubicBezTo>
                    <a:pt x="472" y="1980"/>
                    <a:pt x="473" y="1983"/>
                    <a:pt x="471" y="1984"/>
                  </a:cubicBezTo>
                  <a:cubicBezTo>
                    <a:pt x="469" y="1986"/>
                    <a:pt x="466" y="1992"/>
                    <a:pt x="468" y="1993"/>
                  </a:cubicBezTo>
                  <a:cubicBezTo>
                    <a:pt x="469" y="1995"/>
                    <a:pt x="472" y="1997"/>
                    <a:pt x="475" y="1998"/>
                  </a:cubicBezTo>
                  <a:cubicBezTo>
                    <a:pt x="477" y="1999"/>
                    <a:pt x="481" y="2000"/>
                    <a:pt x="481" y="2004"/>
                  </a:cubicBezTo>
                  <a:cubicBezTo>
                    <a:pt x="481" y="2009"/>
                    <a:pt x="481" y="2009"/>
                    <a:pt x="483" y="2011"/>
                  </a:cubicBezTo>
                  <a:cubicBezTo>
                    <a:pt x="486" y="2013"/>
                    <a:pt x="489" y="2015"/>
                    <a:pt x="491" y="2015"/>
                  </a:cubicBezTo>
                  <a:cubicBezTo>
                    <a:pt x="492" y="2015"/>
                    <a:pt x="497" y="2016"/>
                    <a:pt x="497" y="2021"/>
                  </a:cubicBezTo>
                  <a:cubicBezTo>
                    <a:pt x="496" y="2025"/>
                    <a:pt x="499" y="2026"/>
                    <a:pt x="502" y="2029"/>
                  </a:cubicBezTo>
                  <a:cubicBezTo>
                    <a:pt x="505" y="2032"/>
                    <a:pt x="511" y="2036"/>
                    <a:pt x="516" y="2034"/>
                  </a:cubicBezTo>
                  <a:cubicBezTo>
                    <a:pt x="520" y="2031"/>
                    <a:pt x="521" y="2031"/>
                    <a:pt x="523" y="2029"/>
                  </a:cubicBezTo>
                  <a:cubicBezTo>
                    <a:pt x="525" y="2028"/>
                    <a:pt x="531" y="2029"/>
                    <a:pt x="533" y="2031"/>
                  </a:cubicBezTo>
                  <a:cubicBezTo>
                    <a:pt x="534" y="2032"/>
                    <a:pt x="536" y="2037"/>
                    <a:pt x="533" y="2039"/>
                  </a:cubicBezTo>
                  <a:cubicBezTo>
                    <a:pt x="530" y="2042"/>
                    <a:pt x="528" y="2044"/>
                    <a:pt x="526" y="2046"/>
                  </a:cubicBezTo>
                  <a:cubicBezTo>
                    <a:pt x="524" y="2047"/>
                    <a:pt x="523" y="2048"/>
                    <a:pt x="523" y="2053"/>
                  </a:cubicBezTo>
                  <a:cubicBezTo>
                    <a:pt x="522" y="2058"/>
                    <a:pt x="523" y="2063"/>
                    <a:pt x="528" y="2062"/>
                  </a:cubicBezTo>
                  <a:cubicBezTo>
                    <a:pt x="532" y="2060"/>
                    <a:pt x="535" y="2057"/>
                    <a:pt x="535" y="2062"/>
                  </a:cubicBezTo>
                  <a:cubicBezTo>
                    <a:pt x="536" y="2067"/>
                    <a:pt x="537" y="2068"/>
                    <a:pt x="540" y="2067"/>
                  </a:cubicBezTo>
                  <a:cubicBezTo>
                    <a:pt x="544" y="2066"/>
                    <a:pt x="553" y="2063"/>
                    <a:pt x="555" y="2069"/>
                  </a:cubicBezTo>
                  <a:cubicBezTo>
                    <a:pt x="557" y="2075"/>
                    <a:pt x="556" y="2078"/>
                    <a:pt x="559" y="2075"/>
                  </a:cubicBezTo>
                  <a:cubicBezTo>
                    <a:pt x="562" y="2073"/>
                    <a:pt x="564" y="2074"/>
                    <a:pt x="564" y="2071"/>
                  </a:cubicBezTo>
                  <a:cubicBezTo>
                    <a:pt x="565" y="2067"/>
                    <a:pt x="572" y="2066"/>
                    <a:pt x="570" y="2071"/>
                  </a:cubicBezTo>
                  <a:cubicBezTo>
                    <a:pt x="569" y="2077"/>
                    <a:pt x="568" y="2082"/>
                    <a:pt x="571" y="2084"/>
                  </a:cubicBezTo>
                  <a:cubicBezTo>
                    <a:pt x="573" y="2086"/>
                    <a:pt x="576" y="2088"/>
                    <a:pt x="576" y="2090"/>
                  </a:cubicBezTo>
                  <a:cubicBezTo>
                    <a:pt x="576" y="2092"/>
                    <a:pt x="575" y="2098"/>
                    <a:pt x="576" y="2101"/>
                  </a:cubicBezTo>
                  <a:cubicBezTo>
                    <a:pt x="577" y="2104"/>
                    <a:pt x="579" y="2105"/>
                    <a:pt x="577" y="2107"/>
                  </a:cubicBezTo>
                  <a:cubicBezTo>
                    <a:pt x="576" y="2109"/>
                    <a:pt x="576" y="2111"/>
                    <a:pt x="578" y="2113"/>
                  </a:cubicBezTo>
                  <a:cubicBezTo>
                    <a:pt x="580" y="2116"/>
                    <a:pt x="585" y="2118"/>
                    <a:pt x="586" y="2114"/>
                  </a:cubicBezTo>
                  <a:cubicBezTo>
                    <a:pt x="587" y="2110"/>
                    <a:pt x="586" y="2112"/>
                    <a:pt x="588" y="2111"/>
                  </a:cubicBezTo>
                  <a:cubicBezTo>
                    <a:pt x="590" y="2110"/>
                    <a:pt x="590" y="2106"/>
                    <a:pt x="591" y="2103"/>
                  </a:cubicBezTo>
                  <a:cubicBezTo>
                    <a:pt x="591" y="2100"/>
                    <a:pt x="599" y="2094"/>
                    <a:pt x="600" y="2093"/>
                  </a:cubicBezTo>
                  <a:cubicBezTo>
                    <a:pt x="602" y="2092"/>
                    <a:pt x="607" y="2097"/>
                    <a:pt x="604" y="2100"/>
                  </a:cubicBezTo>
                  <a:cubicBezTo>
                    <a:pt x="602" y="2102"/>
                    <a:pt x="601" y="2103"/>
                    <a:pt x="600" y="2107"/>
                  </a:cubicBezTo>
                  <a:cubicBezTo>
                    <a:pt x="600" y="2110"/>
                    <a:pt x="600" y="2111"/>
                    <a:pt x="603" y="2113"/>
                  </a:cubicBezTo>
                  <a:cubicBezTo>
                    <a:pt x="605" y="2115"/>
                    <a:pt x="610" y="2117"/>
                    <a:pt x="611" y="2118"/>
                  </a:cubicBezTo>
                  <a:cubicBezTo>
                    <a:pt x="612" y="2120"/>
                    <a:pt x="616" y="2124"/>
                    <a:pt x="619" y="2119"/>
                  </a:cubicBezTo>
                  <a:cubicBezTo>
                    <a:pt x="622" y="2114"/>
                    <a:pt x="622" y="2114"/>
                    <a:pt x="623" y="2112"/>
                  </a:cubicBezTo>
                  <a:cubicBezTo>
                    <a:pt x="624" y="2109"/>
                    <a:pt x="628" y="2107"/>
                    <a:pt x="632" y="2108"/>
                  </a:cubicBezTo>
                  <a:cubicBezTo>
                    <a:pt x="635" y="2110"/>
                    <a:pt x="640" y="2111"/>
                    <a:pt x="640" y="2111"/>
                  </a:cubicBezTo>
                  <a:cubicBezTo>
                    <a:pt x="640" y="2111"/>
                    <a:pt x="644" y="2114"/>
                    <a:pt x="645" y="2118"/>
                  </a:cubicBezTo>
                  <a:cubicBezTo>
                    <a:pt x="645" y="2122"/>
                    <a:pt x="649" y="2122"/>
                    <a:pt x="650" y="2123"/>
                  </a:cubicBezTo>
                  <a:cubicBezTo>
                    <a:pt x="651" y="2123"/>
                    <a:pt x="655" y="2127"/>
                    <a:pt x="655" y="2128"/>
                  </a:cubicBezTo>
                  <a:cubicBezTo>
                    <a:pt x="656" y="2129"/>
                    <a:pt x="657" y="2129"/>
                    <a:pt x="661" y="2130"/>
                  </a:cubicBezTo>
                  <a:cubicBezTo>
                    <a:pt x="666" y="2131"/>
                    <a:pt x="665" y="2133"/>
                    <a:pt x="665" y="2136"/>
                  </a:cubicBezTo>
                  <a:cubicBezTo>
                    <a:pt x="665" y="2138"/>
                    <a:pt x="668" y="2140"/>
                    <a:pt x="670" y="2142"/>
                  </a:cubicBezTo>
                  <a:cubicBezTo>
                    <a:pt x="672" y="2144"/>
                    <a:pt x="675" y="2145"/>
                    <a:pt x="677" y="2145"/>
                  </a:cubicBezTo>
                  <a:cubicBezTo>
                    <a:pt x="680" y="2146"/>
                    <a:pt x="685" y="2144"/>
                    <a:pt x="685" y="2144"/>
                  </a:cubicBezTo>
                  <a:cubicBezTo>
                    <a:pt x="685" y="2144"/>
                    <a:pt x="688" y="2145"/>
                    <a:pt x="689" y="2146"/>
                  </a:cubicBezTo>
                  <a:cubicBezTo>
                    <a:pt x="690" y="2148"/>
                    <a:pt x="693" y="2148"/>
                    <a:pt x="694" y="2147"/>
                  </a:cubicBezTo>
                  <a:cubicBezTo>
                    <a:pt x="695" y="2147"/>
                    <a:pt x="697" y="2146"/>
                    <a:pt x="700" y="2147"/>
                  </a:cubicBezTo>
                  <a:cubicBezTo>
                    <a:pt x="702" y="2149"/>
                    <a:pt x="704" y="2150"/>
                    <a:pt x="707" y="2152"/>
                  </a:cubicBezTo>
                  <a:cubicBezTo>
                    <a:pt x="709" y="2153"/>
                    <a:pt x="710" y="2153"/>
                    <a:pt x="712" y="2150"/>
                  </a:cubicBezTo>
                  <a:cubicBezTo>
                    <a:pt x="714" y="2148"/>
                    <a:pt x="717" y="2142"/>
                    <a:pt x="722" y="2145"/>
                  </a:cubicBezTo>
                  <a:cubicBezTo>
                    <a:pt x="726" y="2147"/>
                    <a:pt x="737" y="2154"/>
                    <a:pt x="741" y="2151"/>
                  </a:cubicBezTo>
                  <a:cubicBezTo>
                    <a:pt x="743" y="2150"/>
                    <a:pt x="749" y="2148"/>
                    <a:pt x="752" y="2150"/>
                  </a:cubicBezTo>
                  <a:cubicBezTo>
                    <a:pt x="755" y="2153"/>
                    <a:pt x="756" y="2154"/>
                    <a:pt x="759" y="2153"/>
                  </a:cubicBezTo>
                  <a:cubicBezTo>
                    <a:pt x="762" y="2152"/>
                    <a:pt x="770" y="2148"/>
                    <a:pt x="771" y="2147"/>
                  </a:cubicBezTo>
                  <a:cubicBezTo>
                    <a:pt x="773" y="2147"/>
                    <a:pt x="778" y="2146"/>
                    <a:pt x="780" y="2144"/>
                  </a:cubicBezTo>
                  <a:cubicBezTo>
                    <a:pt x="783" y="2142"/>
                    <a:pt x="787" y="2145"/>
                    <a:pt x="790" y="2145"/>
                  </a:cubicBezTo>
                  <a:cubicBezTo>
                    <a:pt x="793" y="2146"/>
                    <a:pt x="796" y="2147"/>
                    <a:pt x="797" y="2149"/>
                  </a:cubicBezTo>
                  <a:cubicBezTo>
                    <a:pt x="798" y="2150"/>
                    <a:pt x="799" y="2165"/>
                    <a:pt x="799" y="2170"/>
                  </a:cubicBezTo>
                  <a:cubicBezTo>
                    <a:pt x="799" y="2174"/>
                    <a:pt x="796" y="2182"/>
                    <a:pt x="792" y="2186"/>
                  </a:cubicBezTo>
                  <a:cubicBezTo>
                    <a:pt x="788" y="2191"/>
                    <a:pt x="786" y="2195"/>
                    <a:pt x="786" y="2198"/>
                  </a:cubicBezTo>
                  <a:cubicBezTo>
                    <a:pt x="786" y="2201"/>
                    <a:pt x="791" y="2211"/>
                    <a:pt x="793" y="2216"/>
                  </a:cubicBezTo>
                  <a:cubicBezTo>
                    <a:pt x="796" y="2221"/>
                    <a:pt x="797" y="2224"/>
                    <a:pt x="804" y="2224"/>
                  </a:cubicBezTo>
                  <a:cubicBezTo>
                    <a:pt x="811" y="2223"/>
                    <a:pt x="815" y="2220"/>
                    <a:pt x="814" y="2213"/>
                  </a:cubicBezTo>
                  <a:cubicBezTo>
                    <a:pt x="813" y="2206"/>
                    <a:pt x="812" y="2205"/>
                    <a:pt x="814" y="2202"/>
                  </a:cubicBezTo>
                  <a:cubicBezTo>
                    <a:pt x="817" y="2198"/>
                    <a:pt x="818" y="2192"/>
                    <a:pt x="818" y="2189"/>
                  </a:cubicBezTo>
                  <a:cubicBezTo>
                    <a:pt x="819" y="2187"/>
                    <a:pt x="821" y="2186"/>
                    <a:pt x="824" y="2183"/>
                  </a:cubicBezTo>
                  <a:cubicBezTo>
                    <a:pt x="828" y="2179"/>
                    <a:pt x="841" y="2172"/>
                    <a:pt x="844" y="2168"/>
                  </a:cubicBezTo>
                  <a:cubicBezTo>
                    <a:pt x="847" y="2163"/>
                    <a:pt x="845" y="2162"/>
                    <a:pt x="849" y="2160"/>
                  </a:cubicBezTo>
                  <a:cubicBezTo>
                    <a:pt x="853" y="2158"/>
                    <a:pt x="855" y="2158"/>
                    <a:pt x="858" y="2156"/>
                  </a:cubicBezTo>
                  <a:cubicBezTo>
                    <a:pt x="860" y="2153"/>
                    <a:pt x="864" y="2152"/>
                    <a:pt x="867" y="2153"/>
                  </a:cubicBezTo>
                  <a:cubicBezTo>
                    <a:pt x="870" y="2153"/>
                    <a:pt x="872" y="2155"/>
                    <a:pt x="874" y="2153"/>
                  </a:cubicBezTo>
                  <a:cubicBezTo>
                    <a:pt x="875" y="2151"/>
                    <a:pt x="875" y="2149"/>
                    <a:pt x="881" y="2152"/>
                  </a:cubicBezTo>
                  <a:cubicBezTo>
                    <a:pt x="887" y="2155"/>
                    <a:pt x="894" y="2162"/>
                    <a:pt x="895" y="2162"/>
                  </a:cubicBezTo>
                  <a:cubicBezTo>
                    <a:pt x="897" y="2162"/>
                    <a:pt x="901" y="2162"/>
                    <a:pt x="904" y="2162"/>
                  </a:cubicBezTo>
                  <a:cubicBezTo>
                    <a:pt x="906" y="2161"/>
                    <a:pt x="909" y="2161"/>
                    <a:pt x="912" y="2164"/>
                  </a:cubicBezTo>
                  <a:cubicBezTo>
                    <a:pt x="915" y="2167"/>
                    <a:pt x="922" y="2170"/>
                    <a:pt x="924" y="2173"/>
                  </a:cubicBezTo>
                  <a:cubicBezTo>
                    <a:pt x="926" y="2175"/>
                    <a:pt x="934" y="2179"/>
                    <a:pt x="936" y="2179"/>
                  </a:cubicBezTo>
                  <a:cubicBezTo>
                    <a:pt x="938" y="2179"/>
                    <a:pt x="947" y="2179"/>
                    <a:pt x="948" y="2181"/>
                  </a:cubicBezTo>
                  <a:cubicBezTo>
                    <a:pt x="950" y="2183"/>
                    <a:pt x="957" y="2190"/>
                    <a:pt x="960" y="2192"/>
                  </a:cubicBezTo>
                  <a:cubicBezTo>
                    <a:pt x="963" y="2195"/>
                    <a:pt x="966" y="2196"/>
                    <a:pt x="969" y="2198"/>
                  </a:cubicBezTo>
                  <a:cubicBezTo>
                    <a:pt x="972" y="2200"/>
                    <a:pt x="973" y="2202"/>
                    <a:pt x="975" y="2199"/>
                  </a:cubicBezTo>
                  <a:cubicBezTo>
                    <a:pt x="977" y="2195"/>
                    <a:pt x="976" y="2194"/>
                    <a:pt x="980" y="2194"/>
                  </a:cubicBezTo>
                  <a:cubicBezTo>
                    <a:pt x="983" y="2195"/>
                    <a:pt x="988" y="2196"/>
                    <a:pt x="989" y="2193"/>
                  </a:cubicBezTo>
                  <a:cubicBezTo>
                    <a:pt x="991" y="2189"/>
                    <a:pt x="997" y="2189"/>
                    <a:pt x="999" y="2194"/>
                  </a:cubicBezTo>
                  <a:cubicBezTo>
                    <a:pt x="1001" y="2198"/>
                    <a:pt x="1002" y="2202"/>
                    <a:pt x="1005" y="2204"/>
                  </a:cubicBezTo>
                  <a:cubicBezTo>
                    <a:pt x="1008" y="2206"/>
                    <a:pt x="1012" y="2206"/>
                    <a:pt x="1009" y="2208"/>
                  </a:cubicBezTo>
                  <a:cubicBezTo>
                    <a:pt x="1007" y="2211"/>
                    <a:pt x="1004" y="2214"/>
                    <a:pt x="1007" y="2216"/>
                  </a:cubicBezTo>
                  <a:cubicBezTo>
                    <a:pt x="1009" y="2217"/>
                    <a:pt x="1011" y="2221"/>
                    <a:pt x="1009" y="2225"/>
                  </a:cubicBezTo>
                  <a:cubicBezTo>
                    <a:pt x="1007" y="2229"/>
                    <a:pt x="1007" y="2235"/>
                    <a:pt x="1008" y="2239"/>
                  </a:cubicBezTo>
                  <a:cubicBezTo>
                    <a:pt x="1008" y="2240"/>
                    <a:pt x="1008" y="2240"/>
                    <a:pt x="1008" y="2241"/>
                  </a:cubicBezTo>
                  <a:cubicBezTo>
                    <a:pt x="1008" y="2241"/>
                    <a:pt x="1008" y="2241"/>
                    <a:pt x="1008" y="2241"/>
                  </a:cubicBezTo>
                  <a:cubicBezTo>
                    <a:pt x="1010" y="2245"/>
                    <a:pt x="1011" y="2246"/>
                    <a:pt x="1016" y="2246"/>
                  </a:cubicBezTo>
                  <a:cubicBezTo>
                    <a:pt x="1021" y="2247"/>
                    <a:pt x="1029" y="2249"/>
                    <a:pt x="1031" y="2249"/>
                  </a:cubicBezTo>
                  <a:cubicBezTo>
                    <a:pt x="1033" y="2250"/>
                    <a:pt x="1037" y="2254"/>
                    <a:pt x="1039" y="2257"/>
                  </a:cubicBezTo>
                  <a:cubicBezTo>
                    <a:pt x="1041" y="2261"/>
                    <a:pt x="1042" y="2267"/>
                    <a:pt x="1038" y="2270"/>
                  </a:cubicBezTo>
                  <a:cubicBezTo>
                    <a:pt x="1033" y="2274"/>
                    <a:pt x="1032" y="2275"/>
                    <a:pt x="1032" y="2283"/>
                  </a:cubicBezTo>
                  <a:cubicBezTo>
                    <a:pt x="1032" y="2290"/>
                    <a:pt x="1035" y="2297"/>
                    <a:pt x="1035" y="2300"/>
                  </a:cubicBezTo>
                  <a:cubicBezTo>
                    <a:pt x="1034" y="2303"/>
                    <a:pt x="1039" y="2307"/>
                    <a:pt x="1044" y="2307"/>
                  </a:cubicBezTo>
                  <a:cubicBezTo>
                    <a:pt x="1048" y="2306"/>
                    <a:pt x="1058" y="2307"/>
                    <a:pt x="1063" y="2307"/>
                  </a:cubicBezTo>
                  <a:cubicBezTo>
                    <a:pt x="1068" y="2307"/>
                    <a:pt x="1074" y="2303"/>
                    <a:pt x="1078" y="2306"/>
                  </a:cubicBezTo>
                  <a:cubicBezTo>
                    <a:pt x="1082" y="2308"/>
                    <a:pt x="1083" y="2312"/>
                    <a:pt x="1090" y="2313"/>
                  </a:cubicBezTo>
                  <a:cubicBezTo>
                    <a:pt x="1096" y="2313"/>
                    <a:pt x="1104" y="2317"/>
                    <a:pt x="1106" y="2319"/>
                  </a:cubicBezTo>
                  <a:cubicBezTo>
                    <a:pt x="1108" y="2320"/>
                    <a:pt x="1113" y="2321"/>
                    <a:pt x="1117" y="2320"/>
                  </a:cubicBezTo>
                  <a:cubicBezTo>
                    <a:pt x="1121" y="2318"/>
                    <a:pt x="1138" y="2320"/>
                    <a:pt x="1142" y="2320"/>
                  </a:cubicBezTo>
                  <a:cubicBezTo>
                    <a:pt x="1146" y="2320"/>
                    <a:pt x="1156" y="2320"/>
                    <a:pt x="1160" y="2319"/>
                  </a:cubicBezTo>
                  <a:cubicBezTo>
                    <a:pt x="1164" y="2319"/>
                    <a:pt x="1171" y="2317"/>
                    <a:pt x="1174" y="2311"/>
                  </a:cubicBezTo>
                  <a:cubicBezTo>
                    <a:pt x="1177" y="2306"/>
                    <a:pt x="1181" y="2296"/>
                    <a:pt x="1188" y="2290"/>
                  </a:cubicBezTo>
                  <a:cubicBezTo>
                    <a:pt x="1196" y="2285"/>
                    <a:pt x="1204" y="2276"/>
                    <a:pt x="1205" y="2275"/>
                  </a:cubicBezTo>
                  <a:cubicBezTo>
                    <a:pt x="1206" y="2275"/>
                    <a:pt x="1208" y="2270"/>
                    <a:pt x="1212" y="2270"/>
                  </a:cubicBezTo>
                  <a:cubicBezTo>
                    <a:pt x="1216" y="2270"/>
                    <a:pt x="1229" y="2270"/>
                    <a:pt x="1229" y="2270"/>
                  </a:cubicBezTo>
                  <a:cubicBezTo>
                    <a:pt x="1229" y="2270"/>
                    <a:pt x="1232" y="2271"/>
                    <a:pt x="1240" y="2270"/>
                  </a:cubicBezTo>
                  <a:cubicBezTo>
                    <a:pt x="1249" y="2269"/>
                    <a:pt x="1258" y="2264"/>
                    <a:pt x="1264" y="2261"/>
                  </a:cubicBezTo>
                  <a:cubicBezTo>
                    <a:pt x="1270" y="2258"/>
                    <a:pt x="1281" y="2256"/>
                    <a:pt x="1287" y="2254"/>
                  </a:cubicBezTo>
                  <a:cubicBezTo>
                    <a:pt x="1292" y="2253"/>
                    <a:pt x="1295" y="2252"/>
                    <a:pt x="1297" y="2248"/>
                  </a:cubicBezTo>
                  <a:cubicBezTo>
                    <a:pt x="1300" y="2244"/>
                    <a:pt x="1305" y="2237"/>
                    <a:pt x="1307" y="2235"/>
                  </a:cubicBezTo>
                  <a:cubicBezTo>
                    <a:pt x="1308" y="2233"/>
                    <a:pt x="1310" y="2231"/>
                    <a:pt x="1316" y="2231"/>
                  </a:cubicBezTo>
                  <a:cubicBezTo>
                    <a:pt x="1321" y="2230"/>
                    <a:pt x="1332" y="2228"/>
                    <a:pt x="1336" y="2227"/>
                  </a:cubicBezTo>
                  <a:cubicBezTo>
                    <a:pt x="1339" y="2225"/>
                    <a:pt x="1343" y="2223"/>
                    <a:pt x="1348" y="2229"/>
                  </a:cubicBezTo>
                  <a:cubicBezTo>
                    <a:pt x="1352" y="2235"/>
                    <a:pt x="1359" y="2236"/>
                    <a:pt x="1361" y="2236"/>
                  </a:cubicBezTo>
                  <a:cubicBezTo>
                    <a:pt x="1363" y="2236"/>
                    <a:pt x="1371" y="2235"/>
                    <a:pt x="1372" y="2235"/>
                  </a:cubicBezTo>
                  <a:cubicBezTo>
                    <a:pt x="1373" y="2235"/>
                    <a:pt x="1378" y="2237"/>
                    <a:pt x="1378" y="2240"/>
                  </a:cubicBezTo>
                  <a:cubicBezTo>
                    <a:pt x="1379" y="2243"/>
                    <a:pt x="1380" y="2246"/>
                    <a:pt x="1383" y="2245"/>
                  </a:cubicBezTo>
                  <a:cubicBezTo>
                    <a:pt x="1386" y="2244"/>
                    <a:pt x="1387" y="2241"/>
                    <a:pt x="1390" y="2243"/>
                  </a:cubicBezTo>
                  <a:cubicBezTo>
                    <a:pt x="1393" y="2245"/>
                    <a:pt x="1396" y="2248"/>
                    <a:pt x="1395" y="2252"/>
                  </a:cubicBezTo>
                  <a:cubicBezTo>
                    <a:pt x="1394" y="2254"/>
                    <a:pt x="1395" y="2253"/>
                    <a:pt x="1398" y="2255"/>
                  </a:cubicBezTo>
                  <a:cubicBezTo>
                    <a:pt x="1401" y="2256"/>
                    <a:pt x="1407" y="2263"/>
                    <a:pt x="1409" y="2263"/>
                  </a:cubicBezTo>
                  <a:cubicBezTo>
                    <a:pt x="1411" y="2264"/>
                    <a:pt x="1414" y="2265"/>
                    <a:pt x="1414" y="2269"/>
                  </a:cubicBezTo>
                  <a:cubicBezTo>
                    <a:pt x="1415" y="2272"/>
                    <a:pt x="1418" y="2273"/>
                    <a:pt x="1420" y="2273"/>
                  </a:cubicBezTo>
                  <a:cubicBezTo>
                    <a:pt x="1423" y="2273"/>
                    <a:pt x="1430" y="2278"/>
                    <a:pt x="1430" y="2278"/>
                  </a:cubicBezTo>
                  <a:cubicBezTo>
                    <a:pt x="1430" y="2278"/>
                    <a:pt x="1430" y="2290"/>
                    <a:pt x="1436" y="2287"/>
                  </a:cubicBezTo>
                  <a:cubicBezTo>
                    <a:pt x="1443" y="2284"/>
                    <a:pt x="1443" y="2283"/>
                    <a:pt x="1447" y="2281"/>
                  </a:cubicBezTo>
                  <a:cubicBezTo>
                    <a:pt x="1450" y="2280"/>
                    <a:pt x="1452" y="2277"/>
                    <a:pt x="1453" y="2276"/>
                  </a:cubicBezTo>
                  <a:cubicBezTo>
                    <a:pt x="1455" y="2275"/>
                    <a:pt x="1455" y="2276"/>
                    <a:pt x="1457" y="2277"/>
                  </a:cubicBezTo>
                  <a:cubicBezTo>
                    <a:pt x="1458" y="2277"/>
                    <a:pt x="1460" y="2277"/>
                    <a:pt x="1460" y="2272"/>
                  </a:cubicBezTo>
                  <a:cubicBezTo>
                    <a:pt x="1460" y="2268"/>
                    <a:pt x="1462" y="2263"/>
                    <a:pt x="1460" y="2260"/>
                  </a:cubicBezTo>
                  <a:cubicBezTo>
                    <a:pt x="1458" y="2257"/>
                    <a:pt x="1458" y="2255"/>
                    <a:pt x="1459" y="2253"/>
                  </a:cubicBezTo>
                  <a:cubicBezTo>
                    <a:pt x="1461" y="2250"/>
                    <a:pt x="1466" y="2243"/>
                    <a:pt x="1467" y="2242"/>
                  </a:cubicBezTo>
                  <a:cubicBezTo>
                    <a:pt x="1468" y="2241"/>
                    <a:pt x="1473" y="2244"/>
                    <a:pt x="1474" y="2240"/>
                  </a:cubicBezTo>
                  <a:cubicBezTo>
                    <a:pt x="1475" y="2237"/>
                    <a:pt x="1475" y="2233"/>
                    <a:pt x="1476" y="2230"/>
                  </a:cubicBezTo>
                  <a:cubicBezTo>
                    <a:pt x="1476" y="2227"/>
                    <a:pt x="1476" y="2225"/>
                    <a:pt x="1481" y="2225"/>
                  </a:cubicBezTo>
                  <a:cubicBezTo>
                    <a:pt x="1486" y="2224"/>
                    <a:pt x="1493" y="2227"/>
                    <a:pt x="1493" y="2231"/>
                  </a:cubicBezTo>
                  <a:cubicBezTo>
                    <a:pt x="1493" y="2234"/>
                    <a:pt x="1493" y="2238"/>
                    <a:pt x="1495" y="2240"/>
                  </a:cubicBezTo>
                  <a:cubicBezTo>
                    <a:pt x="1497" y="2242"/>
                    <a:pt x="1501" y="2246"/>
                    <a:pt x="1503" y="2243"/>
                  </a:cubicBezTo>
                  <a:cubicBezTo>
                    <a:pt x="1506" y="2241"/>
                    <a:pt x="1507" y="2242"/>
                    <a:pt x="1508" y="2245"/>
                  </a:cubicBezTo>
                  <a:cubicBezTo>
                    <a:pt x="1509" y="2249"/>
                    <a:pt x="1511" y="2252"/>
                    <a:pt x="1512" y="2255"/>
                  </a:cubicBezTo>
                  <a:cubicBezTo>
                    <a:pt x="1513" y="2258"/>
                    <a:pt x="1516" y="2258"/>
                    <a:pt x="1518" y="2258"/>
                  </a:cubicBezTo>
                  <a:cubicBezTo>
                    <a:pt x="1520" y="2258"/>
                    <a:pt x="1524" y="2260"/>
                    <a:pt x="1522" y="2265"/>
                  </a:cubicBezTo>
                  <a:cubicBezTo>
                    <a:pt x="1521" y="2270"/>
                    <a:pt x="1519" y="2276"/>
                    <a:pt x="1521" y="2279"/>
                  </a:cubicBezTo>
                  <a:cubicBezTo>
                    <a:pt x="1523" y="2282"/>
                    <a:pt x="1525" y="2285"/>
                    <a:pt x="1524" y="2288"/>
                  </a:cubicBezTo>
                  <a:cubicBezTo>
                    <a:pt x="1524" y="2290"/>
                    <a:pt x="1524" y="2302"/>
                    <a:pt x="1526" y="2304"/>
                  </a:cubicBezTo>
                  <a:cubicBezTo>
                    <a:pt x="1529" y="2306"/>
                    <a:pt x="1529" y="2306"/>
                    <a:pt x="1529" y="2311"/>
                  </a:cubicBezTo>
                  <a:cubicBezTo>
                    <a:pt x="1529" y="2315"/>
                    <a:pt x="1527" y="2316"/>
                    <a:pt x="1530" y="2319"/>
                  </a:cubicBezTo>
                  <a:cubicBezTo>
                    <a:pt x="1533" y="2323"/>
                    <a:pt x="1534" y="2323"/>
                    <a:pt x="1536" y="2321"/>
                  </a:cubicBezTo>
                  <a:cubicBezTo>
                    <a:pt x="1538" y="2318"/>
                    <a:pt x="1539" y="2317"/>
                    <a:pt x="1539" y="2314"/>
                  </a:cubicBezTo>
                  <a:cubicBezTo>
                    <a:pt x="1539" y="2312"/>
                    <a:pt x="1542" y="2307"/>
                    <a:pt x="1546" y="2311"/>
                  </a:cubicBezTo>
                  <a:cubicBezTo>
                    <a:pt x="1550" y="2315"/>
                    <a:pt x="1552" y="2316"/>
                    <a:pt x="1551" y="2318"/>
                  </a:cubicBezTo>
                  <a:cubicBezTo>
                    <a:pt x="1551" y="2319"/>
                    <a:pt x="1553" y="2318"/>
                    <a:pt x="1554" y="2317"/>
                  </a:cubicBezTo>
                  <a:cubicBezTo>
                    <a:pt x="1556" y="2316"/>
                    <a:pt x="1560" y="2318"/>
                    <a:pt x="1559" y="2322"/>
                  </a:cubicBezTo>
                  <a:cubicBezTo>
                    <a:pt x="1558" y="2327"/>
                    <a:pt x="1557" y="2328"/>
                    <a:pt x="1558" y="2334"/>
                  </a:cubicBezTo>
                  <a:cubicBezTo>
                    <a:pt x="1559" y="2340"/>
                    <a:pt x="1562" y="2338"/>
                    <a:pt x="1559" y="2344"/>
                  </a:cubicBezTo>
                  <a:cubicBezTo>
                    <a:pt x="1556" y="2351"/>
                    <a:pt x="1550" y="2356"/>
                    <a:pt x="1555" y="2360"/>
                  </a:cubicBezTo>
                  <a:cubicBezTo>
                    <a:pt x="1560" y="2364"/>
                    <a:pt x="1560" y="2366"/>
                    <a:pt x="1558" y="2369"/>
                  </a:cubicBezTo>
                  <a:cubicBezTo>
                    <a:pt x="1557" y="2372"/>
                    <a:pt x="1556" y="2374"/>
                    <a:pt x="1556" y="2378"/>
                  </a:cubicBezTo>
                  <a:cubicBezTo>
                    <a:pt x="1556" y="2381"/>
                    <a:pt x="1557" y="2401"/>
                    <a:pt x="1557" y="2405"/>
                  </a:cubicBezTo>
                  <a:cubicBezTo>
                    <a:pt x="1556" y="2409"/>
                    <a:pt x="1553" y="2408"/>
                    <a:pt x="1553" y="2413"/>
                  </a:cubicBezTo>
                  <a:cubicBezTo>
                    <a:pt x="1553" y="2418"/>
                    <a:pt x="1553" y="2423"/>
                    <a:pt x="1550" y="2425"/>
                  </a:cubicBezTo>
                  <a:cubicBezTo>
                    <a:pt x="1548" y="2428"/>
                    <a:pt x="1542" y="2431"/>
                    <a:pt x="1544" y="2434"/>
                  </a:cubicBezTo>
                  <a:cubicBezTo>
                    <a:pt x="1546" y="2437"/>
                    <a:pt x="1547" y="2441"/>
                    <a:pt x="1547" y="2441"/>
                  </a:cubicBezTo>
                  <a:cubicBezTo>
                    <a:pt x="1547" y="2441"/>
                    <a:pt x="1546" y="2447"/>
                    <a:pt x="1542" y="2446"/>
                  </a:cubicBezTo>
                  <a:cubicBezTo>
                    <a:pt x="1538" y="2445"/>
                    <a:pt x="1534" y="2441"/>
                    <a:pt x="1533" y="2447"/>
                  </a:cubicBezTo>
                  <a:cubicBezTo>
                    <a:pt x="1531" y="2454"/>
                    <a:pt x="1531" y="2453"/>
                    <a:pt x="1534" y="2456"/>
                  </a:cubicBezTo>
                  <a:cubicBezTo>
                    <a:pt x="1537" y="2459"/>
                    <a:pt x="1540" y="2464"/>
                    <a:pt x="1541" y="2467"/>
                  </a:cubicBezTo>
                  <a:cubicBezTo>
                    <a:pt x="1542" y="2471"/>
                    <a:pt x="1538" y="2474"/>
                    <a:pt x="1536" y="2472"/>
                  </a:cubicBezTo>
                  <a:cubicBezTo>
                    <a:pt x="1533" y="2471"/>
                    <a:pt x="1529" y="2471"/>
                    <a:pt x="1526" y="2475"/>
                  </a:cubicBezTo>
                  <a:cubicBezTo>
                    <a:pt x="1522" y="2479"/>
                    <a:pt x="1515" y="2492"/>
                    <a:pt x="1513" y="2494"/>
                  </a:cubicBezTo>
                  <a:cubicBezTo>
                    <a:pt x="1510" y="2496"/>
                    <a:pt x="1505" y="2495"/>
                    <a:pt x="1504" y="2492"/>
                  </a:cubicBezTo>
                  <a:cubicBezTo>
                    <a:pt x="1503" y="2488"/>
                    <a:pt x="1503" y="2488"/>
                    <a:pt x="1501" y="2487"/>
                  </a:cubicBezTo>
                  <a:cubicBezTo>
                    <a:pt x="1498" y="2486"/>
                    <a:pt x="1496" y="2483"/>
                    <a:pt x="1495" y="2489"/>
                  </a:cubicBezTo>
                  <a:cubicBezTo>
                    <a:pt x="1495" y="2495"/>
                    <a:pt x="1495" y="2494"/>
                    <a:pt x="1494" y="2496"/>
                  </a:cubicBezTo>
                  <a:cubicBezTo>
                    <a:pt x="1492" y="2497"/>
                    <a:pt x="1492" y="2497"/>
                    <a:pt x="1493" y="2499"/>
                  </a:cubicBezTo>
                  <a:cubicBezTo>
                    <a:pt x="1494" y="2501"/>
                    <a:pt x="1495" y="2504"/>
                    <a:pt x="1492" y="2507"/>
                  </a:cubicBezTo>
                  <a:cubicBezTo>
                    <a:pt x="1489" y="2509"/>
                    <a:pt x="1482" y="2516"/>
                    <a:pt x="1480" y="2519"/>
                  </a:cubicBezTo>
                  <a:cubicBezTo>
                    <a:pt x="1477" y="2521"/>
                    <a:pt x="1473" y="2518"/>
                    <a:pt x="1471" y="2517"/>
                  </a:cubicBezTo>
                  <a:cubicBezTo>
                    <a:pt x="1468" y="2516"/>
                    <a:pt x="1465" y="2517"/>
                    <a:pt x="1464" y="2520"/>
                  </a:cubicBezTo>
                  <a:cubicBezTo>
                    <a:pt x="1463" y="2523"/>
                    <a:pt x="1459" y="2529"/>
                    <a:pt x="1459" y="2533"/>
                  </a:cubicBezTo>
                  <a:cubicBezTo>
                    <a:pt x="1458" y="2536"/>
                    <a:pt x="1455" y="2540"/>
                    <a:pt x="1457" y="2544"/>
                  </a:cubicBezTo>
                  <a:cubicBezTo>
                    <a:pt x="1459" y="2549"/>
                    <a:pt x="1459" y="2553"/>
                    <a:pt x="1459" y="2555"/>
                  </a:cubicBezTo>
                  <a:cubicBezTo>
                    <a:pt x="1458" y="2557"/>
                    <a:pt x="1454" y="2553"/>
                    <a:pt x="1452" y="2554"/>
                  </a:cubicBezTo>
                  <a:cubicBezTo>
                    <a:pt x="1451" y="2554"/>
                    <a:pt x="1442" y="2559"/>
                    <a:pt x="1442" y="2559"/>
                  </a:cubicBezTo>
                  <a:cubicBezTo>
                    <a:pt x="1442" y="2559"/>
                    <a:pt x="1442" y="2558"/>
                    <a:pt x="1440" y="2567"/>
                  </a:cubicBezTo>
                  <a:cubicBezTo>
                    <a:pt x="1438" y="2577"/>
                    <a:pt x="1439" y="2576"/>
                    <a:pt x="1437" y="2581"/>
                  </a:cubicBezTo>
                  <a:cubicBezTo>
                    <a:pt x="1435" y="2585"/>
                    <a:pt x="1436" y="2587"/>
                    <a:pt x="1437" y="2587"/>
                  </a:cubicBezTo>
                  <a:cubicBezTo>
                    <a:pt x="1437" y="2588"/>
                    <a:pt x="1438" y="2591"/>
                    <a:pt x="1441" y="2590"/>
                  </a:cubicBezTo>
                  <a:cubicBezTo>
                    <a:pt x="1444" y="2589"/>
                    <a:pt x="1446" y="2590"/>
                    <a:pt x="1446" y="2590"/>
                  </a:cubicBezTo>
                  <a:cubicBezTo>
                    <a:pt x="1446" y="2590"/>
                    <a:pt x="1447" y="2591"/>
                    <a:pt x="1447" y="2595"/>
                  </a:cubicBezTo>
                  <a:cubicBezTo>
                    <a:pt x="1447" y="2600"/>
                    <a:pt x="1447" y="2601"/>
                    <a:pt x="1446" y="2601"/>
                  </a:cubicBezTo>
                  <a:cubicBezTo>
                    <a:pt x="1444" y="2602"/>
                    <a:pt x="1444" y="2604"/>
                    <a:pt x="1447" y="2605"/>
                  </a:cubicBezTo>
                  <a:cubicBezTo>
                    <a:pt x="1450" y="2606"/>
                    <a:pt x="1450" y="2609"/>
                    <a:pt x="1448" y="2611"/>
                  </a:cubicBezTo>
                  <a:cubicBezTo>
                    <a:pt x="1446" y="2614"/>
                    <a:pt x="1444" y="2617"/>
                    <a:pt x="1439" y="2621"/>
                  </a:cubicBezTo>
                  <a:cubicBezTo>
                    <a:pt x="1435" y="2625"/>
                    <a:pt x="1431" y="2630"/>
                    <a:pt x="1428" y="2632"/>
                  </a:cubicBezTo>
                  <a:cubicBezTo>
                    <a:pt x="1426" y="2634"/>
                    <a:pt x="1429" y="2636"/>
                    <a:pt x="1431" y="2638"/>
                  </a:cubicBezTo>
                  <a:cubicBezTo>
                    <a:pt x="1432" y="2639"/>
                    <a:pt x="1432" y="2648"/>
                    <a:pt x="1442" y="2641"/>
                  </a:cubicBezTo>
                  <a:cubicBezTo>
                    <a:pt x="1452" y="2635"/>
                    <a:pt x="1459" y="2628"/>
                    <a:pt x="1467" y="2628"/>
                  </a:cubicBezTo>
                  <a:cubicBezTo>
                    <a:pt x="1474" y="2628"/>
                    <a:pt x="1481" y="2628"/>
                    <a:pt x="1484" y="2626"/>
                  </a:cubicBezTo>
                  <a:cubicBezTo>
                    <a:pt x="1487" y="2624"/>
                    <a:pt x="1500" y="2626"/>
                    <a:pt x="1504" y="2625"/>
                  </a:cubicBezTo>
                  <a:cubicBezTo>
                    <a:pt x="1508" y="2624"/>
                    <a:pt x="1516" y="2627"/>
                    <a:pt x="1518" y="2626"/>
                  </a:cubicBezTo>
                  <a:cubicBezTo>
                    <a:pt x="1518" y="2626"/>
                    <a:pt x="1518" y="2628"/>
                    <a:pt x="1519" y="2629"/>
                  </a:cubicBezTo>
                  <a:cubicBezTo>
                    <a:pt x="1520" y="2629"/>
                    <a:pt x="1525" y="2631"/>
                    <a:pt x="1527" y="2628"/>
                  </a:cubicBezTo>
                  <a:cubicBezTo>
                    <a:pt x="1530" y="2626"/>
                    <a:pt x="1540" y="2629"/>
                    <a:pt x="1540" y="2629"/>
                  </a:cubicBezTo>
                  <a:cubicBezTo>
                    <a:pt x="1540" y="2629"/>
                    <a:pt x="1536" y="2634"/>
                    <a:pt x="1530" y="2637"/>
                  </a:cubicBezTo>
                  <a:cubicBezTo>
                    <a:pt x="1524" y="2640"/>
                    <a:pt x="1522" y="2641"/>
                    <a:pt x="1522" y="2643"/>
                  </a:cubicBezTo>
                  <a:cubicBezTo>
                    <a:pt x="1522" y="2645"/>
                    <a:pt x="1522" y="2646"/>
                    <a:pt x="1522" y="2650"/>
                  </a:cubicBezTo>
                  <a:cubicBezTo>
                    <a:pt x="1522" y="2654"/>
                    <a:pt x="1521" y="2655"/>
                    <a:pt x="1524" y="2656"/>
                  </a:cubicBezTo>
                  <a:cubicBezTo>
                    <a:pt x="1526" y="2656"/>
                    <a:pt x="1530" y="2655"/>
                    <a:pt x="1530" y="2660"/>
                  </a:cubicBezTo>
                  <a:cubicBezTo>
                    <a:pt x="1531" y="2666"/>
                    <a:pt x="1533" y="2668"/>
                    <a:pt x="1534" y="2670"/>
                  </a:cubicBezTo>
                  <a:cubicBezTo>
                    <a:pt x="1534" y="2673"/>
                    <a:pt x="1536" y="2677"/>
                    <a:pt x="1533" y="2679"/>
                  </a:cubicBezTo>
                  <a:cubicBezTo>
                    <a:pt x="1531" y="2681"/>
                    <a:pt x="1531" y="2682"/>
                    <a:pt x="1533" y="2683"/>
                  </a:cubicBezTo>
                  <a:cubicBezTo>
                    <a:pt x="1535" y="2684"/>
                    <a:pt x="1534" y="2685"/>
                    <a:pt x="1534" y="2690"/>
                  </a:cubicBezTo>
                  <a:cubicBezTo>
                    <a:pt x="1533" y="2694"/>
                    <a:pt x="1537" y="2702"/>
                    <a:pt x="1537" y="2704"/>
                  </a:cubicBezTo>
                  <a:cubicBezTo>
                    <a:pt x="1536" y="2707"/>
                    <a:pt x="1536" y="2706"/>
                    <a:pt x="1535" y="2709"/>
                  </a:cubicBezTo>
                  <a:cubicBezTo>
                    <a:pt x="1534" y="2711"/>
                    <a:pt x="1535" y="2712"/>
                    <a:pt x="1537" y="2712"/>
                  </a:cubicBezTo>
                  <a:cubicBezTo>
                    <a:pt x="1539" y="2712"/>
                    <a:pt x="1543" y="2710"/>
                    <a:pt x="1545" y="2714"/>
                  </a:cubicBezTo>
                  <a:cubicBezTo>
                    <a:pt x="1546" y="2718"/>
                    <a:pt x="1545" y="2719"/>
                    <a:pt x="1551" y="2719"/>
                  </a:cubicBezTo>
                  <a:cubicBezTo>
                    <a:pt x="1558" y="2719"/>
                    <a:pt x="1558" y="2718"/>
                    <a:pt x="1560" y="2720"/>
                  </a:cubicBezTo>
                  <a:cubicBezTo>
                    <a:pt x="1563" y="2721"/>
                    <a:pt x="1564" y="2721"/>
                    <a:pt x="1567" y="2720"/>
                  </a:cubicBezTo>
                  <a:cubicBezTo>
                    <a:pt x="1570" y="2719"/>
                    <a:pt x="1571" y="2719"/>
                    <a:pt x="1573" y="2721"/>
                  </a:cubicBezTo>
                  <a:cubicBezTo>
                    <a:pt x="1576" y="2724"/>
                    <a:pt x="1577" y="2725"/>
                    <a:pt x="1582" y="2724"/>
                  </a:cubicBezTo>
                  <a:cubicBezTo>
                    <a:pt x="1588" y="2724"/>
                    <a:pt x="1584" y="2731"/>
                    <a:pt x="1584" y="2736"/>
                  </a:cubicBezTo>
                  <a:cubicBezTo>
                    <a:pt x="1584" y="2739"/>
                    <a:pt x="1584" y="2742"/>
                    <a:pt x="1584" y="2743"/>
                  </a:cubicBezTo>
                  <a:cubicBezTo>
                    <a:pt x="1584" y="2743"/>
                    <a:pt x="1584" y="2743"/>
                    <a:pt x="1584" y="2743"/>
                  </a:cubicBezTo>
                  <a:cubicBezTo>
                    <a:pt x="1583" y="2745"/>
                    <a:pt x="1583" y="2745"/>
                    <a:pt x="1583" y="2745"/>
                  </a:cubicBezTo>
                  <a:cubicBezTo>
                    <a:pt x="1582" y="2744"/>
                    <a:pt x="1582" y="2744"/>
                    <a:pt x="1581" y="2743"/>
                  </a:cubicBezTo>
                  <a:cubicBezTo>
                    <a:pt x="1582" y="2744"/>
                    <a:pt x="1583" y="2744"/>
                    <a:pt x="1584" y="2743"/>
                  </a:cubicBezTo>
                  <a:cubicBezTo>
                    <a:pt x="1580" y="2742"/>
                    <a:pt x="1579" y="2741"/>
                    <a:pt x="1578" y="2741"/>
                  </a:cubicBezTo>
                  <a:cubicBezTo>
                    <a:pt x="1577" y="2740"/>
                    <a:pt x="1576" y="2740"/>
                    <a:pt x="1576" y="2740"/>
                  </a:cubicBezTo>
                  <a:cubicBezTo>
                    <a:pt x="1574" y="2741"/>
                    <a:pt x="1571" y="2744"/>
                    <a:pt x="1571" y="2746"/>
                  </a:cubicBezTo>
                  <a:cubicBezTo>
                    <a:pt x="1570" y="2748"/>
                    <a:pt x="1571" y="2748"/>
                    <a:pt x="1570" y="2751"/>
                  </a:cubicBezTo>
                  <a:cubicBezTo>
                    <a:pt x="1569" y="2754"/>
                    <a:pt x="1567" y="2755"/>
                    <a:pt x="1567" y="2755"/>
                  </a:cubicBezTo>
                  <a:cubicBezTo>
                    <a:pt x="1565" y="2756"/>
                    <a:pt x="1563" y="2759"/>
                    <a:pt x="1564" y="2762"/>
                  </a:cubicBezTo>
                  <a:cubicBezTo>
                    <a:pt x="1565" y="2764"/>
                    <a:pt x="1567" y="2767"/>
                    <a:pt x="1566" y="2772"/>
                  </a:cubicBezTo>
                  <a:cubicBezTo>
                    <a:pt x="1566" y="2777"/>
                    <a:pt x="1563" y="2779"/>
                    <a:pt x="1560" y="2781"/>
                  </a:cubicBezTo>
                  <a:cubicBezTo>
                    <a:pt x="1556" y="2784"/>
                    <a:pt x="1557" y="2785"/>
                    <a:pt x="1555" y="2791"/>
                  </a:cubicBezTo>
                  <a:cubicBezTo>
                    <a:pt x="1554" y="2797"/>
                    <a:pt x="1543" y="2805"/>
                    <a:pt x="1545" y="2806"/>
                  </a:cubicBezTo>
                  <a:cubicBezTo>
                    <a:pt x="1547" y="2807"/>
                    <a:pt x="1557" y="2812"/>
                    <a:pt x="1565" y="2810"/>
                  </a:cubicBezTo>
                  <a:cubicBezTo>
                    <a:pt x="1573" y="2809"/>
                    <a:pt x="1578" y="2810"/>
                    <a:pt x="1581" y="2812"/>
                  </a:cubicBezTo>
                  <a:cubicBezTo>
                    <a:pt x="1585" y="2814"/>
                    <a:pt x="1587" y="2815"/>
                    <a:pt x="1589" y="2816"/>
                  </a:cubicBezTo>
                  <a:cubicBezTo>
                    <a:pt x="1591" y="2818"/>
                    <a:pt x="1591" y="2819"/>
                    <a:pt x="1595" y="2817"/>
                  </a:cubicBezTo>
                  <a:cubicBezTo>
                    <a:pt x="1598" y="2816"/>
                    <a:pt x="1603" y="2816"/>
                    <a:pt x="1606" y="2818"/>
                  </a:cubicBezTo>
                  <a:cubicBezTo>
                    <a:pt x="1609" y="2821"/>
                    <a:pt x="1613" y="2823"/>
                    <a:pt x="1614" y="2825"/>
                  </a:cubicBezTo>
                  <a:cubicBezTo>
                    <a:pt x="1614" y="2827"/>
                    <a:pt x="1613" y="2831"/>
                    <a:pt x="1610" y="2836"/>
                  </a:cubicBezTo>
                  <a:cubicBezTo>
                    <a:pt x="1607" y="2841"/>
                    <a:pt x="1607" y="2846"/>
                    <a:pt x="1610" y="2848"/>
                  </a:cubicBezTo>
                  <a:cubicBezTo>
                    <a:pt x="1612" y="2850"/>
                    <a:pt x="1616" y="2852"/>
                    <a:pt x="1621" y="2853"/>
                  </a:cubicBezTo>
                  <a:cubicBezTo>
                    <a:pt x="1625" y="2854"/>
                    <a:pt x="1626" y="2854"/>
                    <a:pt x="1625" y="2857"/>
                  </a:cubicBezTo>
                  <a:cubicBezTo>
                    <a:pt x="1624" y="2860"/>
                    <a:pt x="1624" y="2860"/>
                    <a:pt x="1622" y="2863"/>
                  </a:cubicBezTo>
                  <a:cubicBezTo>
                    <a:pt x="1621" y="2867"/>
                    <a:pt x="1621" y="2867"/>
                    <a:pt x="1623" y="2870"/>
                  </a:cubicBezTo>
                  <a:cubicBezTo>
                    <a:pt x="1626" y="2872"/>
                    <a:pt x="1633" y="2873"/>
                    <a:pt x="1637" y="2871"/>
                  </a:cubicBezTo>
                  <a:cubicBezTo>
                    <a:pt x="1641" y="2869"/>
                    <a:pt x="1646" y="2867"/>
                    <a:pt x="1649" y="2873"/>
                  </a:cubicBezTo>
                  <a:cubicBezTo>
                    <a:pt x="1652" y="2879"/>
                    <a:pt x="1656" y="2879"/>
                    <a:pt x="1660" y="2879"/>
                  </a:cubicBezTo>
                  <a:cubicBezTo>
                    <a:pt x="1665" y="2879"/>
                    <a:pt x="1668" y="2876"/>
                    <a:pt x="1671" y="2873"/>
                  </a:cubicBezTo>
                  <a:cubicBezTo>
                    <a:pt x="1673" y="2871"/>
                    <a:pt x="1681" y="2865"/>
                    <a:pt x="1683" y="2862"/>
                  </a:cubicBezTo>
                  <a:cubicBezTo>
                    <a:pt x="1685" y="2859"/>
                    <a:pt x="1693" y="2861"/>
                    <a:pt x="1695" y="2859"/>
                  </a:cubicBezTo>
                  <a:cubicBezTo>
                    <a:pt x="1698" y="2858"/>
                    <a:pt x="1702" y="2856"/>
                    <a:pt x="1703" y="2855"/>
                  </a:cubicBezTo>
                  <a:cubicBezTo>
                    <a:pt x="1703" y="2854"/>
                    <a:pt x="1710" y="2856"/>
                    <a:pt x="1711" y="2856"/>
                  </a:cubicBezTo>
                  <a:cubicBezTo>
                    <a:pt x="1710" y="2856"/>
                    <a:pt x="1710" y="2858"/>
                    <a:pt x="1709" y="2860"/>
                  </a:cubicBezTo>
                  <a:cubicBezTo>
                    <a:pt x="1707" y="2862"/>
                    <a:pt x="1709" y="2865"/>
                    <a:pt x="1710" y="2866"/>
                  </a:cubicBezTo>
                  <a:cubicBezTo>
                    <a:pt x="1711" y="2866"/>
                    <a:pt x="1711" y="2868"/>
                    <a:pt x="1710" y="2870"/>
                  </a:cubicBezTo>
                  <a:cubicBezTo>
                    <a:pt x="1709" y="2872"/>
                    <a:pt x="1711" y="2875"/>
                    <a:pt x="1711" y="2875"/>
                  </a:cubicBezTo>
                  <a:cubicBezTo>
                    <a:pt x="1711" y="2875"/>
                    <a:pt x="1717" y="2879"/>
                    <a:pt x="1713" y="2883"/>
                  </a:cubicBezTo>
                  <a:cubicBezTo>
                    <a:pt x="1710" y="2887"/>
                    <a:pt x="1708" y="2891"/>
                    <a:pt x="1709" y="2893"/>
                  </a:cubicBezTo>
                  <a:cubicBezTo>
                    <a:pt x="1711" y="2896"/>
                    <a:pt x="1715" y="2896"/>
                    <a:pt x="1714" y="2900"/>
                  </a:cubicBezTo>
                  <a:cubicBezTo>
                    <a:pt x="1713" y="2904"/>
                    <a:pt x="1717" y="2908"/>
                    <a:pt x="1721" y="2906"/>
                  </a:cubicBezTo>
                  <a:cubicBezTo>
                    <a:pt x="1725" y="2905"/>
                    <a:pt x="1730" y="2905"/>
                    <a:pt x="1736" y="2904"/>
                  </a:cubicBezTo>
                  <a:cubicBezTo>
                    <a:pt x="1741" y="2902"/>
                    <a:pt x="1744" y="2905"/>
                    <a:pt x="1744" y="2907"/>
                  </a:cubicBezTo>
                  <a:cubicBezTo>
                    <a:pt x="1744" y="2909"/>
                    <a:pt x="1744" y="2910"/>
                    <a:pt x="1746" y="2910"/>
                  </a:cubicBezTo>
                  <a:cubicBezTo>
                    <a:pt x="1748" y="2910"/>
                    <a:pt x="1750" y="2908"/>
                    <a:pt x="1751" y="2911"/>
                  </a:cubicBezTo>
                  <a:cubicBezTo>
                    <a:pt x="1752" y="2913"/>
                    <a:pt x="1754" y="2914"/>
                    <a:pt x="1760" y="2911"/>
                  </a:cubicBezTo>
                  <a:cubicBezTo>
                    <a:pt x="1766" y="2908"/>
                    <a:pt x="1766" y="2904"/>
                    <a:pt x="1763" y="2904"/>
                  </a:cubicBezTo>
                  <a:cubicBezTo>
                    <a:pt x="1760" y="2903"/>
                    <a:pt x="1753" y="2899"/>
                    <a:pt x="1755" y="2893"/>
                  </a:cubicBezTo>
                  <a:cubicBezTo>
                    <a:pt x="1757" y="2886"/>
                    <a:pt x="1757" y="2885"/>
                    <a:pt x="1757" y="2882"/>
                  </a:cubicBezTo>
                  <a:cubicBezTo>
                    <a:pt x="1757" y="2880"/>
                    <a:pt x="1757" y="2879"/>
                    <a:pt x="1760" y="2877"/>
                  </a:cubicBezTo>
                  <a:cubicBezTo>
                    <a:pt x="1762" y="2876"/>
                    <a:pt x="1764" y="2874"/>
                    <a:pt x="1764" y="2872"/>
                  </a:cubicBezTo>
                  <a:cubicBezTo>
                    <a:pt x="1764" y="2869"/>
                    <a:pt x="1758" y="2869"/>
                    <a:pt x="1760" y="2863"/>
                  </a:cubicBezTo>
                  <a:cubicBezTo>
                    <a:pt x="1761" y="2856"/>
                    <a:pt x="1761" y="2853"/>
                    <a:pt x="1760" y="2850"/>
                  </a:cubicBezTo>
                  <a:cubicBezTo>
                    <a:pt x="1758" y="2848"/>
                    <a:pt x="1755" y="2843"/>
                    <a:pt x="1753" y="2841"/>
                  </a:cubicBezTo>
                  <a:cubicBezTo>
                    <a:pt x="1750" y="2839"/>
                    <a:pt x="1751" y="2836"/>
                    <a:pt x="1751" y="2833"/>
                  </a:cubicBezTo>
                  <a:cubicBezTo>
                    <a:pt x="1751" y="2830"/>
                    <a:pt x="1749" y="2832"/>
                    <a:pt x="1749" y="2829"/>
                  </a:cubicBezTo>
                  <a:cubicBezTo>
                    <a:pt x="1749" y="2826"/>
                    <a:pt x="1748" y="2826"/>
                    <a:pt x="1750" y="2824"/>
                  </a:cubicBezTo>
                  <a:cubicBezTo>
                    <a:pt x="1752" y="2822"/>
                    <a:pt x="1749" y="2819"/>
                    <a:pt x="1748" y="2817"/>
                  </a:cubicBezTo>
                  <a:cubicBezTo>
                    <a:pt x="1746" y="2815"/>
                    <a:pt x="1748" y="2814"/>
                    <a:pt x="1751" y="2812"/>
                  </a:cubicBezTo>
                  <a:cubicBezTo>
                    <a:pt x="1755" y="2809"/>
                    <a:pt x="1756" y="2804"/>
                    <a:pt x="1757" y="2800"/>
                  </a:cubicBezTo>
                  <a:cubicBezTo>
                    <a:pt x="1757" y="2796"/>
                    <a:pt x="1765" y="2791"/>
                    <a:pt x="1768" y="2796"/>
                  </a:cubicBezTo>
                  <a:cubicBezTo>
                    <a:pt x="1770" y="2802"/>
                    <a:pt x="1774" y="2806"/>
                    <a:pt x="1776" y="2803"/>
                  </a:cubicBezTo>
                  <a:cubicBezTo>
                    <a:pt x="1778" y="2800"/>
                    <a:pt x="1780" y="2800"/>
                    <a:pt x="1782" y="2800"/>
                  </a:cubicBezTo>
                  <a:cubicBezTo>
                    <a:pt x="1785" y="2800"/>
                    <a:pt x="1794" y="2802"/>
                    <a:pt x="1794" y="2802"/>
                  </a:cubicBezTo>
                  <a:cubicBezTo>
                    <a:pt x="1794" y="2802"/>
                    <a:pt x="1801" y="2808"/>
                    <a:pt x="1806" y="2802"/>
                  </a:cubicBezTo>
                  <a:cubicBezTo>
                    <a:pt x="1810" y="2797"/>
                    <a:pt x="1813" y="2793"/>
                    <a:pt x="1815" y="2790"/>
                  </a:cubicBezTo>
                  <a:cubicBezTo>
                    <a:pt x="1817" y="2786"/>
                    <a:pt x="1817" y="2785"/>
                    <a:pt x="1819" y="2783"/>
                  </a:cubicBezTo>
                  <a:cubicBezTo>
                    <a:pt x="1821" y="2780"/>
                    <a:pt x="1827" y="2777"/>
                    <a:pt x="1828" y="2776"/>
                  </a:cubicBezTo>
                  <a:cubicBezTo>
                    <a:pt x="1830" y="2775"/>
                    <a:pt x="1832" y="2779"/>
                    <a:pt x="1833" y="2781"/>
                  </a:cubicBezTo>
                  <a:cubicBezTo>
                    <a:pt x="1835" y="2782"/>
                    <a:pt x="1840" y="2782"/>
                    <a:pt x="1841" y="2782"/>
                  </a:cubicBezTo>
                  <a:cubicBezTo>
                    <a:pt x="1842" y="2782"/>
                    <a:pt x="1847" y="2785"/>
                    <a:pt x="1849" y="2788"/>
                  </a:cubicBezTo>
                  <a:cubicBezTo>
                    <a:pt x="1851" y="2790"/>
                    <a:pt x="1856" y="2793"/>
                    <a:pt x="1856" y="2793"/>
                  </a:cubicBezTo>
                  <a:cubicBezTo>
                    <a:pt x="1856" y="2793"/>
                    <a:pt x="1859" y="2794"/>
                    <a:pt x="1860" y="2800"/>
                  </a:cubicBezTo>
                  <a:cubicBezTo>
                    <a:pt x="1861" y="2805"/>
                    <a:pt x="1866" y="2807"/>
                    <a:pt x="1866" y="2807"/>
                  </a:cubicBezTo>
                  <a:cubicBezTo>
                    <a:pt x="1866" y="2807"/>
                    <a:pt x="1869" y="2809"/>
                    <a:pt x="1875" y="2805"/>
                  </a:cubicBezTo>
                  <a:cubicBezTo>
                    <a:pt x="1880" y="2802"/>
                    <a:pt x="1891" y="2786"/>
                    <a:pt x="1893" y="2783"/>
                  </a:cubicBezTo>
                  <a:cubicBezTo>
                    <a:pt x="1895" y="2779"/>
                    <a:pt x="1898" y="2779"/>
                    <a:pt x="1900" y="2779"/>
                  </a:cubicBezTo>
                  <a:cubicBezTo>
                    <a:pt x="1902" y="2779"/>
                    <a:pt x="1903" y="2778"/>
                    <a:pt x="1904" y="2785"/>
                  </a:cubicBezTo>
                  <a:cubicBezTo>
                    <a:pt x="1905" y="2792"/>
                    <a:pt x="1909" y="2796"/>
                    <a:pt x="1910" y="2797"/>
                  </a:cubicBezTo>
                  <a:cubicBezTo>
                    <a:pt x="1911" y="2798"/>
                    <a:pt x="1914" y="2798"/>
                    <a:pt x="1915" y="2793"/>
                  </a:cubicBezTo>
                  <a:cubicBezTo>
                    <a:pt x="1915" y="2789"/>
                    <a:pt x="1916" y="2784"/>
                    <a:pt x="1920" y="2782"/>
                  </a:cubicBezTo>
                  <a:cubicBezTo>
                    <a:pt x="1920" y="2782"/>
                    <a:pt x="1920" y="2780"/>
                    <a:pt x="1922" y="2779"/>
                  </a:cubicBezTo>
                  <a:cubicBezTo>
                    <a:pt x="1923" y="2778"/>
                    <a:pt x="1929" y="2786"/>
                    <a:pt x="1931" y="2789"/>
                  </a:cubicBezTo>
                  <a:cubicBezTo>
                    <a:pt x="1933" y="2791"/>
                    <a:pt x="1942" y="2797"/>
                    <a:pt x="1945" y="2801"/>
                  </a:cubicBezTo>
                  <a:cubicBezTo>
                    <a:pt x="1948" y="2806"/>
                    <a:pt x="1949" y="2806"/>
                    <a:pt x="1949" y="2806"/>
                  </a:cubicBezTo>
                  <a:cubicBezTo>
                    <a:pt x="1949" y="2806"/>
                    <a:pt x="1955" y="2785"/>
                    <a:pt x="1960" y="2781"/>
                  </a:cubicBezTo>
                  <a:cubicBezTo>
                    <a:pt x="1964" y="2777"/>
                    <a:pt x="1966" y="2779"/>
                    <a:pt x="1970" y="2779"/>
                  </a:cubicBezTo>
                  <a:cubicBezTo>
                    <a:pt x="1972" y="2779"/>
                    <a:pt x="1974" y="2779"/>
                    <a:pt x="1975" y="2779"/>
                  </a:cubicBezTo>
                  <a:cubicBezTo>
                    <a:pt x="1975" y="2780"/>
                    <a:pt x="1975" y="2781"/>
                    <a:pt x="1975" y="2781"/>
                  </a:cubicBezTo>
                  <a:cubicBezTo>
                    <a:pt x="1975" y="2784"/>
                    <a:pt x="1973" y="2791"/>
                    <a:pt x="1976" y="2792"/>
                  </a:cubicBezTo>
                  <a:cubicBezTo>
                    <a:pt x="1980" y="2792"/>
                    <a:pt x="1988" y="2790"/>
                    <a:pt x="1993" y="2786"/>
                  </a:cubicBezTo>
                  <a:cubicBezTo>
                    <a:pt x="1997" y="2782"/>
                    <a:pt x="1996" y="2778"/>
                    <a:pt x="2002" y="2780"/>
                  </a:cubicBezTo>
                  <a:cubicBezTo>
                    <a:pt x="2008" y="2781"/>
                    <a:pt x="2010" y="2782"/>
                    <a:pt x="2013" y="2779"/>
                  </a:cubicBezTo>
                  <a:cubicBezTo>
                    <a:pt x="2016" y="2775"/>
                    <a:pt x="2016" y="2774"/>
                    <a:pt x="2020" y="2773"/>
                  </a:cubicBezTo>
                  <a:cubicBezTo>
                    <a:pt x="2024" y="2773"/>
                    <a:pt x="2025" y="2770"/>
                    <a:pt x="2023" y="2767"/>
                  </a:cubicBezTo>
                  <a:cubicBezTo>
                    <a:pt x="2020" y="2764"/>
                    <a:pt x="2019" y="2759"/>
                    <a:pt x="2025" y="2756"/>
                  </a:cubicBezTo>
                  <a:cubicBezTo>
                    <a:pt x="2031" y="2753"/>
                    <a:pt x="2031" y="2754"/>
                    <a:pt x="2036" y="2752"/>
                  </a:cubicBezTo>
                  <a:cubicBezTo>
                    <a:pt x="2041" y="2750"/>
                    <a:pt x="2042" y="2747"/>
                    <a:pt x="2045" y="2746"/>
                  </a:cubicBezTo>
                  <a:cubicBezTo>
                    <a:pt x="2049" y="2744"/>
                    <a:pt x="2054" y="2746"/>
                    <a:pt x="2058" y="2743"/>
                  </a:cubicBezTo>
                  <a:cubicBezTo>
                    <a:pt x="2061" y="2739"/>
                    <a:pt x="2066" y="2736"/>
                    <a:pt x="2070" y="2738"/>
                  </a:cubicBezTo>
                  <a:cubicBezTo>
                    <a:pt x="2074" y="2741"/>
                    <a:pt x="2076" y="2744"/>
                    <a:pt x="2077" y="2747"/>
                  </a:cubicBezTo>
                  <a:cubicBezTo>
                    <a:pt x="2078" y="2750"/>
                    <a:pt x="2078" y="2751"/>
                    <a:pt x="2080" y="2753"/>
                  </a:cubicBezTo>
                  <a:cubicBezTo>
                    <a:pt x="2082" y="2755"/>
                    <a:pt x="2084" y="2755"/>
                    <a:pt x="2083" y="2760"/>
                  </a:cubicBezTo>
                  <a:cubicBezTo>
                    <a:pt x="2083" y="2765"/>
                    <a:pt x="2081" y="2765"/>
                    <a:pt x="2088" y="2765"/>
                  </a:cubicBezTo>
                  <a:cubicBezTo>
                    <a:pt x="2094" y="2766"/>
                    <a:pt x="2102" y="2770"/>
                    <a:pt x="2106" y="2773"/>
                  </a:cubicBezTo>
                  <a:cubicBezTo>
                    <a:pt x="2109" y="2777"/>
                    <a:pt x="2111" y="2779"/>
                    <a:pt x="2115" y="2776"/>
                  </a:cubicBezTo>
                  <a:cubicBezTo>
                    <a:pt x="2119" y="2774"/>
                    <a:pt x="2121" y="2772"/>
                    <a:pt x="2127" y="2773"/>
                  </a:cubicBezTo>
                  <a:cubicBezTo>
                    <a:pt x="2133" y="2774"/>
                    <a:pt x="2135" y="2777"/>
                    <a:pt x="2136" y="2780"/>
                  </a:cubicBezTo>
                  <a:cubicBezTo>
                    <a:pt x="2137" y="2783"/>
                    <a:pt x="2139" y="2785"/>
                    <a:pt x="2144" y="2785"/>
                  </a:cubicBezTo>
                  <a:cubicBezTo>
                    <a:pt x="2149" y="2785"/>
                    <a:pt x="2149" y="2784"/>
                    <a:pt x="2153" y="2781"/>
                  </a:cubicBezTo>
                  <a:cubicBezTo>
                    <a:pt x="2156" y="2779"/>
                    <a:pt x="2156" y="2777"/>
                    <a:pt x="2161" y="2779"/>
                  </a:cubicBezTo>
                  <a:cubicBezTo>
                    <a:pt x="2166" y="2781"/>
                    <a:pt x="2183" y="2789"/>
                    <a:pt x="2183" y="2790"/>
                  </a:cubicBezTo>
                  <a:cubicBezTo>
                    <a:pt x="2183" y="2791"/>
                    <a:pt x="2180" y="2798"/>
                    <a:pt x="2177" y="2802"/>
                  </a:cubicBezTo>
                  <a:cubicBezTo>
                    <a:pt x="2174" y="2807"/>
                    <a:pt x="2172" y="2810"/>
                    <a:pt x="2169" y="2811"/>
                  </a:cubicBezTo>
                  <a:cubicBezTo>
                    <a:pt x="2166" y="2811"/>
                    <a:pt x="2166" y="2811"/>
                    <a:pt x="2163" y="2815"/>
                  </a:cubicBezTo>
                  <a:cubicBezTo>
                    <a:pt x="2160" y="2819"/>
                    <a:pt x="2158" y="2826"/>
                    <a:pt x="2161" y="2829"/>
                  </a:cubicBezTo>
                  <a:cubicBezTo>
                    <a:pt x="2165" y="2832"/>
                    <a:pt x="2168" y="2836"/>
                    <a:pt x="2168" y="2842"/>
                  </a:cubicBezTo>
                  <a:cubicBezTo>
                    <a:pt x="2169" y="2848"/>
                    <a:pt x="2168" y="2853"/>
                    <a:pt x="2168" y="2858"/>
                  </a:cubicBezTo>
                  <a:cubicBezTo>
                    <a:pt x="2167" y="2863"/>
                    <a:pt x="2168" y="2865"/>
                    <a:pt x="2169" y="2866"/>
                  </a:cubicBezTo>
                  <a:cubicBezTo>
                    <a:pt x="2171" y="2868"/>
                    <a:pt x="2173" y="2866"/>
                    <a:pt x="2174" y="2864"/>
                  </a:cubicBezTo>
                  <a:cubicBezTo>
                    <a:pt x="2176" y="2862"/>
                    <a:pt x="2179" y="2862"/>
                    <a:pt x="2182" y="2864"/>
                  </a:cubicBezTo>
                  <a:cubicBezTo>
                    <a:pt x="2184" y="2866"/>
                    <a:pt x="2186" y="2866"/>
                    <a:pt x="2189" y="2866"/>
                  </a:cubicBezTo>
                  <a:cubicBezTo>
                    <a:pt x="2191" y="2867"/>
                    <a:pt x="2193" y="2867"/>
                    <a:pt x="2194" y="2867"/>
                  </a:cubicBezTo>
                  <a:cubicBezTo>
                    <a:pt x="2196" y="2867"/>
                    <a:pt x="2198" y="2865"/>
                    <a:pt x="2198" y="2869"/>
                  </a:cubicBezTo>
                  <a:cubicBezTo>
                    <a:pt x="2198" y="2872"/>
                    <a:pt x="2197" y="2876"/>
                    <a:pt x="2199" y="2877"/>
                  </a:cubicBezTo>
                  <a:cubicBezTo>
                    <a:pt x="2201" y="2878"/>
                    <a:pt x="2207" y="2881"/>
                    <a:pt x="2209" y="2884"/>
                  </a:cubicBezTo>
                  <a:cubicBezTo>
                    <a:pt x="2211" y="2886"/>
                    <a:pt x="2214" y="2890"/>
                    <a:pt x="2217" y="2888"/>
                  </a:cubicBezTo>
                  <a:cubicBezTo>
                    <a:pt x="2220" y="2887"/>
                    <a:pt x="2222" y="2887"/>
                    <a:pt x="2223" y="2889"/>
                  </a:cubicBezTo>
                  <a:cubicBezTo>
                    <a:pt x="2225" y="2891"/>
                    <a:pt x="2225" y="2891"/>
                    <a:pt x="2225" y="2894"/>
                  </a:cubicBezTo>
                  <a:cubicBezTo>
                    <a:pt x="2224" y="2898"/>
                    <a:pt x="2226" y="2898"/>
                    <a:pt x="2228" y="2896"/>
                  </a:cubicBezTo>
                  <a:cubicBezTo>
                    <a:pt x="2231" y="2894"/>
                    <a:pt x="2234" y="2895"/>
                    <a:pt x="2236" y="2896"/>
                  </a:cubicBezTo>
                  <a:cubicBezTo>
                    <a:pt x="2237" y="2897"/>
                    <a:pt x="2238" y="2899"/>
                    <a:pt x="2238" y="2900"/>
                  </a:cubicBezTo>
                  <a:cubicBezTo>
                    <a:pt x="2238" y="2901"/>
                    <a:pt x="2241" y="2901"/>
                    <a:pt x="2244" y="2901"/>
                  </a:cubicBezTo>
                  <a:cubicBezTo>
                    <a:pt x="2247" y="2900"/>
                    <a:pt x="2257" y="2898"/>
                    <a:pt x="2262" y="2897"/>
                  </a:cubicBezTo>
                  <a:cubicBezTo>
                    <a:pt x="2263" y="2897"/>
                    <a:pt x="2264" y="2897"/>
                    <a:pt x="2263" y="2898"/>
                  </a:cubicBezTo>
                  <a:cubicBezTo>
                    <a:pt x="2262" y="2899"/>
                    <a:pt x="2272" y="2907"/>
                    <a:pt x="2282" y="2907"/>
                  </a:cubicBezTo>
                  <a:cubicBezTo>
                    <a:pt x="2292" y="2908"/>
                    <a:pt x="2296" y="2907"/>
                    <a:pt x="2302" y="2907"/>
                  </a:cubicBezTo>
                  <a:cubicBezTo>
                    <a:pt x="2309" y="2907"/>
                    <a:pt x="2321" y="2911"/>
                    <a:pt x="2324" y="2904"/>
                  </a:cubicBezTo>
                  <a:cubicBezTo>
                    <a:pt x="2328" y="2898"/>
                    <a:pt x="2325" y="2895"/>
                    <a:pt x="2323" y="2887"/>
                  </a:cubicBezTo>
                  <a:cubicBezTo>
                    <a:pt x="2322" y="2879"/>
                    <a:pt x="2332" y="2874"/>
                    <a:pt x="2334" y="2883"/>
                  </a:cubicBezTo>
                  <a:cubicBezTo>
                    <a:pt x="2336" y="2892"/>
                    <a:pt x="2339" y="2898"/>
                    <a:pt x="2342" y="2901"/>
                  </a:cubicBezTo>
                  <a:cubicBezTo>
                    <a:pt x="2346" y="2904"/>
                    <a:pt x="2350" y="2901"/>
                    <a:pt x="2350" y="2894"/>
                  </a:cubicBezTo>
                  <a:cubicBezTo>
                    <a:pt x="2350" y="2887"/>
                    <a:pt x="2356" y="2887"/>
                    <a:pt x="2356" y="2895"/>
                  </a:cubicBezTo>
                  <a:cubicBezTo>
                    <a:pt x="2356" y="2903"/>
                    <a:pt x="2358" y="2904"/>
                    <a:pt x="2365" y="2905"/>
                  </a:cubicBezTo>
                  <a:cubicBezTo>
                    <a:pt x="2372" y="2906"/>
                    <a:pt x="2375" y="2905"/>
                    <a:pt x="2375" y="2908"/>
                  </a:cubicBezTo>
                  <a:cubicBezTo>
                    <a:pt x="2375" y="2910"/>
                    <a:pt x="2367" y="2914"/>
                    <a:pt x="2369" y="2917"/>
                  </a:cubicBezTo>
                  <a:cubicBezTo>
                    <a:pt x="2371" y="2920"/>
                    <a:pt x="2385" y="2919"/>
                    <a:pt x="2393" y="2919"/>
                  </a:cubicBezTo>
                  <a:cubicBezTo>
                    <a:pt x="2400" y="2919"/>
                    <a:pt x="2411" y="2918"/>
                    <a:pt x="2410" y="2908"/>
                  </a:cubicBezTo>
                  <a:cubicBezTo>
                    <a:pt x="2410" y="2897"/>
                    <a:pt x="2416" y="2903"/>
                    <a:pt x="2419" y="2908"/>
                  </a:cubicBezTo>
                  <a:cubicBezTo>
                    <a:pt x="2423" y="2913"/>
                    <a:pt x="2425" y="2917"/>
                    <a:pt x="2429" y="2915"/>
                  </a:cubicBezTo>
                  <a:cubicBezTo>
                    <a:pt x="2432" y="2913"/>
                    <a:pt x="2436" y="2913"/>
                    <a:pt x="2440" y="2914"/>
                  </a:cubicBezTo>
                  <a:cubicBezTo>
                    <a:pt x="2441" y="2915"/>
                    <a:pt x="2442" y="2916"/>
                    <a:pt x="2443" y="2917"/>
                  </a:cubicBezTo>
                  <a:cubicBezTo>
                    <a:pt x="2445" y="2922"/>
                    <a:pt x="2431" y="2924"/>
                    <a:pt x="2429" y="2929"/>
                  </a:cubicBezTo>
                  <a:cubicBezTo>
                    <a:pt x="2427" y="2935"/>
                    <a:pt x="2429" y="2941"/>
                    <a:pt x="2425" y="2943"/>
                  </a:cubicBezTo>
                  <a:cubicBezTo>
                    <a:pt x="2420" y="2945"/>
                    <a:pt x="2422" y="2950"/>
                    <a:pt x="2423" y="2954"/>
                  </a:cubicBezTo>
                  <a:cubicBezTo>
                    <a:pt x="2424" y="2958"/>
                    <a:pt x="2419" y="2961"/>
                    <a:pt x="2420" y="2966"/>
                  </a:cubicBezTo>
                  <a:cubicBezTo>
                    <a:pt x="2422" y="2971"/>
                    <a:pt x="2426" y="2970"/>
                    <a:pt x="2427" y="2975"/>
                  </a:cubicBezTo>
                  <a:cubicBezTo>
                    <a:pt x="2428" y="2981"/>
                    <a:pt x="2426" y="2988"/>
                    <a:pt x="2429" y="2990"/>
                  </a:cubicBezTo>
                  <a:cubicBezTo>
                    <a:pt x="2433" y="2993"/>
                    <a:pt x="2434" y="2997"/>
                    <a:pt x="2433" y="2999"/>
                  </a:cubicBezTo>
                  <a:cubicBezTo>
                    <a:pt x="2432" y="3001"/>
                    <a:pt x="2434" y="3003"/>
                    <a:pt x="2440" y="3003"/>
                  </a:cubicBezTo>
                  <a:cubicBezTo>
                    <a:pt x="2445" y="3004"/>
                    <a:pt x="2451" y="3010"/>
                    <a:pt x="2449" y="3014"/>
                  </a:cubicBezTo>
                  <a:cubicBezTo>
                    <a:pt x="2447" y="3018"/>
                    <a:pt x="2440" y="3005"/>
                    <a:pt x="2436" y="3010"/>
                  </a:cubicBezTo>
                  <a:cubicBezTo>
                    <a:pt x="2434" y="3012"/>
                    <a:pt x="2438" y="3014"/>
                    <a:pt x="2439" y="3016"/>
                  </a:cubicBezTo>
                  <a:cubicBezTo>
                    <a:pt x="2441" y="3019"/>
                    <a:pt x="2440" y="3024"/>
                    <a:pt x="2444" y="3023"/>
                  </a:cubicBezTo>
                  <a:cubicBezTo>
                    <a:pt x="2448" y="3022"/>
                    <a:pt x="2459" y="3019"/>
                    <a:pt x="2466" y="3022"/>
                  </a:cubicBezTo>
                  <a:cubicBezTo>
                    <a:pt x="2473" y="3024"/>
                    <a:pt x="2477" y="3020"/>
                    <a:pt x="2483" y="3018"/>
                  </a:cubicBezTo>
                  <a:cubicBezTo>
                    <a:pt x="2489" y="3016"/>
                    <a:pt x="2491" y="3010"/>
                    <a:pt x="2491" y="3002"/>
                  </a:cubicBezTo>
                  <a:cubicBezTo>
                    <a:pt x="2491" y="2994"/>
                    <a:pt x="2489" y="2994"/>
                    <a:pt x="2480" y="2990"/>
                  </a:cubicBezTo>
                  <a:cubicBezTo>
                    <a:pt x="2471" y="2986"/>
                    <a:pt x="2477" y="2984"/>
                    <a:pt x="2480" y="2981"/>
                  </a:cubicBezTo>
                  <a:cubicBezTo>
                    <a:pt x="2482" y="2979"/>
                    <a:pt x="2482" y="2977"/>
                    <a:pt x="2478" y="2973"/>
                  </a:cubicBezTo>
                  <a:cubicBezTo>
                    <a:pt x="2474" y="2970"/>
                    <a:pt x="2465" y="2974"/>
                    <a:pt x="2461" y="2971"/>
                  </a:cubicBezTo>
                  <a:cubicBezTo>
                    <a:pt x="2457" y="2969"/>
                    <a:pt x="2460" y="2962"/>
                    <a:pt x="2463" y="2956"/>
                  </a:cubicBezTo>
                  <a:cubicBezTo>
                    <a:pt x="2466" y="2950"/>
                    <a:pt x="2469" y="2950"/>
                    <a:pt x="2471" y="2950"/>
                  </a:cubicBezTo>
                  <a:cubicBezTo>
                    <a:pt x="2473" y="2950"/>
                    <a:pt x="2478" y="2951"/>
                    <a:pt x="2475" y="2955"/>
                  </a:cubicBezTo>
                  <a:cubicBezTo>
                    <a:pt x="2472" y="2958"/>
                    <a:pt x="2469" y="2961"/>
                    <a:pt x="2477" y="2959"/>
                  </a:cubicBezTo>
                  <a:cubicBezTo>
                    <a:pt x="2485" y="2958"/>
                    <a:pt x="2487" y="2959"/>
                    <a:pt x="2490" y="2961"/>
                  </a:cubicBezTo>
                  <a:cubicBezTo>
                    <a:pt x="2493" y="2962"/>
                    <a:pt x="2493" y="2960"/>
                    <a:pt x="2492" y="2954"/>
                  </a:cubicBezTo>
                  <a:cubicBezTo>
                    <a:pt x="2491" y="2948"/>
                    <a:pt x="2483" y="2953"/>
                    <a:pt x="2480" y="2949"/>
                  </a:cubicBezTo>
                  <a:cubicBezTo>
                    <a:pt x="2476" y="2946"/>
                    <a:pt x="2478" y="2945"/>
                    <a:pt x="2479" y="2938"/>
                  </a:cubicBezTo>
                  <a:cubicBezTo>
                    <a:pt x="2479" y="2931"/>
                    <a:pt x="2477" y="2924"/>
                    <a:pt x="2480" y="2923"/>
                  </a:cubicBezTo>
                  <a:cubicBezTo>
                    <a:pt x="2484" y="2922"/>
                    <a:pt x="2487" y="2926"/>
                    <a:pt x="2487" y="2931"/>
                  </a:cubicBezTo>
                  <a:cubicBezTo>
                    <a:pt x="2488" y="2937"/>
                    <a:pt x="2491" y="2936"/>
                    <a:pt x="2497" y="2937"/>
                  </a:cubicBezTo>
                  <a:cubicBezTo>
                    <a:pt x="2503" y="2937"/>
                    <a:pt x="2505" y="2929"/>
                    <a:pt x="2509" y="2925"/>
                  </a:cubicBezTo>
                  <a:cubicBezTo>
                    <a:pt x="2512" y="2921"/>
                    <a:pt x="2518" y="2921"/>
                    <a:pt x="2524" y="2920"/>
                  </a:cubicBezTo>
                  <a:cubicBezTo>
                    <a:pt x="2524" y="2920"/>
                    <a:pt x="2525" y="2920"/>
                    <a:pt x="2526" y="2919"/>
                  </a:cubicBezTo>
                  <a:cubicBezTo>
                    <a:pt x="2527" y="2919"/>
                    <a:pt x="2527" y="2919"/>
                    <a:pt x="2527" y="2919"/>
                  </a:cubicBezTo>
                  <a:cubicBezTo>
                    <a:pt x="2528" y="2919"/>
                    <a:pt x="2529" y="2919"/>
                    <a:pt x="2530" y="2919"/>
                  </a:cubicBezTo>
                  <a:cubicBezTo>
                    <a:pt x="2539" y="2916"/>
                    <a:pt x="2555" y="2912"/>
                    <a:pt x="2555" y="2915"/>
                  </a:cubicBezTo>
                  <a:cubicBezTo>
                    <a:pt x="2554" y="2920"/>
                    <a:pt x="2559" y="2919"/>
                    <a:pt x="2566" y="2915"/>
                  </a:cubicBezTo>
                  <a:cubicBezTo>
                    <a:pt x="2573" y="2910"/>
                    <a:pt x="2578" y="2904"/>
                    <a:pt x="2588" y="2904"/>
                  </a:cubicBezTo>
                  <a:cubicBezTo>
                    <a:pt x="2597" y="2904"/>
                    <a:pt x="2598" y="2903"/>
                    <a:pt x="2599" y="2898"/>
                  </a:cubicBezTo>
                  <a:cubicBezTo>
                    <a:pt x="2600" y="2893"/>
                    <a:pt x="2608" y="2895"/>
                    <a:pt x="2606" y="2901"/>
                  </a:cubicBezTo>
                  <a:cubicBezTo>
                    <a:pt x="2603" y="2906"/>
                    <a:pt x="2601" y="2909"/>
                    <a:pt x="2604" y="2910"/>
                  </a:cubicBezTo>
                  <a:cubicBezTo>
                    <a:pt x="2605" y="2910"/>
                    <a:pt x="2607" y="2907"/>
                    <a:pt x="2610" y="2906"/>
                  </a:cubicBezTo>
                  <a:cubicBezTo>
                    <a:pt x="2626" y="2897"/>
                    <a:pt x="2608" y="2897"/>
                    <a:pt x="2614" y="2892"/>
                  </a:cubicBezTo>
                  <a:cubicBezTo>
                    <a:pt x="2620" y="2887"/>
                    <a:pt x="2624" y="2879"/>
                    <a:pt x="2630" y="2882"/>
                  </a:cubicBezTo>
                  <a:cubicBezTo>
                    <a:pt x="2637" y="2884"/>
                    <a:pt x="2632" y="2889"/>
                    <a:pt x="2637" y="2893"/>
                  </a:cubicBezTo>
                  <a:cubicBezTo>
                    <a:pt x="2643" y="2897"/>
                    <a:pt x="2649" y="2895"/>
                    <a:pt x="2651" y="2891"/>
                  </a:cubicBezTo>
                  <a:cubicBezTo>
                    <a:pt x="2653" y="2887"/>
                    <a:pt x="2657" y="2887"/>
                    <a:pt x="2663" y="2889"/>
                  </a:cubicBezTo>
                  <a:cubicBezTo>
                    <a:pt x="2669" y="2891"/>
                    <a:pt x="2671" y="2886"/>
                    <a:pt x="2673" y="2882"/>
                  </a:cubicBezTo>
                  <a:cubicBezTo>
                    <a:pt x="2675" y="2878"/>
                    <a:pt x="2681" y="2871"/>
                    <a:pt x="2686" y="2871"/>
                  </a:cubicBezTo>
                  <a:cubicBezTo>
                    <a:pt x="2691" y="2871"/>
                    <a:pt x="2691" y="2874"/>
                    <a:pt x="2691" y="2878"/>
                  </a:cubicBezTo>
                  <a:cubicBezTo>
                    <a:pt x="2692" y="2882"/>
                    <a:pt x="2699" y="2879"/>
                    <a:pt x="2701" y="2872"/>
                  </a:cubicBezTo>
                  <a:cubicBezTo>
                    <a:pt x="2703" y="2865"/>
                    <a:pt x="2705" y="2856"/>
                    <a:pt x="2703" y="2848"/>
                  </a:cubicBezTo>
                  <a:cubicBezTo>
                    <a:pt x="2702" y="2840"/>
                    <a:pt x="2701" y="2837"/>
                    <a:pt x="2707" y="2837"/>
                  </a:cubicBezTo>
                  <a:cubicBezTo>
                    <a:pt x="2712" y="2837"/>
                    <a:pt x="2716" y="2839"/>
                    <a:pt x="2715" y="2843"/>
                  </a:cubicBezTo>
                  <a:cubicBezTo>
                    <a:pt x="2713" y="2847"/>
                    <a:pt x="2709" y="2854"/>
                    <a:pt x="2711" y="2861"/>
                  </a:cubicBezTo>
                  <a:cubicBezTo>
                    <a:pt x="2713" y="2867"/>
                    <a:pt x="2722" y="2864"/>
                    <a:pt x="2722" y="2858"/>
                  </a:cubicBezTo>
                  <a:cubicBezTo>
                    <a:pt x="2722" y="2852"/>
                    <a:pt x="2725" y="2850"/>
                    <a:pt x="2723" y="2844"/>
                  </a:cubicBezTo>
                  <a:cubicBezTo>
                    <a:pt x="2721" y="2839"/>
                    <a:pt x="2725" y="2831"/>
                    <a:pt x="2728" y="2838"/>
                  </a:cubicBezTo>
                  <a:cubicBezTo>
                    <a:pt x="2731" y="2846"/>
                    <a:pt x="2737" y="2848"/>
                    <a:pt x="2737" y="2852"/>
                  </a:cubicBezTo>
                  <a:cubicBezTo>
                    <a:pt x="2738" y="2857"/>
                    <a:pt x="2746" y="2863"/>
                    <a:pt x="2751" y="2853"/>
                  </a:cubicBezTo>
                  <a:cubicBezTo>
                    <a:pt x="2755" y="2842"/>
                    <a:pt x="2753" y="2836"/>
                    <a:pt x="2750" y="2832"/>
                  </a:cubicBezTo>
                  <a:cubicBezTo>
                    <a:pt x="2748" y="2829"/>
                    <a:pt x="2748" y="2820"/>
                    <a:pt x="2744" y="2815"/>
                  </a:cubicBezTo>
                  <a:cubicBezTo>
                    <a:pt x="2741" y="2810"/>
                    <a:pt x="2753" y="2812"/>
                    <a:pt x="2748" y="2804"/>
                  </a:cubicBezTo>
                  <a:cubicBezTo>
                    <a:pt x="2743" y="2795"/>
                    <a:pt x="2741" y="2793"/>
                    <a:pt x="2739" y="2790"/>
                  </a:cubicBezTo>
                  <a:cubicBezTo>
                    <a:pt x="2738" y="2786"/>
                    <a:pt x="2737" y="2769"/>
                    <a:pt x="2742" y="2778"/>
                  </a:cubicBezTo>
                  <a:cubicBezTo>
                    <a:pt x="2746" y="2788"/>
                    <a:pt x="2746" y="2797"/>
                    <a:pt x="2755" y="2796"/>
                  </a:cubicBezTo>
                  <a:cubicBezTo>
                    <a:pt x="2763" y="2796"/>
                    <a:pt x="2765" y="2798"/>
                    <a:pt x="2767" y="2807"/>
                  </a:cubicBezTo>
                  <a:cubicBezTo>
                    <a:pt x="2770" y="2815"/>
                    <a:pt x="2771" y="2817"/>
                    <a:pt x="2778" y="2820"/>
                  </a:cubicBezTo>
                  <a:cubicBezTo>
                    <a:pt x="2786" y="2823"/>
                    <a:pt x="2783" y="2824"/>
                    <a:pt x="2780" y="2826"/>
                  </a:cubicBezTo>
                  <a:cubicBezTo>
                    <a:pt x="2776" y="2828"/>
                    <a:pt x="2774" y="2834"/>
                    <a:pt x="2780" y="2834"/>
                  </a:cubicBezTo>
                  <a:cubicBezTo>
                    <a:pt x="2786" y="2834"/>
                    <a:pt x="2786" y="2832"/>
                    <a:pt x="2791" y="2836"/>
                  </a:cubicBezTo>
                  <a:cubicBezTo>
                    <a:pt x="2795" y="2839"/>
                    <a:pt x="2800" y="2835"/>
                    <a:pt x="2804" y="2837"/>
                  </a:cubicBezTo>
                  <a:cubicBezTo>
                    <a:pt x="2808" y="2839"/>
                    <a:pt x="2808" y="2839"/>
                    <a:pt x="2807" y="2833"/>
                  </a:cubicBezTo>
                  <a:cubicBezTo>
                    <a:pt x="2807" y="2828"/>
                    <a:pt x="2815" y="2834"/>
                    <a:pt x="2816" y="2830"/>
                  </a:cubicBezTo>
                  <a:cubicBezTo>
                    <a:pt x="2816" y="2826"/>
                    <a:pt x="2813" y="2823"/>
                    <a:pt x="2809" y="2824"/>
                  </a:cubicBezTo>
                  <a:cubicBezTo>
                    <a:pt x="2806" y="2825"/>
                    <a:pt x="2804" y="2825"/>
                    <a:pt x="2803" y="2822"/>
                  </a:cubicBezTo>
                  <a:cubicBezTo>
                    <a:pt x="2801" y="2818"/>
                    <a:pt x="2810" y="2822"/>
                    <a:pt x="2809" y="2816"/>
                  </a:cubicBezTo>
                  <a:cubicBezTo>
                    <a:pt x="2808" y="2810"/>
                    <a:pt x="2820" y="2810"/>
                    <a:pt x="2823" y="2817"/>
                  </a:cubicBezTo>
                  <a:cubicBezTo>
                    <a:pt x="2826" y="2823"/>
                    <a:pt x="2828" y="2823"/>
                    <a:pt x="2831" y="2820"/>
                  </a:cubicBezTo>
                  <a:cubicBezTo>
                    <a:pt x="2835" y="2817"/>
                    <a:pt x="2824" y="2814"/>
                    <a:pt x="2827" y="2811"/>
                  </a:cubicBezTo>
                  <a:cubicBezTo>
                    <a:pt x="2829" y="2809"/>
                    <a:pt x="2824" y="2807"/>
                    <a:pt x="2826" y="2803"/>
                  </a:cubicBezTo>
                  <a:cubicBezTo>
                    <a:pt x="2828" y="2800"/>
                    <a:pt x="2829" y="2800"/>
                    <a:pt x="2833" y="2798"/>
                  </a:cubicBezTo>
                  <a:cubicBezTo>
                    <a:pt x="2837" y="2796"/>
                    <a:pt x="2842" y="2794"/>
                    <a:pt x="2844" y="2792"/>
                  </a:cubicBezTo>
                  <a:cubicBezTo>
                    <a:pt x="2845" y="2791"/>
                    <a:pt x="2849" y="2789"/>
                    <a:pt x="2848" y="2793"/>
                  </a:cubicBezTo>
                  <a:cubicBezTo>
                    <a:pt x="2847" y="2797"/>
                    <a:pt x="2843" y="2798"/>
                    <a:pt x="2843" y="2805"/>
                  </a:cubicBezTo>
                  <a:cubicBezTo>
                    <a:pt x="2843" y="2812"/>
                    <a:pt x="2845" y="2812"/>
                    <a:pt x="2849" y="2811"/>
                  </a:cubicBezTo>
                  <a:cubicBezTo>
                    <a:pt x="2852" y="2809"/>
                    <a:pt x="2856" y="2813"/>
                    <a:pt x="2858" y="2809"/>
                  </a:cubicBezTo>
                  <a:cubicBezTo>
                    <a:pt x="2860" y="2805"/>
                    <a:pt x="2863" y="2802"/>
                    <a:pt x="2865" y="2799"/>
                  </a:cubicBezTo>
                  <a:cubicBezTo>
                    <a:pt x="2867" y="2795"/>
                    <a:pt x="2866" y="2792"/>
                    <a:pt x="2873" y="2792"/>
                  </a:cubicBezTo>
                  <a:cubicBezTo>
                    <a:pt x="2879" y="2792"/>
                    <a:pt x="2885" y="2792"/>
                    <a:pt x="2889" y="2790"/>
                  </a:cubicBezTo>
                  <a:cubicBezTo>
                    <a:pt x="2893" y="2788"/>
                    <a:pt x="2897" y="2790"/>
                    <a:pt x="2893" y="2794"/>
                  </a:cubicBezTo>
                  <a:cubicBezTo>
                    <a:pt x="2890" y="2798"/>
                    <a:pt x="2894" y="2800"/>
                    <a:pt x="2901" y="2798"/>
                  </a:cubicBezTo>
                  <a:cubicBezTo>
                    <a:pt x="2908" y="2797"/>
                    <a:pt x="2914" y="2802"/>
                    <a:pt x="2914" y="2798"/>
                  </a:cubicBezTo>
                  <a:cubicBezTo>
                    <a:pt x="2914" y="2793"/>
                    <a:pt x="2914" y="2793"/>
                    <a:pt x="2911" y="2793"/>
                  </a:cubicBezTo>
                  <a:cubicBezTo>
                    <a:pt x="2909" y="2793"/>
                    <a:pt x="2909" y="2787"/>
                    <a:pt x="2913" y="2784"/>
                  </a:cubicBezTo>
                  <a:cubicBezTo>
                    <a:pt x="2917" y="2781"/>
                    <a:pt x="2919" y="2780"/>
                    <a:pt x="2923" y="2782"/>
                  </a:cubicBezTo>
                  <a:cubicBezTo>
                    <a:pt x="2932" y="2789"/>
                    <a:pt x="2930" y="2792"/>
                    <a:pt x="2939" y="2786"/>
                  </a:cubicBezTo>
                  <a:cubicBezTo>
                    <a:pt x="2946" y="2782"/>
                    <a:pt x="2948" y="2781"/>
                    <a:pt x="2953" y="2782"/>
                  </a:cubicBezTo>
                  <a:cubicBezTo>
                    <a:pt x="2959" y="2782"/>
                    <a:pt x="2961" y="2780"/>
                    <a:pt x="2964" y="2776"/>
                  </a:cubicBezTo>
                  <a:cubicBezTo>
                    <a:pt x="2967" y="2772"/>
                    <a:pt x="2969" y="2768"/>
                    <a:pt x="2975" y="2770"/>
                  </a:cubicBezTo>
                  <a:cubicBezTo>
                    <a:pt x="2980" y="2772"/>
                    <a:pt x="2992" y="2771"/>
                    <a:pt x="2992" y="2756"/>
                  </a:cubicBezTo>
                  <a:cubicBezTo>
                    <a:pt x="2992" y="2742"/>
                    <a:pt x="3004" y="2747"/>
                    <a:pt x="3007" y="2739"/>
                  </a:cubicBezTo>
                  <a:cubicBezTo>
                    <a:pt x="3010" y="2731"/>
                    <a:pt x="3014" y="2726"/>
                    <a:pt x="3017" y="2717"/>
                  </a:cubicBezTo>
                  <a:cubicBezTo>
                    <a:pt x="3020" y="2709"/>
                    <a:pt x="3021" y="2703"/>
                    <a:pt x="3029" y="2705"/>
                  </a:cubicBezTo>
                  <a:cubicBezTo>
                    <a:pt x="3037" y="2706"/>
                    <a:pt x="3038" y="2708"/>
                    <a:pt x="3043" y="2701"/>
                  </a:cubicBezTo>
                  <a:cubicBezTo>
                    <a:pt x="3049" y="2694"/>
                    <a:pt x="3048" y="2691"/>
                    <a:pt x="3054" y="2690"/>
                  </a:cubicBezTo>
                  <a:cubicBezTo>
                    <a:pt x="3059" y="2688"/>
                    <a:pt x="3060" y="2680"/>
                    <a:pt x="3066" y="2677"/>
                  </a:cubicBezTo>
                  <a:cubicBezTo>
                    <a:pt x="3071" y="2674"/>
                    <a:pt x="3079" y="2674"/>
                    <a:pt x="3079" y="2671"/>
                  </a:cubicBezTo>
                  <a:cubicBezTo>
                    <a:pt x="3080" y="2668"/>
                    <a:pt x="3082" y="2665"/>
                    <a:pt x="3085" y="2666"/>
                  </a:cubicBezTo>
                  <a:cubicBezTo>
                    <a:pt x="3089" y="2667"/>
                    <a:pt x="3083" y="2675"/>
                    <a:pt x="3084" y="2676"/>
                  </a:cubicBezTo>
                  <a:cubicBezTo>
                    <a:pt x="3085" y="2678"/>
                    <a:pt x="3089" y="2674"/>
                    <a:pt x="3092" y="2669"/>
                  </a:cubicBezTo>
                  <a:cubicBezTo>
                    <a:pt x="3096" y="2664"/>
                    <a:pt x="3099" y="2661"/>
                    <a:pt x="3099" y="2657"/>
                  </a:cubicBezTo>
                  <a:cubicBezTo>
                    <a:pt x="3099" y="2652"/>
                    <a:pt x="3100" y="2652"/>
                    <a:pt x="3105" y="2649"/>
                  </a:cubicBezTo>
                  <a:cubicBezTo>
                    <a:pt x="3110" y="2647"/>
                    <a:pt x="3117" y="2639"/>
                    <a:pt x="3113" y="2637"/>
                  </a:cubicBezTo>
                  <a:cubicBezTo>
                    <a:pt x="3110" y="2635"/>
                    <a:pt x="3108" y="2632"/>
                    <a:pt x="3101" y="2633"/>
                  </a:cubicBezTo>
                  <a:cubicBezTo>
                    <a:pt x="3094" y="2635"/>
                    <a:pt x="3091" y="2633"/>
                    <a:pt x="3091" y="2630"/>
                  </a:cubicBezTo>
                  <a:cubicBezTo>
                    <a:pt x="3091" y="2627"/>
                    <a:pt x="3104" y="2626"/>
                    <a:pt x="3109" y="2625"/>
                  </a:cubicBezTo>
                  <a:cubicBezTo>
                    <a:pt x="3113" y="2625"/>
                    <a:pt x="3112" y="2619"/>
                    <a:pt x="3111" y="2613"/>
                  </a:cubicBezTo>
                  <a:cubicBezTo>
                    <a:pt x="3110" y="2607"/>
                    <a:pt x="3118" y="2607"/>
                    <a:pt x="3118" y="2612"/>
                  </a:cubicBezTo>
                  <a:cubicBezTo>
                    <a:pt x="3118" y="2617"/>
                    <a:pt x="3124" y="2616"/>
                    <a:pt x="3131" y="2613"/>
                  </a:cubicBezTo>
                  <a:cubicBezTo>
                    <a:pt x="3138" y="2610"/>
                    <a:pt x="3145" y="2608"/>
                    <a:pt x="3147" y="2613"/>
                  </a:cubicBezTo>
                  <a:cubicBezTo>
                    <a:pt x="3150" y="2617"/>
                    <a:pt x="3155" y="2610"/>
                    <a:pt x="3159" y="2602"/>
                  </a:cubicBezTo>
                  <a:cubicBezTo>
                    <a:pt x="3163" y="2595"/>
                    <a:pt x="3162" y="2592"/>
                    <a:pt x="3158" y="2592"/>
                  </a:cubicBezTo>
                  <a:cubicBezTo>
                    <a:pt x="3153" y="2592"/>
                    <a:pt x="3149" y="2593"/>
                    <a:pt x="3150" y="2588"/>
                  </a:cubicBezTo>
                  <a:cubicBezTo>
                    <a:pt x="3152" y="2583"/>
                    <a:pt x="3162" y="2590"/>
                    <a:pt x="3166" y="2585"/>
                  </a:cubicBezTo>
                  <a:cubicBezTo>
                    <a:pt x="3170" y="2580"/>
                    <a:pt x="3174" y="2583"/>
                    <a:pt x="3176" y="2576"/>
                  </a:cubicBezTo>
                  <a:cubicBezTo>
                    <a:pt x="3179" y="2569"/>
                    <a:pt x="3178" y="2569"/>
                    <a:pt x="3171" y="2571"/>
                  </a:cubicBezTo>
                  <a:cubicBezTo>
                    <a:pt x="3164" y="2572"/>
                    <a:pt x="3165" y="2563"/>
                    <a:pt x="3169" y="2562"/>
                  </a:cubicBezTo>
                  <a:cubicBezTo>
                    <a:pt x="3172" y="2561"/>
                    <a:pt x="3173" y="2558"/>
                    <a:pt x="3170" y="2555"/>
                  </a:cubicBezTo>
                  <a:cubicBezTo>
                    <a:pt x="3168" y="2552"/>
                    <a:pt x="3177" y="2548"/>
                    <a:pt x="3178" y="2555"/>
                  </a:cubicBezTo>
                  <a:cubicBezTo>
                    <a:pt x="3179" y="2563"/>
                    <a:pt x="3183" y="2561"/>
                    <a:pt x="3187" y="2560"/>
                  </a:cubicBezTo>
                  <a:cubicBezTo>
                    <a:pt x="3190" y="2560"/>
                    <a:pt x="3188" y="2555"/>
                    <a:pt x="3192" y="2555"/>
                  </a:cubicBezTo>
                  <a:cubicBezTo>
                    <a:pt x="3195" y="2555"/>
                    <a:pt x="3201" y="2557"/>
                    <a:pt x="3202" y="2550"/>
                  </a:cubicBezTo>
                  <a:cubicBezTo>
                    <a:pt x="3202" y="2544"/>
                    <a:pt x="3199" y="2543"/>
                    <a:pt x="3191" y="2540"/>
                  </a:cubicBezTo>
                  <a:cubicBezTo>
                    <a:pt x="3184" y="2538"/>
                    <a:pt x="3191" y="2532"/>
                    <a:pt x="3195" y="2529"/>
                  </a:cubicBezTo>
                  <a:cubicBezTo>
                    <a:pt x="3199" y="2527"/>
                    <a:pt x="3210" y="2522"/>
                    <a:pt x="3211" y="2528"/>
                  </a:cubicBezTo>
                  <a:cubicBezTo>
                    <a:pt x="3213" y="2533"/>
                    <a:pt x="3213" y="2532"/>
                    <a:pt x="3219" y="2535"/>
                  </a:cubicBezTo>
                  <a:cubicBezTo>
                    <a:pt x="3225" y="2538"/>
                    <a:pt x="3227" y="2539"/>
                    <a:pt x="3227" y="2533"/>
                  </a:cubicBezTo>
                  <a:cubicBezTo>
                    <a:pt x="3227" y="2526"/>
                    <a:pt x="3220" y="2522"/>
                    <a:pt x="3218" y="2518"/>
                  </a:cubicBezTo>
                  <a:cubicBezTo>
                    <a:pt x="3216" y="2514"/>
                    <a:pt x="3210" y="2519"/>
                    <a:pt x="3211" y="2511"/>
                  </a:cubicBezTo>
                  <a:cubicBezTo>
                    <a:pt x="3212" y="2503"/>
                    <a:pt x="3222" y="2510"/>
                    <a:pt x="3221" y="2498"/>
                  </a:cubicBezTo>
                  <a:cubicBezTo>
                    <a:pt x="3221" y="2485"/>
                    <a:pt x="3228" y="2486"/>
                    <a:pt x="3226" y="2478"/>
                  </a:cubicBezTo>
                  <a:cubicBezTo>
                    <a:pt x="3223" y="2471"/>
                    <a:pt x="3211" y="2480"/>
                    <a:pt x="3211" y="2474"/>
                  </a:cubicBezTo>
                  <a:cubicBezTo>
                    <a:pt x="3211" y="2468"/>
                    <a:pt x="3218" y="2457"/>
                    <a:pt x="3225" y="2454"/>
                  </a:cubicBezTo>
                  <a:cubicBezTo>
                    <a:pt x="3232" y="2452"/>
                    <a:pt x="3241" y="2450"/>
                    <a:pt x="3241" y="2444"/>
                  </a:cubicBezTo>
                  <a:cubicBezTo>
                    <a:pt x="3240" y="2438"/>
                    <a:pt x="3231" y="2441"/>
                    <a:pt x="3228" y="2445"/>
                  </a:cubicBezTo>
                  <a:cubicBezTo>
                    <a:pt x="3226" y="2448"/>
                    <a:pt x="3220" y="2449"/>
                    <a:pt x="3218" y="2445"/>
                  </a:cubicBezTo>
                  <a:cubicBezTo>
                    <a:pt x="3215" y="2440"/>
                    <a:pt x="3215" y="2436"/>
                    <a:pt x="3220" y="2437"/>
                  </a:cubicBezTo>
                  <a:cubicBezTo>
                    <a:pt x="3225" y="2439"/>
                    <a:pt x="3231" y="2441"/>
                    <a:pt x="3230" y="2436"/>
                  </a:cubicBezTo>
                  <a:cubicBezTo>
                    <a:pt x="3229" y="2430"/>
                    <a:pt x="3224" y="2423"/>
                    <a:pt x="3220" y="2423"/>
                  </a:cubicBezTo>
                  <a:cubicBezTo>
                    <a:pt x="3217" y="2424"/>
                    <a:pt x="3210" y="2425"/>
                    <a:pt x="3213" y="2417"/>
                  </a:cubicBezTo>
                  <a:cubicBezTo>
                    <a:pt x="3215" y="2408"/>
                    <a:pt x="3221" y="2411"/>
                    <a:pt x="3226" y="2413"/>
                  </a:cubicBezTo>
                  <a:cubicBezTo>
                    <a:pt x="3231" y="2416"/>
                    <a:pt x="3234" y="2418"/>
                    <a:pt x="3235" y="2413"/>
                  </a:cubicBezTo>
                  <a:cubicBezTo>
                    <a:pt x="3235" y="2408"/>
                    <a:pt x="3236" y="2406"/>
                    <a:pt x="3242" y="2406"/>
                  </a:cubicBezTo>
                  <a:cubicBezTo>
                    <a:pt x="3248" y="2407"/>
                    <a:pt x="3244" y="2410"/>
                    <a:pt x="3242" y="2416"/>
                  </a:cubicBezTo>
                  <a:cubicBezTo>
                    <a:pt x="3240" y="2423"/>
                    <a:pt x="3230" y="2422"/>
                    <a:pt x="3231" y="2428"/>
                  </a:cubicBezTo>
                  <a:cubicBezTo>
                    <a:pt x="3231" y="2433"/>
                    <a:pt x="3237" y="2429"/>
                    <a:pt x="3241" y="2424"/>
                  </a:cubicBezTo>
                  <a:cubicBezTo>
                    <a:pt x="3246" y="2419"/>
                    <a:pt x="3260" y="2417"/>
                    <a:pt x="3252" y="2405"/>
                  </a:cubicBezTo>
                  <a:cubicBezTo>
                    <a:pt x="3251" y="2403"/>
                    <a:pt x="3248" y="2403"/>
                    <a:pt x="3246" y="2399"/>
                  </a:cubicBezTo>
                  <a:cubicBezTo>
                    <a:pt x="3244" y="2395"/>
                    <a:pt x="3249" y="2392"/>
                    <a:pt x="3254" y="2391"/>
                  </a:cubicBezTo>
                  <a:cubicBezTo>
                    <a:pt x="3259" y="2390"/>
                    <a:pt x="3258" y="2379"/>
                    <a:pt x="3265" y="2376"/>
                  </a:cubicBezTo>
                  <a:cubicBezTo>
                    <a:pt x="3272" y="2374"/>
                    <a:pt x="3278" y="2372"/>
                    <a:pt x="3279" y="2364"/>
                  </a:cubicBezTo>
                  <a:cubicBezTo>
                    <a:pt x="3279" y="2355"/>
                    <a:pt x="3283" y="2350"/>
                    <a:pt x="3286" y="2346"/>
                  </a:cubicBezTo>
                  <a:cubicBezTo>
                    <a:pt x="3288" y="2341"/>
                    <a:pt x="3289" y="2339"/>
                    <a:pt x="3283" y="2334"/>
                  </a:cubicBezTo>
                  <a:cubicBezTo>
                    <a:pt x="3277" y="2328"/>
                    <a:pt x="3286" y="2328"/>
                    <a:pt x="3287" y="2320"/>
                  </a:cubicBezTo>
                  <a:cubicBezTo>
                    <a:pt x="3288" y="2312"/>
                    <a:pt x="3294" y="2304"/>
                    <a:pt x="3297" y="2299"/>
                  </a:cubicBezTo>
                  <a:cubicBezTo>
                    <a:pt x="3298" y="2297"/>
                    <a:pt x="3298" y="2295"/>
                    <a:pt x="3298" y="2294"/>
                  </a:cubicBezTo>
                  <a:cubicBezTo>
                    <a:pt x="3297" y="2285"/>
                    <a:pt x="3306" y="2295"/>
                    <a:pt x="3309" y="2282"/>
                  </a:cubicBezTo>
                  <a:cubicBezTo>
                    <a:pt x="3311" y="2275"/>
                    <a:pt x="3316" y="2274"/>
                    <a:pt x="3316" y="2268"/>
                  </a:cubicBezTo>
                  <a:cubicBezTo>
                    <a:pt x="3315" y="2261"/>
                    <a:pt x="3315" y="2256"/>
                    <a:pt x="3321" y="2255"/>
                  </a:cubicBezTo>
                  <a:cubicBezTo>
                    <a:pt x="3327" y="2253"/>
                    <a:pt x="3328" y="2262"/>
                    <a:pt x="3325" y="2268"/>
                  </a:cubicBezTo>
                  <a:cubicBezTo>
                    <a:pt x="3322" y="2274"/>
                    <a:pt x="3318" y="2281"/>
                    <a:pt x="3322" y="2283"/>
                  </a:cubicBezTo>
                  <a:cubicBezTo>
                    <a:pt x="3326" y="2285"/>
                    <a:pt x="3332" y="2279"/>
                    <a:pt x="3335" y="2269"/>
                  </a:cubicBezTo>
                  <a:cubicBezTo>
                    <a:pt x="3339" y="2258"/>
                    <a:pt x="3341" y="2251"/>
                    <a:pt x="3347" y="2256"/>
                  </a:cubicBezTo>
                  <a:cubicBezTo>
                    <a:pt x="3352" y="2260"/>
                    <a:pt x="3355" y="2260"/>
                    <a:pt x="3356" y="2255"/>
                  </a:cubicBezTo>
                  <a:cubicBezTo>
                    <a:pt x="3357" y="2249"/>
                    <a:pt x="3351" y="2244"/>
                    <a:pt x="3350" y="2236"/>
                  </a:cubicBezTo>
                  <a:cubicBezTo>
                    <a:pt x="3349" y="2229"/>
                    <a:pt x="3339" y="2229"/>
                    <a:pt x="3341" y="2222"/>
                  </a:cubicBezTo>
                  <a:cubicBezTo>
                    <a:pt x="3343" y="2215"/>
                    <a:pt x="3353" y="2220"/>
                    <a:pt x="3352" y="2209"/>
                  </a:cubicBezTo>
                  <a:cubicBezTo>
                    <a:pt x="3350" y="2199"/>
                    <a:pt x="3355" y="2202"/>
                    <a:pt x="3352" y="2196"/>
                  </a:cubicBezTo>
                  <a:cubicBezTo>
                    <a:pt x="3350" y="2189"/>
                    <a:pt x="3352" y="2183"/>
                    <a:pt x="3344" y="2183"/>
                  </a:cubicBezTo>
                  <a:cubicBezTo>
                    <a:pt x="3337" y="2183"/>
                    <a:pt x="3332" y="2185"/>
                    <a:pt x="3332" y="2180"/>
                  </a:cubicBezTo>
                  <a:cubicBezTo>
                    <a:pt x="3333" y="2175"/>
                    <a:pt x="3344" y="2168"/>
                    <a:pt x="3348" y="2173"/>
                  </a:cubicBezTo>
                  <a:cubicBezTo>
                    <a:pt x="3351" y="2177"/>
                    <a:pt x="3353" y="2173"/>
                    <a:pt x="3359" y="2174"/>
                  </a:cubicBezTo>
                  <a:cubicBezTo>
                    <a:pt x="3365" y="2174"/>
                    <a:pt x="3369" y="2174"/>
                    <a:pt x="3372" y="2170"/>
                  </a:cubicBezTo>
                  <a:cubicBezTo>
                    <a:pt x="3374" y="2167"/>
                    <a:pt x="3365" y="2163"/>
                    <a:pt x="3366" y="2154"/>
                  </a:cubicBezTo>
                  <a:cubicBezTo>
                    <a:pt x="3368" y="2145"/>
                    <a:pt x="3367" y="2145"/>
                    <a:pt x="3369" y="2140"/>
                  </a:cubicBezTo>
                  <a:cubicBezTo>
                    <a:pt x="3370" y="2136"/>
                    <a:pt x="3366" y="2133"/>
                    <a:pt x="3361" y="2134"/>
                  </a:cubicBezTo>
                  <a:cubicBezTo>
                    <a:pt x="3356" y="2136"/>
                    <a:pt x="3356" y="2139"/>
                    <a:pt x="3354" y="2142"/>
                  </a:cubicBezTo>
                  <a:cubicBezTo>
                    <a:pt x="3352" y="2145"/>
                    <a:pt x="3348" y="2145"/>
                    <a:pt x="3345" y="2149"/>
                  </a:cubicBezTo>
                  <a:cubicBezTo>
                    <a:pt x="3342" y="2152"/>
                    <a:pt x="3336" y="2152"/>
                    <a:pt x="3333" y="2152"/>
                  </a:cubicBezTo>
                  <a:cubicBezTo>
                    <a:pt x="3331" y="2153"/>
                    <a:pt x="3326" y="2149"/>
                    <a:pt x="3334" y="2145"/>
                  </a:cubicBezTo>
                  <a:cubicBezTo>
                    <a:pt x="3341" y="2142"/>
                    <a:pt x="3344" y="2142"/>
                    <a:pt x="3349" y="2137"/>
                  </a:cubicBezTo>
                  <a:cubicBezTo>
                    <a:pt x="3353" y="2131"/>
                    <a:pt x="3357" y="2128"/>
                    <a:pt x="3360" y="2124"/>
                  </a:cubicBezTo>
                  <a:cubicBezTo>
                    <a:pt x="3363" y="2119"/>
                    <a:pt x="3368" y="2119"/>
                    <a:pt x="3372" y="2115"/>
                  </a:cubicBezTo>
                  <a:cubicBezTo>
                    <a:pt x="3375" y="2112"/>
                    <a:pt x="3377" y="2112"/>
                    <a:pt x="3375" y="2109"/>
                  </a:cubicBezTo>
                  <a:cubicBezTo>
                    <a:pt x="3374" y="2107"/>
                    <a:pt x="3363" y="2109"/>
                    <a:pt x="3357" y="2109"/>
                  </a:cubicBezTo>
                  <a:cubicBezTo>
                    <a:pt x="3351" y="2108"/>
                    <a:pt x="3346" y="2106"/>
                    <a:pt x="3340" y="2104"/>
                  </a:cubicBezTo>
                  <a:cubicBezTo>
                    <a:pt x="3335" y="2101"/>
                    <a:pt x="3332" y="2098"/>
                    <a:pt x="3329" y="2090"/>
                  </a:cubicBezTo>
                  <a:cubicBezTo>
                    <a:pt x="3326" y="2082"/>
                    <a:pt x="3319" y="2081"/>
                    <a:pt x="3312" y="2079"/>
                  </a:cubicBezTo>
                  <a:cubicBezTo>
                    <a:pt x="3306" y="2077"/>
                    <a:pt x="3297" y="2081"/>
                    <a:pt x="3290" y="2088"/>
                  </a:cubicBezTo>
                  <a:cubicBezTo>
                    <a:pt x="3282" y="2095"/>
                    <a:pt x="3274" y="2097"/>
                    <a:pt x="3269" y="2099"/>
                  </a:cubicBezTo>
                  <a:cubicBezTo>
                    <a:pt x="3263" y="2101"/>
                    <a:pt x="3258" y="2099"/>
                    <a:pt x="3258" y="2091"/>
                  </a:cubicBezTo>
                  <a:cubicBezTo>
                    <a:pt x="3257" y="2083"/>
                    <a:pt x="3255" y="2073"/>
                    <a:pt x="3264" y="2077"/>
                  </a:cubicBezTo>
                  <a:cubicBezTo>
                    <a:pt x="3273" y="2080"/>
                    <a:pt x="3278" y="2080"/>
                    <a:pt x="3280" y="2071"/>
                  </a:cubicBezTo>
                  <a:cubicBezTo>
                    <a:pt x="3282" y="2061"/>
                    <a:pt x="3290" y="2058"/>
                    <a:pt x="3297" y="2050"/>
                  </a:cubicBezTo>
                  <a:cubicBezTo>
                    <a:pt x="3304" y="2042"/>
                    <a:pt x="3310" y="2033"/>
                    <a:pt x="3328" y="2031"/>
                  </a:cubicBezTo>
                  <a:cubicBezTo>
                    <a:pt x="3345" y="2028"/>
                    <a:pt x="3353" y="2018"/>
                    <a:pt x="3342" y="2006"/>
                  </a:cubicBezTo>
                  <a:cubicBezTo>
                    <a:pt x="3331" y="1994"/>
                    <a:pt x="3334" y="1989"/>
                    <a:pt x="3309" y="1975"/>
                  </a:cubicBezTo>
                  <a:cubicBezTo>
                    <a:pt x="3285" y="1960"/>
                    <a:pt x="3287" y="1954"/>
                    <a:pt x="3273" y="1951"/>
                  </a:cubicBezTo>
                  <a:cubicBezTo>
                    <a:pt x="3259" y="1948"/>
                    <a:pt x="3257" y="1948"/>
                    <a:pt x="3256" y="1942"/>
                  </a:cubicBezTo>
                  <a:cubicBezTo>
                    <a:pt x="3256" y="1936"/>
                    <a:pt x="3261" y="1931"/>
                    <a:pt x="3264" y="1937"/>
                  </a:cubicBezTo>
                  <a:cubicBezTo>
                    <a:pt x="3267" y="1942"/>
                    <a:pt x="3273" y="1945"/>
                    <a:pt x="3280" y="1941"/>
                  </a:cubicBezTo>
                  <a:cubicBezTo>
                    <a:pt x="3287" y="1937"/>
                    <a:pt x="3294" y="1933"/>
                    <a:pt x="3308" y="1941"/>
                  </a:cubicBezTo>
                  <a:cubicBezTo>
                    <a:pt x="3321" y="1949"/>
                    <a:pt x="3338" y="1953"/>
                    <a:pt x="3339" y="1946"/>
                  </a:cubicBezTo>
                  <a:cubicBezTo>
                    <a:pt x="3339" y="1939"/>
                    <a:pt x="3336" y="1927"/>
                    <a:pt x="3319" y="1918"/>
                  </a:cubicBezTo>
                  <a:cubicBezTo>
                    <a:pt x="3302" y="1910"/>
                    <a:pt x="3300" y="1912"/>
                    <a:pt x="3294" y="1900"/>
                  </a:cubicBezTo>
                  <a:cubicBezTo>
                    <a:pt x="3288" y="1888"/>
                    <a:pt x="3288" y="1885"/>
                    <a:pt x="3269" y="1878"/>
                  </a:cubicBezTo>
                  <a:cubicBezTo>
                    <a:pt x="3249" y="1870"/>
                    <a:pt x="3258" y="1860"/>
                    <a:pt x="3255" y="1849"/>
                  </a:cubicBezTo>
                  <a:cubicBezTo>
                    <a:pt x="3252" y="1838"/>
                    <a:pt x="3242" y="1828"/>
                    <a:pt x="3235" y="1813"/>
                  </a:cubicBezTo>
                  <a:cubicBezTo>
                    <a:pt x="3229" y="1798"/>
                    <a:pt x="3221" y="1778"/>
                    <a:pt x="3213" y="1762"/>
                  </a:cubicBezTo>
                  <a:cubicBezTo>
                    <a:pt x="3211" y="1758"/>
                    <a:pt x="3206" y="1750"/>
                    <a:pt x="3201" y="1741"/>
                  </a:cubicBezTo>
                  <a:cubicBezTo>
                    <a:pt x="3204" y="1740"/>
                    <a:pt x="3204" y="1740"/>
                    <a:pt x="3204" y="1740"/>
                  </a:cubicBezTo>
                  <a:cubicBezTo>
                    <a:pt x="3200" y="1732"/>
                    <a:pt x="3197" y="1725"/>
                    <a:pt x="3191" y="1721"/>
                  </a:cubicBezTo>
                  <a:cubicBezTo>
                    <a:pt x="3190" y="1720"/>
                    <a:pt x="3188" y="1719"/>
                    <a:pt x="3187" y="1718"/>
                  </a:cubicBezTo>
                  <a:cubicBezTo>
                    <a:pt x="3186" y="1718"/>
                    <a:pt x="3186" y="1717"/>
                    <a:pt x="3185" y="1716"/>
                  </a:cubicBezTo>
                  <a:cubicBezTo>
                    <a:pt x="3185" y="1716"/>
                    <a:pt x="3184" y="1716"/>
                    <a:pt x="3183" y="1717"/>
                  </a:cubicBezTo>
                  <a:cubicBezTo>
                    <a:pt x="3173" y="1713"/>
                    <a:pt x="3160" y="1711"/>
                    <a:pt x="3153" y="1708"/>
                  </a:cubicBezTo>
                  <a:cubicBezTo>
                    <a:pt x="3142" y="1704"/>
                    <a:pt x="3142" y="1698"/>
                    <a:pt x="3132" y="1693"/>
                  </a:cubicBezTo>
                  <a:cubicBezTo>
                    <a:pt x="3122" y="1688"/>
                    <a:pt x="3118" y="1693"/>
                    <a:pt x="3113" y="1684"/>
                  </a:cubicBezTo>
                  <a:cubicBezTo>
                    <a:pt x="3108" y="1675"/>
                    <a:pt x="3111" y="1668"/>
                    <a:pt x="3118" y="1661"/>
                  </a:cubicBezTo>
                  <a:cubicBezTo>
                    <a:pt x="3125" y="1654"/>
                    <a:pt x="3124" y="1647"/>
                    <a:pt x="3127" y="1642"/>
                  </a:cubicBezTo>
                  <a:cubicBezTo>
                    <a:pt x="3129" y="1636"/>
                    <a:pt x="3135" y="1631"/>
                    <a:pt x="3136" y="1619"/>
                  </a:cubicBezTo>
                  <a:cubicBezTo>
                    <a:pt x="3138" y="1607"/>
                    <a:pt x="3156" y="1602"/>
                    <a:pt x="3165" y="1596"/>
                  </a:cubicBezTo>
                  <a:cubicBezTo>
                    <a:pt x="3175" y="1589"/>
                    <a:pt x="3176" y="1588"/>
                    <a:pt x="3174" y="1583"/>
                  </a:cubicBezTo>
                  <a:cubicBezTo>
                    <a:pt x="3173" y="1578"/>
                    <a:pt x="3162" y="1581"/>
                    <a:pt x="3162" y="1571"/>
                  </a:cubicBezTo>
                  <a:cubicBezTo>
                    <a:pt x="3162" y="1562"/>
                    <a:pt x="3173" y="1572"/>
                    <a:pt x="3184" y="1574"/>
                  </a:cubicBezTo>
                  <a:cubicBezTo>
                    <a:pt x="3195" y="1576"/>
                    <a:pt x="3204" y="1570"/>
                    <a:pt x="3206" y="1562"/>
                  </a:cubicBezTo>
                  <a:cubicBezTo>
                    <a:pt x="3208" y="1554"/>
                    <a:pt x="3203" y="1552"/>
                    <a:pt x="3203" y="1543"/>
                  </a:cubicBezTo>
                  <a:cubicBezTo>
                    <a:pt x="3203" y="1534"/>
                    <a:pt x="3213" y="1532"/>
                    <a:pt x="3213" y="1538"/>
                  </a:cubicBezTo>
                  <a:cubicBezTo>
                    <a:pt x="3214" y="1544"/>
                    <a:pt x="3221" y="1540"/>
                    <a:pt x="3222" y="1530"/>
                  </a:cubicBezTo>
                  <a:cubicBezTo>
                    <a:pt x="3223" y="1520"/>
                    <a:pt x="3227" y="1514"/>
                    <a:pt x="3238" y="1510"/>
                  </a:cubicBezTo>
                  <a:cubicBezTo>
                    <a:pt x="3249" y="1507"/>
                    <a:pt x="3251" y="1502"/>
                    <a:pt x="3261" y="1500"/>
                  </a:cubicBezTo>
                  <a:cubicBezTo>
                    <a:pt x="3272" y="1497"/>
                    <a:pt x="3271" y="1492"/>
                    <a:pt x="3276" y="1488"/>
                  </a:cubicBezTo>
                  <a:cubicBezTo>
                    <a:pt x="3282" y="1484"/>
                    <a:pt x="3283" y="1479"/>
                    <a:pt x="3288" y="1479"/>
                  </a:cubicBezTo>
                  <a:cubicBezTo>
                    <a:pt x="3292" y="1479"/>
                    <a:pt x="3292" y="1482"/>
                    <a:pt x="3297" y="1483"/>
                  </a:cubicBezTo>
                  <a:cubicBezTo>
                    <a:pt x="3302" y="1484"/>
                    <a:pt x="3301" y="1487"/>
                    <a:pt x="3307" y="1488"/>
                  </a:cubicBezTo>
                  <a:cubicBezTo>
                    <a:pt x="3313" y="1489"/>
                    <a:pt x="3321" y="1488"/>
                    <a:pt x="3327" y="1480"/>
                  </a:cubicBezTo>
                  <a:cubicBezTo>
                    <a:pt x="3332" y="1472"/>
                    <a:pt x="3331" y="1470"/>
                    <a:pt x="3328" y="1469"/>
                  </a:cubicBezTo>
                  <a:cubicBezTo>
                    <a:pt x="3325" y="1468"/>
                    <a:pt x="3320" y="1470"/>
                    <a:pt x="3319" y="1465"/>
                  </a:cubicBezTo>
                  <a:cubicBezTo>
                    <a:pt x="3317" y="1459"/>
                    <a:pt x="3330" y="1455"/>
                    <a:pt x="3327" y="1451"/>
                  </a:cubicBezTo>
                  <a:cubicBezTo>
                    <a:pt x="3323" y="1446"/>
                    <a:pt x="3322" y="1444"/>
                    <a:pt x="3327" y="1439"/>
                  </a:cubicBezTo>
                  <a:cubicBezTo>
                    <a:pt x="3333" y="1433"/>
                    <a:pt x="3331" y="1430"/>
                    <a:pt x="3326" y="1434"/>
                  </a:cubicBezTo>
                  <a:cubicBezTo>
                    <a:pt x="3320" y="1437"/>
                    <a:pt x="3318" y="1438"/>
                    <a:pt x="3308" y="1436"/>
                  </a:cubicBezTo>
                  <a:cubicBezTo>
                    <a:pt x="3297" y="1434"/>
                    <a:pt x="3294" y="1432"/>
                    <a:pt x="3293" y="1428"/>
                  </a:cubicBezTo>
                  <a:cubicBezTo>
                    <a:pt x="3292" y="1425"/>
                    <a:pt x="3285" y="1423"/>
                    <a:pt x="3284" y="1427"/>
                  </a:cubicBezTo>
                  <a:cubicBezTo>
                    <a:pt x="3283" y="1431"/>
                    <a:pt x="3280" y="1434"/>
                    <a:pt x="3272" y="1434"/>
                  </a:cubicBezTo>
                  <a:cubicBezTo>
                    <a:pt x="3265" y="1435"/>
                    <a:pt x="3257" y="1445"/>
                    <a:pt x="3249" y="1437"/>
                  </a:cubicBezTo>
                  <a:cubicBezTo>
                    <a:pt x="3240" y="1428"/>
                    <a:pt x="3240" y="1425"/>
                    <a:pt x="3237" y="1425"/>
                  </a:cubicBezTo>
                  <a:cubicBezTo>
                    <a:pt x="3234" y="1425"/>
                    <a:pt x="3237" y="1434"/>
                    <a:pt x="3229" y="1430"/>
                  </a:cubicBezTo>
                  <a:cubicBezTo>
                    <a:pt x="3222" y="1425"/>
                    <a:pt x="3221" y="1420"/>
                    <a:pt x="3213" y="1416"/>
                  </a:cubicBezTo>
                  <a:cubicBezTo>
                    <a:pt x="3205" y="1413"/>
                    <a:pt x="3203" y="1407"/>
                    <a:pt x="3192" y="1411"/>
                  </a:cubicBezTo>
                  <a:cubicBezTo>
                    <a:pt x="3182" y="1415"/>
                    <a:pt x="3177" y="1420"/>
                    <a:pt x="3171" y="1421"/>
                  </a:cubicBezTo>
                  <a:cubicBezTo>
                    <a:pt x="3165" y="1423"/>
                    <a:pt x="3164" y="1425"/>
                    <a:pt x="3163" y="1432"/>
                  </a:cubicBezTo>
                  <a:cubicBezTo>
                    <a:pt x="3161" y="1439"/>
                    <a:pt x="3154" y="1446"/>
                    <a:pt x="3147" y="1451"/>
                  </a:cubicBezTo>
                  <a:cubicBezTo>
                    <a:pt x="3139" y="1455"/>
                    <a:pt x="3138" y="1456"/>
                    <a:pt x="3139" y="1464"/>
                  </a:cubicBezTo>
                  <a:cubicBezTo>
                    <a:pt x="3141" y="1473"/>
                    <a:pt x="3131" y="1483"/>
                    <a:pt x="3122" y="1483"/>
                  </a:cubicBezTo>
                  <a:cubicBezTo>
                    <a:pt x="3112" y="1483"/>
                    <a:pt x="3108" y="1484"/>
                    <a:pt x="3101" y="1485"/>
                  </a:cubicBezTo>
                  <a:cubicBezTo>
                    <a:pt x="3095" y="1487"/>
                    <a:pt x="3092" y="1486"/>
                    <a:pt x="3088" y="1484"/>
                  </a:cubicBezTo>
                  <a:cubicBezTo>
                    <a:pt x="3084" y="1481"/>
                    <a:pt x="3080" y="1477"/>
                    <a:pt x="3078" y="1474"/>
                  </a:cubicBezTo>
                  <a:cubicBezTo>
                    <a:pt x="3076" y="1471"/>
                    <a:pt x="3067" y="1471"/>
                    <a:pt x="3065" y="1466"/>
                  </a:cubicBezTo>
                  <a:cubicBezTo>
                    <a:pt x="3062" y="1461"/>
                    <a:pt x="3069" y="1461"/>
                    <a:pt x="3069" y="1455"/>
                  </a:cubicBezTo>
                  <a:cubicBezTo>
                    <a:pt x="3068" y="1449"/>
                    <a:pt x="3071" y="1441"/>
                    <a:pt x="3073" y="1437"/>
                  </a:cubicBezTo>
                  <a:cubicBezTo>
                    <a:pt x="3076" y="1433"/>
                    <a:pt x="3077" y="1429"/>
                    <a:pt x="3071" y="1426"/>
                  </a:cubicBezTo>
                  <a:cubicBezTo>
                    <a:pt x="3066" y="1424"/>
                    <a:pt x="3073" y="1418"/>
                    <a:pt x="3070" y="1413"/>
                  </a:cubicBezTo>
                  <a:cubicBezTo>
                    <a:pt x="3067" y="1409"/>
                    <a:pt x="3064" y="1406"/>
                    <a:pt x="3060" y="1402"/>
                  </a:cubicBezTo>
                  <a:cubicBezTo>
                    <a:pt x="3056" y="1398"/>
                    <a:pt x="3050" y="1398"/>
                    <a:pt x="3046" y="1403"/>
                  </a:cubicBezTo>
                  <a:cubicBezTo>
                    <a:pt x="3043" y="1408"/>
                    <a:pt x="3040" y="1412"/>
                    <a:pt x="3035" y="1407"/>
                  </a:cubicBezTo>
                  <a:cubicBezTo>
                    <a:pt x="3030" y="1403"/>
                    <a:pt x="3028" y="1404"/>
                    <a:pt x="3022" y="1403"/>
                  </a:cubicBezTo>
                  <a:cubicBezTo>
                    <a:pt x="3015" y="1403"/>
                    <a:pt x="3014" y="1401"/>
                    <a:pt x="3010" y="1404"/>
                  </a:cubicBezTo>
                  <a:cubicBezTo>
                    <a:pt x="3007" y="1407"/>
                    <a:pt x="3000" y="1405"/>
                    <a:pt x="2993" y="1401"/>
                  </a:cubicBezTo>
                  <a:cubicBezTo>
                    <a:pt x="2986" y="1396"/>
                    <a:pt x="2985" y="1385"/>
                    <a:pt x="2979" y="1380"/>
                  </a:cubicBezTo>
                  <a:cubicBezTo>
                    <a:pt x="2973" y="1374"/>
                    <a:pt x="2967" y="1365"/>
                    <a:pt x="2966" y="1353"/>
                  </a:cubicBezTo>
                  <a:cubicBezTo>
                    <a:pt x="2966" y="1341"/>
                    <a:pt x="2979" y="1334"/>
                    <a:pt x="2980" y="1327"/>
                  </a:cubicBezTo>
                  <a:cubicBezTo>
                    <a:pt x="2981" y="1320"/>
                    <a:pt x="2984" y="1313"/>
                    <a:pt x="2988" y="1308"/>
                  </a:cubicBezTo>
                  <a:cubicBezTo>
                    <a:pt x="2993" y="1303"/>
                    <a:pt x="3001" y="1302"/>
                    <a:pt x="3004" y="1307"/>
                  </a:cubicBezTo>
                  <a:cubicBezTo>
                    <a:pt x="3008" y="1312"/>
                    <a:pt x="3010" y="1324"/>
                    <a:pt x="3019" y="1319"/>
                  </a:cubicBezTo>
                  <a:cubicBezTo>
                    <a:pt x="3027" y="1314"/>
                    <a:pt x="3033" y="1304"/>
                    <a:pt x="3042" y="1309"/>
                  </a:cubicBezTo>
                  <a:cubicBezTo>
                    <a:pt x="3052" y="1313"/>
                    <a:pt x="3061" y="1303"/>
                    <a:pt x="3066" y="1296"/>
                  </a:cubicBezTo>
                  <a:cubicBezTo>
                    <a:pt x="3072" y="1289"/>
                    <a:pt x="3074" y="1285"/>
                    <a:pt x="3074" y="1278"/>
                  </a:cubicBezTo>
                  <a:cubicBezTo>
                    <a:pt x="3074" y="1270"/>
                    <a:pt x="3078" y="1259"/>
                    <a:pt x="3085" y="1254"/>
                  </a:cubicBezTo>
                  <a:cubicBezTo>
                    <a:pt x="3091" y="1249"/>
                    <a:pt x="3098" y="1240"/>
                    <a:pt x="3106" y="1240"/>
                  </a:cubicBezTo>
                  <a:cubicBezTo>
                    <a:pt x="3114" y="1240"/>
                    <a:pt x="3117" y="1227"/>
                    <a:pt x="3120" y="1221"/>
                  </a:cubicBezTo>
                  <a:cubicBezTo>
                    <a:pt x="3123" y="1216"/>
                    <a:pt x="3139" y="1209"/>
                    <a:pt x="3146" y="1207"/>
                  </a:cubicBezTo>
                  <a:cubicBezTo>
                    <a:pt x="3153" y="1206"/>
                    <a:pt x="3153" y="1194"/>
                    <a:pt x="3155" y="1187"/>
                  </a:cubicBezTo>
                  <a:cubicBezTo>
                    <a:pt x="3158" y="1180"/>
                    <a:pt x="3163" y="1173"/>
                    <a:pt x="3167" y="1165"/>
                  </a:cubicBezTo>
                  <a:cubicBezTo>
                    <a:pt x="3170" y="1156"/>
                    <a:pt x="3174" y="1158"/>
                    <a:pt x="3178" y="1156"/>
                  </a:cubicBezTo>
                  <a:cubicBezTo>
                    <a:pt x="3182" y="1155"/>
                    <a:pt x="3182" y="1146"/>
                    <a:pt x="3188" y="1139"/>
                  </a:cubicBezTo>
                  <a:cubicBezTo>
                    <a:pt x="3194" y="1132"/>
                    <a:pt x="3194" y="1131"/>
                    <a:pt x="3205" y="1133"/>
                  </a:cubicBezTo>
                  <a:cubicBezTo>
                    <a:pt x="3216" y="1135"/>
                    <a:pt x="3219" y="1138"/>
                    <a:pt x="3227" y="1132"/>
                  </a:cubicBezTo>
                  <a:cubicBezTo>
                    <a:pt x="3235" y="1126"/>
                    <a:pt x="3231" y="1120"/>
                    <a:pt x="3235" y="1120"/>
                  </a:cubicBezTo>
                  <a:cubicBezTo>
                    <a:pt x="3239" y="1120"/>
                    <a:pt x="3241" y="1126"/>
                    <a:pt x="3241" y="1133"/>
                  </a:cubicBezTo>
                  <a:cubicBezTo>
                    <a:pt x="3241" y="1141"/>
                    <a:pt x="3255" y="1142"/>
                    <a:pt x="3259" y="1152"/>
                  </a:cubicBezTo>
                  <a:cubicBezTo>
                    <a:pt x="3264" y="1163"/>
                    <a:pt x="3267" y="1162"/>
                    <a:pt x="3262" y="1174"/>
                  </a:cubicBezTo>
                  <a:cubicBezTo>
                    <a:pt x="3256" y="1186"/>
                    <a:pt x="3255" y="1190"/>
                    <a:pt x="3252" y="1196"/>
                  </a:cubicBezTo>
                  <a:cubicBezTo>
                    <a:pt x="3250" y="1202"/>
                    <a:pt x="3247" y="1204"/>
                    <a:pt x="3245" y="1211"/>
                  </a:cubicBezTo>
                  <a:cubicBezTo>
                    <a:pt x="3243" y="1217"/>
                    <a:pt x="3239" y="1221"/>
                    <a:pt x="3230" y="1227"/>
                  </a:cubicBezTo>
                  <a:cubicBezTo>
                    <a:pt x="3220" y="1233"/>
                    <a:pt x="3222" y="1239"/>
                    <a:pt x="3226" y="1243"/>
                  </a:cubicBezTo>
                  <a:cubicBezTo>
                    <a:pt x="3231" y="1247"/>
                    <a:pt x="3231" y="1254"/>
                    <a:pt x="3230" y="1258"/>
                  </a:cubicBezTo>
                  <a:cubicBezTo>
                    <a:pt x="3230" y="1262"/>
                    <a:pt x="3225" y="1260"/>
                    <a:pt x="3226" y="1266"/>
                  </a:cubicBezTo>
                  <a:cubicBezTo>
                    <a:pt x="3226" y="1271"/>
                    <a:pt x="3234" y="1272"/>
                    <a:pt x="3242" y="1267"/>
                  </a:cubicBezTo>
                  <a:cubicBezTo>
                    <a:pt x="3250" y="1263"/>
                    <a:pt x="3250" y="1272"/>
                    <a:pt x="3243" y="1277"/>
                  </a:cubicBezTo>
                  <a:cubicBezTo>
                    <a:pt x="3235" y="1281"/>
                    <a:pt x="3236" y="1285"/>
                    <a:pt x="3239" y="1287"/>
                  </a:cubicBezTo>
                  <a:cubicBezTo>
                    <a:pt x="3243" y="1289"/>
                    <a:pt x="3242" y="1292"/>
                    <a:pt x="3236" y="1296"/>
                  </a:cubicBezTo>
                  <a:cubicBezTo>
                    <a:pt x="3229" y="1299"/>
                    <a:pt x="3225" y="1296"/>
                    <a:pt x="3220" y="1301"/>
                  </a:cubicBezTo>
                  <a:cubicBezTo>
                    <a:pt x="3215" y="1305"/>
                    <a:pt x="3215" y="1308"/>
                    <a:pt x="3208" y="1308"/>
                  </a:cubicBezTo>
                  <a:cubicBezTo>
                    <a:pt x="3202" y="1308"/>
                    <a:pt x="3204" y="1316"/>
                    <a:pt x="3208" y="1323"/>
                  </a:cubicBezTo>
                  <a:cubicBezTo>
                    <a:pt x="3212" y="1330"/>
                    <a:pt x="3219" y="1326"/>
                    <a:pt x="3223" y="1323"/>
                  </a:cubicBezTo>
                  <a:cubicBezTo>
                    <a:pt x="3227" y="1320"/>
                    <a:pt x="3235" y="1316"/>
                    <a:pt x="3241" y="1314"/>
                  </a:cubicBezTo>
                  <a:cubicBezTo>
                    <a:pt x="3248" y="1312"/>
                    <a:pt x="3250" y="1310"/>
                    <a:pt x="3246" y="1308"/>
                  </a:cubicBezTo>
                  <a:cubicBezTo>
                    <a:pt x="3242" y="1306"/>
                    <a:pt x="3240" y="1303"/>
                    <a:pt x="3244" y="1301"/>
                  </a:cubicBezTo>
                  <a:cubicBezTo>
                    <a:pt x="3245" y="1300"/>
                    <a:pt x="3247" y="1299"/>
                    <a:pt x="3249" y="1299"/>
                  </a:cubicBezTo>
                  <a:cubicBezTo>
                    <a:pt x="3262" y="1299"/>
                    <a:pt x="3255" y="1305"/>
                    <a:pt x="3269" y="1291"/>
                  </a:cubicBezTo>
                  <a:cubicBezTo>
                    <a:pt x="3282" y="1276"/>
                    <a:pt x="3278" y="1269"/>
                    <a:pt x="3287" y="1263"/>
                  </a:cubicBezTo>
                  <a:cubicBezTo>
                    <a:pt x="3297" y="1257"/>
                    <a:pt x="3297" y="1261"/>
                    <a:pt x="3307" y="1250"/>
                  </a:cubicBezTo>
                  <a:cubicBezTo>
                    <a:pt x="3318" y="1239"/>
                    <a:pt x="3331" y="1236"/>
                    <a:pt x="3336" y="1232"/>
                  </a:cubicBezTo>
                  <a:cubicBezTo>
                    <a:pt x="3342" y="1229"/>
                    <a:pt x="3340" y="1226"/>
                    <a:pt x="3345" y="1222"/>
                  </a:cubicBezTo>
                  <a:cubicBezTo>
                    <a:pt x="3350" y="1218"/>
                    <a:pt x="3351" y="1219"/>
                    <a:pt x="3351" y="1223"/>
                  </a:cubicBezTo>
                  <a:cubicBezTo>
                    <a:pt x="3351" y="1226"/>
                    <a:pt x="3358" y="1228"/>
                    <a:pt x="3358" y="1219"/>
                  </a:cubicBezTo>
                  <a:cubicBezTo>
                    <a:pt x="3359" y="1211"/>
                    <a:pt x="3366" y="1208"/>
                    <a:pt x="3373" y="1206"/>
                  </a:cubicBezTo>
                  <a:cubicBezTo>
                    <a:pt x="3380" y="1205"/>
                    <a:pt x="3390" y="1212"/>
                    <a:pt x="3397" y="1207"/>
                  </a:cubicBezTo>
                  <a:cubicBezTo>
                    <a:pt x="3404" y="1202"/>
                    <a:pt x="3409" y="1196"/>
                    <a:pt x="3412" y="1188"/>
                  </a:cubicBezTo>
                  <a:cubicBezTo>
                    <a:pt x="3412" y="1186"/>
                    <a:pt x="3412" y="1187"/>
                    <a:pt x="3412" y="1183"/>
                  </a:cubicBezTo>
                  <a:cubicBezTo>
                    <a:pt x="3413" y="1180"/>
                    <a:pt x="3414" y="1179"/>
                    <a:pt x="3415" y="1177"/>
                  </a:cubicBezTo>
                  <a:cubicBezTo>
                    <a:pt x="3417" y="1174"/>
                    <a:pt x="3419" y="1167"/>
                    <a:pt x="3423" y="1164"/>
                  </a:cubicBezTo>
                  <a:cubicBezTo>
                    <a:pt x="3426" y="1161"/>
                    <a:pt x="3436" y="1148"/>
                    <a:pt x="3438" y="1147"/>
                  </a:cubicBezTo>
                  <a:cubicBezTo>
                    <a:pt x="3439" y="1145"/>
                    <a:pt x="3441" y="1142"/>
                    <a:pt x="3444" y="1141"/>
                  </a:cubicBezTo>
                  <a:cubicBezTo>
                    <a:pt x="3447" y="1141"/>
                    <a:pt x="3450" y="1138"/>
                    <a:pt x="3450" y="1136"/>
                  </a:cubicBezTo>
                  <a:cubicBezTo>
                    <a:pt x="3449" y="1134"/>
                    <a:pt x="3449" y="1132"/>
                    <a:pt x="3454" y="1131"/>
                  </a:cubicBezTo>
                  <a:cubicBezTo>
                    <a:pt x="3458" y="1129"/>
                    <a:pt x="3458" y="1129"/>
                    <a:pt x="3461" y="1125"/>
                  </a:cubicBezTo>
                  <a:cubicBezTo>
                    <a:pt x="3463" y="1121"/>
                    <a:pt x="3463" y="1119"/>
                    <a:pt x="3469" y="1122"/>
                  </a:cubicBezTo>
                  <a:cubicBezTo>
                    <a:pt x="3476" y="1125"/>
                    <a:pt x="3473" y="1121"/>
                    <a:pt x="3473" y="1119"/>
                  </a:cubicBezTo>
                  <a:cubicBezTo>
                    <a:pt x="3473" y="1117"/>
                    <a:pt x="3473" y="1116"/>
                    <a:pt x="3475" y="1116"/>
                  </a:cubicBezTo>
                  <a:cubicBezTo>
                    <a:pt x="3477" y="1115"/>
                    <a:pt x="3477" y="1115"/>
                    <a:pt x="3479" y="1112"/>
                  </a:cubicBezTo>
                  <a:cubicBezTo>
                    <a:pt x="3480" y="1109"/>
                    <a:pt x="3483" y="1110"/>
                    <a:pt x="3485" y="1110"/>
                  </a:cubicBezTo>
                  <a:cubicBezTo>
                    <a:pt x="3486" y="1110"/>
                    <a:pt x="3487" y="1110"/>
                    <a:pt x="3487" y="1107"/>
                  </a:cubicBezTo>
                  <a:cubicBezTo>
                    <a:pt x="3487" y="1103"/>
                    <a:pt x="3490" y="1099"/>
                    <a:pt x="3492" y="1098"/>
                  </a:cubicBezTo>
                  <a:cubicBezTo>
                    <a:pt x="3493" y="1097"/>
                    <a:pt x="3496" y="1093"/>
                    <a:pt x="3503" y="1093"/>
                  </a:cubicBezTo>
                  <a:cubicBezTo>
                    <a:pt x="3510" y="1093"/>
                    <a:pt x="3509" y="1091"/>
                    <a:pt x="3510" y="1087"/>
                  </a:cubicBezTo>
                  <a:cubicBezTo>
                    <a:pt x="3510" y="1083"/>
                    <a:pt x="3510" y="1085"/>
                    <a:pt x="3511" y="1083"/>
                  </a:cubicBezTo>
                  <a:cubicBezTo>
                    <a:pt x="3513" y="1080"/>
                    <a:pt x="3513" y="1081"/>
                    <a:pt x="3514" y="1079"/>
                  </a:cubicBezTo>
                  <a:cubicBezTo>
                    <a:pt x="3515" y="1076"/>
                    <a:pt x="3514" y="1077"/>
                    <a:pt x="3516" y="1074"/>
                  </a:cubicBezTo>
                  <a:cubicBezTo>
                    <a:pt x="3517" y="1072"/>
                    <a:pt x="3522" y="1066"/>
                    <a:pt x="3524" y="1064"/>
                  </a:cubicBezTo>
                  <a:cubicBezTo>
                    <a:pt x="3525" y="1061"/>
                    <a:pt x="3526" y="1061"/>
                    <a:pt x="3526" y="1058"/>
                  </a:cubicBezTo>
                  <a:cubicBezTo>
                    <a:pt x="3526" y="1055"/>
                    <a:pt x="3527" y="1055"/>
                    <a:pt x="3529" y="1051"/>
                  </a:cubicBezTo>
                  <a:cubicBezTo>
                    <a:pt x="3531" y="1047"/>
                    <a:pt x="3533" y="1045"/>
                    <a:pt x="3534" y="1046"/>
                  </a:cubicBezTo>
                  <a:cubicBezTo>
                    <a:pt x="3535" y="1047"/>
                    <a:pt x="3536" y="1048"/>
                    <a:pt x="3538" y="1047"/>
                  </a:cubicBezTo>
                  <a:cubicBezTo>
                    <a:pt x="3540" y="1046"/>
                    <a:pt x="3537" y="1044"/>
                    <a:pt x="3536" y="1042"/>
                  </a:cubicBezTo>
                  <a:cubicBezTo>
                    <a:pt x="3534" y="1039"/>
                    <a:pt x="3535" y="1040"/>
                    <a:pt x="3535" y="1037"/>
                  </a:cubicBezTo>
                  <a:cubicBezTo>
                    <a:pt x="3535" y="1033"/>
                    <a:pt x="3536" y="1031"/>
                    <a:pt x="3535" y="1027"/>
                  </a:cubicBezTo>
                  <a:cubicBezTo>
                    <a:pt x="3533" y="1023"/>
                    <a:pt x="3534" y="1020"/>
                    <a:pt x="3536" y="1018"/>
                  </a:cubicBezTo>
                  <a:cubicBezTo>
                    <a:pt x="3538" y="1015"/>
                    <a:pt x="3541" y="1014"/>
                    <a:pt x="3541" y="1011"/>
                  </a:cubicBezTo>
                  <a:cubicBezTo>
                    <a:pt x="3541" y="1008"/>
                    <a:pt x="3546" y="1009"/>
                    <a:pt x="3547" y="1009"/>
                  </a:cubicBezTo>
                  <a:cubicBezTo>
                    <a:pt x="3549" y="1009"/>
                    <a:pt x="3550" y="1009"/>
                    <a:pt x="3552" y="1005"/>
                  </a:cubicBezTo>
                  <a:cubicBezTo>
                    <a:pt x="3554" y="1001"/>
                    <a:pt x="3556" y="1004"/>
                    <a:pt x="3559" y="1005"/>
                  </a:cubicBezTo>
                  <a:cubicBezTo>
                    <a:pt x="3561" y="1005"/>
                    <a:pt x="3565" y="1007"/>
                    <a:pt x="3564" y="1010"/>
                  </a:cubicBezTo>
                  <a:cubicBezTo>
                    <a:pt x="3564" y="1013"/>
                    <a:pt x="3568" y="1014"/>
                    <a:pt x="3570" y="1016"/>
                  </a:cubicBezTo>
                  <a:cubicBezTo>
                    <a:pt x="3572" y="1017"/>
                    <a:pt x="3572" y="1017"/>
                    <a:pt x="3571" y="1019"/>
                  </a:cubicBezTo>
                  <a:cubicBezTo>
                    <a:pt x="3570" y="1020"/>
                    <a:pt x="3570" y="1023"/>
                    <a:pt x="3574" y="1022"/>
                  </a:cubicBezTo>
                  <a:cubicBezTo>
                    <a:pt x="3579" y="1022"/>
                    <a:pt x="3579" y="1022"/>
                    <a:pt x="3580" y="1024"/>
                  </a:cubicBezTo>
                  <a:cubicBezTo>
                    <a:pt x="3580" y="1025"/>
                    <a:pt x="3582" y="1027"/>
                    <a:pt x="3589" y="1025"/>
                  </a:cubicBezTo>
                  <a:cubicBezTo>
                    <a:pt x="3596" y="1023"/>
                    <a:pt x="3597" y="1022"/>
                    <a:pt x="3599" y="1024"/>
                  </a:cubicBezTo>
                  <a:cubicBezTo>
                    <a:pt x="3602" y="1025"/>
                    <a:pt x="3603" y="1027"/>
                    <a:pt x="3608" y="1026"/>
                  </a:cubicBezTo>
                  <a:cubicBezTo>
                    <a:pt x="3613" y="1024"/>
                    <a:pt x="3617" y="1027"/>
                    <a:pt x="3619" y="1024"/>
                  </a:cubicBezTo>
                  <a:cubicBezTo>
                    <a:pt x="3622" y="1022"/>
                    <a:pt x="3623" y="1021"/>
                    <a:pt x="3624" y="1021"/>
                  </a:cubicBezTo>
                  <a:cubicBezTo>
                    <a:pt x="3626" y="1020"/>
                    <a:pt x="3631" y="1020"/>
                    <a:pt x="3634" y="1023"/>
                  </a:cubicBezTo>
                  <a:cubicBezTo>
                    <a:pt x="3637" y="1026"/>
                    <a:pt x="3637" y="1029"/>
                    <a:pt x="3639" y="1024"/>
                  </a:cubicBezTo>
                  <a:cubicBezTo>
                    <a:pt x="3642" y="1020"/>
                    <a:pt x="3642" y="1021"/>
                    <a:pt x="3643" y="1018"/>
                  </a:cubicBezTo>
                  <a:cubicBezTo>
                    <a:pt x="3645" y="1014"/>
                    <a:pt x="3644" y="1015"/>
                    <a:pt x="3645" y="1010"/>
                  </a:cubicBezTo>
                  <a:cubicBezTo>
                    <a:pt x="3646" y="1005"/>
                    <a:pt x="3645" y="1000"/>
                    <a:pt x="3644" y="999"/>
                  </a:cubicBezTo>
                  <a:cubicBezTo>
                    <a:pt x="3643" y="998"/>
                    <a:pt x="3637" y="995"/>
                    <a:pt x="3634" y="994"/>
                  </a:cubicBezTo>
                  <a:cubicBezTo>
                    <a:pt x="3632" y="992"/>
                    <a:pt x="3631" y="987"/>
                    <a:pt x="3627" y="982"/>
                  </a:cubicBezTo>
                  <a:cubicBezTo>
                    <a:pt x="3621" y="973"/>
                    <a:pt x="3624" y="980"/>
                    <a:pt x="3619" y="975"/>
                  </a:cubicBezTo>
                  <a:cubicBezTo>
                    <a:pt x="3617" y="972"/>
                    <a:pt x="3621" y="967"/>
                    <a:pt x="3623" y="967"/>
                  </a:cubicBezTo>
                  <a:cubicBezTo>
                    <a:pt x="3626" y="967"/>
                    <a:pt x="3639" y="965"/>
                    <a:pt x="3640" y="967"/>
                  </a:cubicBezTo>
                  <a:cubicBezTo>
                    <a:pt x="3645" y="966"/>
                    <a:pt x="3648" y="966"/>
                    <a:pt x="3650" y="966"/>
                  </a:cubicBezTo>
                  <a:cubicBezTo>
                    <a:pt x="3653" y="966"/>
                    <a:pt x="3656" y="965"/>
                    <a:pt x="3659" y="963"/>
                  </a:cubicBezTo>
                  <a:cubicBezTo>
                    <a:pt x="3662" y="960"/>
                    <a:pt x="3671" y="957"/>
                    <a:pt x="3675" y="959"/>
                  </a:cubicBezTo>
                  <a:cubicBezTo>
                    <a:pt x="3678" y="960"/>
                    <a:pt x="3681" y="955"/>
                    <a:pt x="3682" y="952"/>
                  </a:cubicBezTo>
                  <a:cubicBezTo>
                    <a:pt x="3683" y="949"/>
                    <a:pt x="3689" y="943"/>
                    <a:pt x="3691" y="940"/>
                  </a:cubicBezTo>
                  <a:cubicBezTo>
                    <a:pt x="3692" y="937"/>
                    <a:pt x="3692" y="934"/>
                    <a:pt x="3692" y="929"/>
                  </a:cubicBezTo>
                  <a:cubicBezTo>
                    <a:pt x="3692" y="925"/>
                    <a:pt x="3693" y="923"/>
                    <a:pt x="3698" y="918"/>
                  </a:cubicBezTo>
                  <a:cubicBezTo>
                    <a:pt x="3703" y="913"/>
                    <a:pt x="3708" y="915"/>
                    <a:pt x="3709" y="918"/>
                  </a:cubicBezTo>
                  <a:cubicBezTo>
                    <a:pt x="3711" y="920"/>
                    <a:pt x="3713" y="919"/>
                    <a:pt x="3715" y="916"/>
                  </a:cubicBezTo>
                  <a:cubicBezTo>
                    <a:pt x="3717" y="913"/>
                    <a:pt x="3718" y="910"/>
                    <a:pt x="3720" y="912"/>
                  </a:cubicBezTo>
                  <a:cubicBezTo>
                    <a:pt x="3721" y="914"/>
                    <a:pt x="3722" y="906"/>
                    <a:pt x="3723" y="901"/>
                  </a:cubicBezTo>
                  <a:cubicBezTo>
                    <a:pt x="3723" y="896"/>
                    <a:pt x="3723" y="879"/>
                    <a:pt x="3722" y="870"/>
                  </a:cubicBezTo>
                  <a:cubicBezTo>
                    <a:pt x="3722" y="861"/>
                    <a:pt x="3727" y="856"/>
                    <a:pt x="3728" y="857"/>
                  </a:cubicBezTo>
                  <a:cubicBezTo>
                    <a:pt x="3729" y="858"/>
                    <a:pt x="3734" y="861"/>
                    <a:pt x="3737" y="858"/>
                  </a:cubicBezTo>
                  <a:cubicBezTo>
                    <a:pt x="3740" y="855"/>
                    <a:pt x="3740" y="857"/>
                    <a:pt x="3740" y="860"/>
                  </a:cubicBezTo>
                  <a:cubicBezTo>
                    <a:pt x="3740" y="863"/>
                    <a:pt x="3745" y="863"/>
                    <a:pt x="3748" y="863"/>
                  </a:cubicBezTo>
                  <a:cubicBezTo>
                    <a:pt x="3751" y="863"/>
                    <a:pt x="3749" y="867"/>
                    <a:pt x="3748" y="872"/>
                  </a:cubicBezTo>
                  <a:cubicBezTo>
                    <a:pt x="3747" y="876"/>
                    <a:pt x="3761" y="886"/>
                    <a:pt x="3761" y="886"/>
                  </a:cubicBezTo>
                  <a:cubicBezTo>
                    <a:pt x="3761" y="886"/>
                    <a:pt x="3766" y="890"/>
                    <a:pt x="3768" y="890"/>
                  </a:cubicBezTo>
                  <a:cubicBezTo>
                    <a:pt x="3771" y="890"/>
                    <a:pt x="3769" y="888"/>
                    <a:pt x="3771" y="886"/>
                  </a:cubicBezTo>
                  <a:cubicBezTo>
                    <a:pt x="3773" y="885"/>
                    <a:pt x="3776" y="892"/>
                    <a:pt x="3777" y="896"/>
                  </a:cubicBezTo>
                  <a:cubicBezTo>
                    <a:pt x="3777" y="897"/>
                    <a:pt x="3778" y="898"/>
                    <a:pt x="3780" y="899"/>
                  </a:cubicBezTo>
                  <a:cubicBezTo>
                    <a:pt x="3781" y="899"/>
                    <a:pt x="3781" y="898"/>
                    <a:pt x="3782" y="897"/>
                  </a:cubicBezTo>
                  <a:cubicBezTo>
                    <a:pt x="3784" y="894"/>
                    <a:pt x="3784" y="895"/>
                    <a:pt x="3783" y="892"/>
                  </a:cubicBezTo>
                  <a:cubicBezTo>
                    <a:pt x="3781" y="889"/>
                    <a:pt x="3779" y="888"/>
                    <a:pt x="3779" y="884"/>
                  </a:cubicBezTo>
                  <a:cubicBezTo>
                    <a:pt x="3779" y="880"/>
                    <a:pt x="3774" y="879"/>
                    <a:pt x="3775" y="875"/>
                  </a:cubicBezTo>
                  <a:cubicBezTo>
                    <a:pt x="3775" y="873"/>
                    <a:pt x="3772" y="873"/>
                    <a:pt x="3770" y="874"/>
                  </a:cubicBezTo>
                  <a:cubicBezTo>
                    <a:pt x="3768" y="875"/>
                    <a:pt x="3765" y="877"/>
                    <a:pt x="3762" y="875"/>
                  </a:cubicBezTo>
                  <a:cubicBezTo>
                    <a:pt x="3760" y="872"/>
                    <a:pt x="3764" y="871"/>
                    <a:pt x="3766" y="869"/>
                  </a:cubicBezTo>
                  <a:cubicBezTo>
                    <a:pt x="3769" y="867"/>
                    <a:pt x="3769" y="864"/>
                    <a:pt x="3773" y="864"/>
                  </a:cubicBezTo>
                  <a:cubicBezTo>
                    <a:pt x="3776" y="864"/>
                    <a:pt x="3780" y="862"/>
                    <a:pt x="3783" y="859"/>
                  </a:cubicBezTo>
                  <a:cubicBezTo>
                    <a:pt x="3785" y="856"/>
                    <a:pt x="3789" y="856"/>
                    <a:pt x="3791" y="855"/>
                  </a:cubicBezTo>
                  <a:cubicBezTo>
                    <a:pt x="3794" y="855"/>
                    <a:pt x="3798" y="851"/>
                    <a:pt x="3800" y="849"/>
                  </a:cubicBezTo>
                  <a:cubicBezTo>
                    <a:pt x="3801" y="847"/>
                    <a:pt x="3802" y="845"/>
                    <a:pt x="3801" y="843"/>
                  </a:cubicBezTo>
                  <a:cubicBezTo>
                    <a:pt x="3799" y="840"/>
                    <a:pt x="3801" y="834"/>
                    <a:pt x="3802" y="832"/>
                  </a:cubicBezTo>
                  <a:cubicBezTo>
                    <a:pt x="3804" y="829"/>
                    <a:pt x="3803" y="828"/>
                    <a:pt x="3803" y="826"/>
                  </a:cubicBezTo>
                  <a:cubicBezTo>
                    <a:pt x="3803" y="823"/>
                    <a:pt x="3803" y="820"/>
                    <a:pt x="3802" y="819"/>
                  </a:cubicBezTo>
                  <a:cubicBezTo>
                    <a:pt x="3801" y="818"/>
                    <a:pt x="3802" y="815"/>
                    <a:pt x="3804" y="811"/>
                  </a:cubicBezTo>
                  <a:cubicBezTo>
                    <a:pt x="3806" y="807"/>
                    <a:pt x="3805" y="798"/>
                    <a:pt x="3805" y="798"/>
                  </a:cubicBezTo>
                  <a:cubicBezTo>
                    <a:pt x="3805" y="798"/>
                    <a:pt x="3804" y="793"/>
                    <a:pt x="3798" y="793"/>
                  </a:cubicBezTo>
                  <a:cubicBezTo>
                    <a:pt x="3793" y="793"/>
                    <a:pt x="3795" y="791"/>
                    <a:pt x="3795" y="785"/>
                  </a:cubicBezTo>
                  <a:cubicBezTo>
                    <a:pt x="3795" y="778"/>
                    <a:pt x="3794" y="776"/>
                    <a:pt x="3792" y="772"/>
                  </a:cubicBezTo>
                  <a:cubicBezTo>
                    <a:pt x="3790" y="768"/>
                    <a:pt x="3789" y="767"/>
                    <a:pt x="3790" y="762"/>
                  </a:cubicBezTo>
                  <a:cubicBezTo>
                    <a:pt x="3791" y="757"/>
                    <a:pt x="3790" y="756"/>
                    <a:pt x="3790" y="754"/>
                  </a:cubicBezTo>
                  <a:cubicBezTo>
                    <a:pt x="3790" y="752"/>
                    <a:pt x="3788" y="750"/>
                    <a:pt x="3791" y="747"/>
                  </a:cubicBezTo>
                  <a:cubicBezTo>
                    <a:pt x="3794" y="745"/>
                    <a:pt x="3793" y="738"/>
                    <a:pt x="3793" y="739"/>
                  </a:cubicBezTo>
                  <a:cubicBezTo>
                    <a:pt x="3783" y="720"/>
                    <a:pt x="3783" y="720"/>
                    <a:pt x="3783" y="720"/>
                  </a:cubicBezTo>
                  <a:cubicBezTo>
                    <a:pt x="3783" y="720"/>
                    <a:pt x="3766" y="690"/>
                    <a:pt x="3764" y="686"/>
                  </a:cubicBezTo>
                  <a:cubicBezTo>
                    <a:pt x="3761" y="682"/>
                    <a:pt x="3759" y="684"/>
                    <a:pt x="3757" y="684"/>
                  </a:cubicBezTo>
                  <a:cubicBezTo>
                    <a:pt x="3755" y="684"/>
                    <a:pt x="3757" y="678"/>
                    <a:pt x="3761" y="672"/>
                  </a:cubicBezTo>
                  <a:cubicBezTo>
                    <a:pt x="3765" y="666"/>
                    <a:pt x="3766" y="669"/>
                    <a:pt x="3768" y="669"/>
                  </a:cubicBezTo>
                  <a:cubicBezTo>
                    <a:pt x="3770" y="669"/>
                    <a:pt x="3771" y="670"/>
                    <a:pt x="3772" y="668"/>
                  </a:cubicBezTo>
                  <a:cubicBezTo>
                    <a:pt x="3773" y="666"/>
                    <a:pt x="3776" y="668"/>
                    <a:pt x="3781" y="666"/>
                  </a:cubicBezTo>
                  <a:cubicBezTo>
                    <a:pt x="3786" y="664"/>
                    <a:pt x="3787" y="662"/>
                    <a:pt x="3787" y="660"/>
                  </a:cubicBezTo>
                  <a:cubicBezTo>
                    <a:pt x="3787" y="657"/>
                    <a:pt x="3787" y="657"/>
                    <a:pt x="3789" y="654"/>
                  </a:cubicBezTo>
                  <a:cubicBezTo>
                    <a:pt x="3791" y="651"/>
                    <a:pt x="3792" y="648"/>
                    <a:pt x="3793" y="646"/>
                  </a:cubicBezTo>
                  <a:cubicBezTo>
                    <a:pt x="3793" y="643"/>
                    <a:pt x="3794" y="639"/>
                    <a:pt x="3796" y="637"/>
                  </a:cubicBezTo>
                  <a:cubicBezTo>
                    <a:pt x="3798" y="634"/>
                    <a:pt x="3801" y="630"/>
                    <a:pt x="3801" y="628"/>
                  </a:cubicBezTo>
                  <a:cubicBezTo>
                    <a:pt x="3801" y="626"/>
                    <a:pt x="3803" y="623"/>
                    <a:pt x="3805" y="625"/>
                  </a:cubicBezTo>
                  <a:cubicBezTo>
                    <a:pt x="3806" y="627"/>
                    <a:pt x="3808" y="628"/>
                    <a:pt x="3813" y="630"/>
                  </a:cubicBezTo>
                  <a:cubicBezTo>
                    <a:pt x="3817" y="632"/>
                    <a:pt x="3824" y="632"/>
                    <a:pt x="3830" y="633"/>
                  </a:cubicBezTo>
                  <a:cubicBezTo>
                    <a:pt x="3835" y="633"/>
                    <a:pt x="3856" y="635"/>
                    <a:pt x="3865" y="636"/>
                  </a:cubicBezTo>
                  <a:cubicBezTo>
                    <a:pt x="3868" y="637"/>
                    <a:pt x="3870" y="637"/>
                    <a:pt x="3873" y="636"/>
                  </a:cubicBezTo>
                  <a:cubicBezTo>
                    <a:pt x="3876" y="636"/>
                    <a:pt x="3879" y="635"/>
                    <a:pt x="3881" y="632"/>
                  </a:cubicBezTo>
                  <a:cubicBezTo>
                    <a:pt x="3884" y="628"/>
                    <a:pt x="3886" y="621"/>
                    <a:pt x="3884" y="618"/>
                  </a:cubicBezTo>
                  <a:cubicBezTo>
                    <a:pt x="3883" y="618"/>
                    <a:pt x="3883" y="617"/>
                    <a:pt x="3883" y="617"/>
                  </a:cubicBezTo>
                  <a:cubicBezTo>
                    <a:pt x="3878" y="614"/>
                    <a:pt x="3878" y="610"/>
                    <a:pt x="3879" y="604"/>
                  </a:cubicBezTo>
                  <a:cubicBezTo>
                    <a:pt x="3880" y="598"/>
                    <a:pt x="3879" y="590"/>
                    <a:pt x="3884" y="587"/>
                  </a:cubicBezTo>
                  <a:cubicBezTo>
                    <a:pt x="3889" y="583"/>
                    <a:pt x="3891" y="582"/>
                    <a:pt x="3892" y="576"/>
                  </a:cubicBezTo>
                  <a:cubicBezTo>
                    <a:pt x="3892" y="576"/>
                    <a:pt x="3892" y="575"/>
                    <a:pt x="3892" y="575"/>
                  </a:cubicBezTo>
                  <a:cubicBezTo>
                    <a:pt x="3892" y="570"/>
                    <a:pt x="3891" y="569"/>
                    <a:pt x="3892" y="566"/>
                  </a:cubicBezTo>
                  <a:cubicBezTo>
                    <a:pt x="3892" y="562"/>
                    <a:pt x="3893" y="562"/>
                    <a:pt x="3891" y="560"/>
                  </a:cubicBezTo>
                  <a:cubicBezTo>
                    <a:pt x="3889" y="558"/>
                    <a:pt x="3889" y="557"/>
                    <a:pt x="3890" y="555"/>
                  </a:cubicBezTo>
                  <a:cubicBezTo>
                    <a:pt x="3891" y="555"/>
                    <a:pt x="3891" y="555"/>
                    <a:pt x="3891" y="555"/>
                  </a:cubicBezTo>
                  <a:cubicBezTo>
                    <a:pt x="3894" y="554"/>
                    <a:pt x="3896" y="553"/>
                    <a:pt x="3896" y="552"/>
                  </a:cubicBezTo>
                  <a:cubicBezTo>
                    <a:pt x="3896" y="550"/>
                    <a:pt x="3897" y="547"/>
                    <a:pt x="3899" y="545"/>
                  </a:cubicBezTo>
                  <a:cubicBezTo>
                    <a:pt x="3900" y="542"/>
                    <a:pt x="3901" y="537"/>
                    <a:pt x="3899" y="533"/>
                  </a:cubicBezTo>
                  <a:cubicBezTo>
                    <a:pt x="3896" y="529"/>
                    <a:pt x="3898" y="526"/>
                    <a:pt x="3902" y="523"/>
                  </a:cubicBezTo>
                  <a:cubicBezTo>
                    <a:pt x="3905" y="520"/>
                    <a:pt x="3905" y="515"/>
                    <a:pt x="3904" y="512"/>
                  </a:cubicBezTo>
                  <a:cubicBezTo>
                    <a:pt x="3904" y="510"/>
                    <a:pt x="3904" y="507"/>
                    <a:pt x="3902" y="504"/>
                  </a:cubicBezTo>
                  <a:cubicBezTo>
                    <a:pt x="3901" y="502"/>
                    <a:pt x="3900" y="499"/>
                    <a:pt x="3899" y="497"/>
                  </a:cubicBezTo>
                  <a:cubicBezTo>
                    <a:pt x="3898" y="495"/>
                    <a:pt x="3899" y="488"/>
                    <a:pt x="3902" y="483"/>
                  </a:cubicBezTo>
                  <a:cubicBezTo>
                    <a:pt x="3904" y="479"/>
                    <a:pt x="3904" y="477"/>
                    <a:pt x="3903" y="474"/>
                  </a:cubicBezTo>
                  <a:cubicBezTo>
                    <a:pt x="3903" y="472"/>
                    <a:pt x="3902" y="466"/>
                    <a:pt x="3900" y="458"/>
                  </a:cubicBezTo>
                  <a:cubicBezTo>
                    <a:pt x="3899" y="450"/>
                    <a:pt x="3900" y="443"/>
                    <a:pt x="3904" y="440"/>
                  </a:cubicBezTo>
                  <a:cubicBezTo>
                    <a:pt x="3908" y="436"/>
                    <a:pt x="3904" y="430"/>
                    <a:pt x="3902" y="428"/>
                  </a:cubicBezTo>
                  <a:cubicBezTo>
                    <a:pt x="3900" y="425"/>
                    <a:pt x="3901" y="421"/>
                    <a:pt x="3904" y="415"/>
                  </a:cubicBezTo>
                  <a:cubicBezTo>
                    <a:pt x="3907" y="410"/>
                    <a:pt x="3913" y="406"/>
                    <a:pt x="3915" y="405"/>
                  </a:cubicBezTo>
                  <a:cubicBezTo>
                    <a:pt x="3917" y="405"/>
                    <a:pt x="3919" y="405"/>
                    <a:pt x="3920" y="401"/>
                  </a:cubicBezTo>
                  <a:cubicBezTo>
                    <a:pt x="3920" y="398"/>
                    <a:pt x="3920" y="397"/>
                    <a:pt x="3921" y="394"/>
                  </a:cubicBezTo>
                  <a:cubicBezTo>
                    <a:pt x="3922" y="391"/>
                    <a:pt x="3924" y="391"/>
                    <a:pt x="3925" y="383"/>
                  </a:cubicBezTo>
                  <a:cubicBezTo>
                    <a:pt x="3925" y="376"/>
                    <a:pt x="3924" y="375"/>
                    <a:pt x="3922" y="373"/>
                  </a:cubicBezTo>
                  <a:cubicBezTo>
                    <a:pt x="3920" y="372"/>
                    <a:pt x="3918" y="372"/>
                    <a:pt x="3918" y="370"/>
                  </a:cubicBezTo>
                  <a:cubicBezTo>
                    <a:pt x="3917" y="369"/>
                    <a:pt x="3918" y="366"/>
                    <a:pt x="3914" y="366"/>
                  </a:cubicBezTo>
                  <a:cubicBezTo>
                    <a:pt x="3911" y="365"/>
                    <a:pt x="3910" y="362"/>
                    <a:pt x="3909" y="359"/>
                  </a:cubicBezTo>
                  <a:cubicBezTo>
                    <a:pt x="3908" y="356"/>
                    <a:pt x="3908" y="354"/>
                    <a:pt x="3910" y="350"/>
                  </a:cubicBezTo>
                  <a:cubicBezTo>
                    <a:pt x="3912" y="347"/>
                    <a:pt x="3911" y="342"/>
                    <a:pt x="3910" y="340"/>
                  </a:cubicBezTo>
                  <a:cubicBezTo>
                    <a:pt x="3910" y="338"/>
                    <a:pt x="3911" y="335"/>
                    <a:pt x="3912" y="331"/>
                  </a:cubicBezTo>
                  <a:cubicBezTo>
                    <a:pt x="3914" y="328"/>
                    <a:pt x="3922" y="323"/>
                    <a:pt x="3926" y="317"/>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1" name="îşḷiḓê">
              <a:extLst>
                <a:ext uri="{FF2B5EF4-FFF2-40B4-BE49-F238E27FC236}">
                  <a16:creationId xmlns:a16="http://schemas.microsoft.com/office/drawing/2014/main" id="{55A8B4AF-7073-4343-926F-066A66A194C0}"/>
                </a:ext>
              </a:extLst>
            </p:cNvPr>
            <p:cNvSpPr/>
            <p:nvPr/>
          </p:nvSpPr>
          <p:spPr bwMode="auto">
            <a:xfrm>
              <a:off x="3732213" y="4791075"/>
              <a:ext cx="25400" cy="7938"/>
            </a:xfrm>
            <a:custGeom>
              <a:avLst/>
              <a:gdLst>
                <a:gd name="T0" fmla="*/ 0 w 12"/>
                <a:gd name="T1" fmla="*/ 4 h 4"/>
                <a:gd name="T2" fmla="*/ 10 w 12"/>
                <a:gd name="T3" fmla="*/ 0 h 4"/>
                <a:gd name="T4" fmla="*/ 12 w 12"/>
                <a:gd name="T5" fmla="*/ 1 h 4"/>
                <a:gd name="T6" fmla="*/ 0 w 12"/>
                <a:gd name="T7" fmla="*/ 4 h 4"/>
              </a:gdLst>
              <a:ahLst/>
              <a:cxnLst>
                <a:cxn ang="0">
                  <a:pos x="T0" y="T1"/>
                </a:cxn>
                <a:cxn ang="0">
                  <a:pos x="T2" y="T3"/>
                </a:cxn>
                <a:cxn ang="0">
                  <a:pos x="T4" y="T5"/>
                </a:cxn>
                <a:cxn ang="0">
                  <a:pos x="T6" y="T7"/>
                </a:cxn>
              </a:cxnLst>
              <a:rect l="0" t="0" r="r" b="b"/>
              <a:pathLst>
                <a:path w="12" h="4">
                  <a:moveTo>
                    <a:pt x="0" y="4"/>
                  </a:moveTo>
                  <a:cubicBezTo>
                    <a:pt x="5" y="2"/>
                    <a:pt x="10" y="1"/>
                    <a:pt x="10" y="0"/>
                  </a:cubicBezTo>
                  <a:cubicBezTo>
                    <a:pt x="10" y="1"/>
                    <a:pt x="11" y="1"/>
                    <a:pt x="12" y="1"/>
                  </a:cubicBezTo>
                  <a:cubicBezTo>
                    <a:pt x="10" y="2"/>
                    <a:pt x="5" y="3"/>
                    <a:pt x="0" y="4"/>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3" name="íṩḷíḍé">
              <a:extLst>
                <a:ext uri="{FF2B5EF4-FFF2-40B4-BE49-F238E27FC236}">
                  <a16:creationId xmlns:a16="http://schemas.microsoft.com/office/drawing/2014/main" id="{3F48D473-3719-44DA-818D-EB72A67AE95B}"/>
                </a:ext>
              </a:extLst>
            </p:cNvPr>
            <p:cNvSpPr/>
            <p:nvPr/>
          </p:nvSpPr>
          <p:spPr bwMode="auto">
            <a:xfrm>
              <a:off x="8097838" y="1316038"/>
              <a:ext cx="1588" cy="1588"/>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1" y="1"/>
                    <a:pt x="1" y="1"/>
                  </a:cubicBezTo>
                  <a:cubicBezTo>
                    <a:pt x="1" y="1"/>
                    <a:pt x="1" y="1"/>
                    <a:pt x="1" y="1"/>
                  </a:cubicBezTo>
                  <a:cubicBezTo>
                    <a:pt x="1" y="1"/>
                    <a:pt x="0" y="1"/>
                    <a:pt x="0" y="0"/>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4" name="îŝḷidê">
              <a:extLst>
                <a:ext uri="{FF2B5EF4-FFF2-40B4-BE49-F238E27FC236}">
                  <a16:creationId xmlns:a16="http://schemas.microsoft.com/office/drawing/2014/main" id="{86EF319C-6661-46D7-A8E0-F78DB73784DA}"/>
                </a:ext>
              </a:extLst>
            </p:cNvPr>
            <p:cNvSpPr/>
            <p:nvPr/>
          </p:nvSpPr>
          <p:spPr bwMode="auto">
            <a:xfrm>
              <a:off x="8582025" y="5387975"/>
              <a:ext cx="312738" cy="681038"/>
            </a:xfrm>
            <a:custGeom>
              <a:avLst/>
              <a:gdLst>
                <a:gd name="T0" fmla="*/ 132 w 146"/>
                <a:gd name="T1" fmla="*/ 21 h 318"/>
                <a:gd name="T2" fmla="*/ 115 w 146"/>
                <a:gd name="T3" fmla="*/ 10 h 318"/>
                <a:gd name="T4" fmla="*/ 107 w 146"/>
                <a:gd name="T5" fmla="*/ 4 h 318"/>
                <a:gd name="T6" fmla="*/ 88 w 146"/>
                <a:gd name="T7" fmla="*/ 25 h 318"/>
                <a:gd name="T8" fmla="*/ 61 w 146"/>
                <a:gd name="T9" fmla="*/ 49 h 318"/>
                <a:gd name="T10" fmla="*/ 49 w 146"/>
                <a:gd name="T11" fmla="*/ 72 h 318"/>
                <a:gd name="T12" fmla="*/ 41 w 146"/>
                <a:gd name="T13" fmla="*/ 83 h 318"/>
                <a:gd name="T14" fmla="*/ 39 w 146"/>
                <a:gd name="T15" fmla="*/ 91 h 318"/>
                <a:gd name="T16" fmla="*/ 35 w 146"/>
                <a:gd name="T17" fmla="*/ 98 h 318"/>
                <a:gd name="T18" fmla="*/ 31 w 146"/>
                <a:gd name="T19" fmla="*/ 106 h 318"/>
                <a:gd name="T20" fmla="*/ 28 w 146"/>
                <a:gd name="T21" fmla="*/ 115 h 318"/>
                <a:gd name="T22" fmla="*/ 24 w 146"/>
                <a:gd name="T23" fmla="*/ 126 h 318"/>
                <a:gd name="T24" fmla="*/ 18 w 146"/>
                <a:gd name="T25" fmla="*/ 137 h 318"/>
                <a:gd name="T26" fmla="*/ 15 w 146"/>
                <a:gd name="T27" fmla="*/ 144 h 318"/>
                <a:gd name="T28" fmla="*/ 5 w 146"/>
                <a:gd name="T29" fmla="*/ 173 h 318"/>
                <a:gd name="T30" fmla="*/ 7 w 146"/>
                <a:gd name="T31" fmla="*/ 187 h 318"/>
                <a:gd name="T32" fmla="*/ 4 w 146"/>
                <a:gd name="T33" fmla="*/ 206 h 318"/>
                <a:gd name="T34" fmla="*/ 5 w 146"/>
                <a:gd name="T35" fmla="*/ 214 h 318"/>
                <a:gd name="T36" fmla="*/ 3 w 146"/>
                <a:gd name="T37" fmla="*/ 220 h 318"/>
                <a:gd name="T38" fmla="*/ 10 w 146"/>
                <a:gd name="T39" fmla="*/ 227 h 318"/>
                <a:gd name="T40" fmla="*/ 18 w 146"/>
                <a:gd name="T41" fmla="*/ 244 h 318"/>
                <a:gd name="T42" fmla="*/ 26 w 146"/>
                <a:gd name="T43" fmla="*/ 258 h 318"/>
                <a:gd name="T44" fmla="*/ 48 w 146"/>
                <a:gd name="T45" fmla="*/ 276 h 318"/>
                <a:gd name="T46" fmla="*/ 59 w 146"/>
                <a:gd name="T47" fmla="*/ 291 h 318"/>
                <a:gd name="T48" fmla="*/ 65 w 146"/>
                <a:gd name="T49" fmla="*/ 309 h 318"/>
                <a:gd name="T50" fmla="*/ 72 w 146"/>
                <a:gd name="T51" fmla="*/ 316 h 318"/>
                <a:gd name="T52" fmla="*/ 80 w 146"/>
                <a:gd name="T53" fmla="*/ 309 h 318"/>
                <a:gd name="T54" fmla="*/ 80 w 146"/>
                <a:gd name="T55" fmla="*/ 289 h 318"/>
                <a:gd name="T56" fmla="*/ 86 w 146"/>
                <a:gd name="T57" fmla="*/ 264 h 318"/>
                <a:gd name="T58" fmla="*/ 93 w 146"/>
                <a:gd name="T59" fmla="*/ 252 h 318"/>
                <a:gd name="T60" fmla="*/ 101 w 146"/>
                <a:gd name="T61" fmla="*/ 233 h 318"/>
                <a:gd name="T62" fmla="*/ 107 w 146"/>
                <a:gd name="T63" fmla="*/ 223 h 318"/>
                <a:gd name="T64" fmla="*/ 116 w 146"/>
                <a:gd name="T65" fmla="*/ 213 h 318"/>
                <a:gd name="T66" fmla="*/ 118 w 146"/>
                <a:gd name="T67" fmla="*/ 200 h 318"/>
                <a:gd name="T68" fmla="*/ 122 w 146"/>
                <a:gd name="T69" fmla="*/ 183 h 318"/>
                <a:gd name="T70" fmla="*/ 125 w 146"/>
                <a:gd name="T71" fmla="*/ 167 h 318"/>
                <a:gd name="T72" fmla="*/ 123 w 146"/>
                <a:gd name="T73" fmla="*/ 166 h 318"/>
                <a:gd name="T74" fmla="*/ 123 w 146"/>
                <a:gd name="T75" fmla="*/ 166 h 318"/>
                <a:gd name="T76" fmla="*/ 125 w 146"/>
                <a:gd name="T77" fmla="*/ 159 h 318"/>
                <a:gd name="T78" fmla="*/ 128 w 146"/>
                <a:gd name="T79" fmla="*/ 132 h 318"/>
                <a:gd name="T80" fmla="*/ 133 w 146"/>
                <a:gd name="T81" fmla="*/ 106 h 318"/>
                <a:gd name="T82" fmla="*/ 139 w 146"/>
                <a:gd name="T83" fmla="*/ 83 h 318"/>
                <a:gd name="T84" fmla="*/ 139 w 146"/>
                <a:gd name="T85" fmla="*/ 70 h 318"/>
                <a:gd name="T86" fmla="*/ 136 w 146"/>
                <a:gd name="T87" fmla="*/ 50 h 318"/>
                <a:gd name="T88" fmla="*/ 144 w 146"/>
                <a:gd name="T89" fmla="*/ 37 h 318"/>
                <a:gd name="T90" fmla="*/ 132 w 146"/>
                <a:gd name="T91" fmla="*/ 2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6" h="318">
                  <a:moveTo>
                    <a:pt x="132" y="21"/>
                  </a:moveTo>
                  <a:cubicBezTo>
                    <a:pt x="128" y="20"/>
                    <a:pt x="114" y="14"/>
                    <a:pt x="115" y="10"/>
                  </a:cubicBezTo>
                  <a:cubicBezTo>
                    <a:pt x="116" y="5"/>
                    <a:pt x="111" y="0"/>
                    <a:pt x="107" y="4"/>
                  </a:cubicBezTo>
                  <a:cubicBezTo>
                    <a:pt x="102" y="9"/>
                    <a:pt x="93" y="22"/>
                    <a:pt x="88" y="25"/>
                  </a:cubicBezTo>
                  <a:cubicBezTo>
                    <a:pt x="84" y="27"/>
                    <a:pt x="65" y="36"/>
                    <a:pt x="61" y="49"/>
                  </a:cubicBezTo>
                  <a:cubicBezTo>
                    <a:pt x="58" y="62"/>
                    <a:pt x="52" y="68"/>
                    <a:pt x="49" y="72"/>
                  </a:cubicBezTo>
                  <a:cubicBezTo>
                    <a:pt x="46" y="76"/>
                    <a:pt x="40" y="79"/>
                    <a:pt x="41" y="83"/>
                  </a:cubicBezTo>
                  <a:cubicBezTo>
                    <a:pt x="42" y="88"/>
                    <a:pt x="41" y="88"/>
                    <a:pt x="39" y="91"/>
                  </a:cubicBezTo>
                  <a:cubicBezTo>
                    <a:pt x="36" y="94"/>
                    <a:pt x="36" y="94"/>
                    <a:pt x="35" y="98"/>
                  </a:cubicBezTo>
                  <a:cubicBezTo>
                    <a:pt x="35" y="102"/>
                    <a:pt x="33" y="103"/>
                    <a:pt x="31" y="106"/>
                  </a:cubicBezTo>
                  <a:cubicBezTo>
                    <a:pt x="29" y="108"/>
                    <a:pt x="28" y="112"/>
                    <a:pt x="28" y="115"/>
                  </a:cubicBezTo>
                  <a:cubicBezTo>
                    <a:pt x="28" y="118"/>
                    <a:pt x="26" y="123"/>
                    <a:pt x="24" y="126"/>
                  </a:cubicBezTo>
                  <a:cubicBezTo>
                    <a:pt x="22" y="129"/>
                    <a:pt x="20" y="134"/>
                    <a:pt x="18" y="137"/>
                  </a:cubicBezTo>
                  <a:cubicBezTo>
                    <a:pt x="17" y="140"/>
                    <a:pt x="16" y="142"/>
                    <a:pt x="15" y="144"/>
                  </a:cubicBezTo>
                  <a:cubicBezTo>
                    <a:pt x="12" y="147"/>
                    <a:pt x="5" y="171"/>
                    <a:pt x="5" y="173"/>
                  </a:cubicBezTo>
                  <a:cubicBezTo>
                    <a:pt x="7" y="177"/>
                    <a:pt x="7" y="179"/>
                    <a:pt x="7" y="187"/>
                  </a:cubicBezTo>
                  <a:cubicBezTo>
                    <a:pt x="7" y="192"/>
                    <a:pt x="5" y="200"/>
                    <a:pt x="4" y="206"/>
                  </a:cubicBezTo>
                  <a:cubicBezTo>
                    <a:pt x="4" y="208"/>
                    <a:pt x="4" y="211"/>
                    <a:pt x="5" y="214"/>
                  </a:cubicBezTo>
                  <a:cubicBezTo>
                    <a:pt x="6" y="217"/>
                    <a:pt x="5" y="218"/>
                    <a:pt x="3" y="220"/>
                  </a:cubicBezTo>
                  <a:cubicBezTo>
                    <a:pt x="0" y="225"/>
                    <a:pt x="9" y="223"/>
                    <a:pt x="10" y="227"/>
                  </a:cubicBezTo>
                  <a:cubicBezTo>
                    <a:pt x="12" y="234"/>
                    <a:pt x="18" y="238"/>
                    <a:pt x="18" y="244"/>
                  </a:cubicBezTo>
                  <a:cubicBezTo>
                    <a:pt x="18" y="250"/>
                    <a:pt x="26" y="251"/>
                    <a:pt x="26" y="258"/>
                  </a:cubicBezTo>
                  <a:cubicBezTo>
                    <a:pt x="25" y="273"/>
                    <a:pt x="42" y="269"/>
                    <a:pt x="48" y="276"/>
                  </a:cubicBezTo>
                  <a:cubicBezTo>
                    <a:pt x="52" y="280"/>
                    <a:pt x="57" y="284"/>
                    <a:pt x="59" y="291"/>
                  </a:cubicBezTo>
                  <a:cubicBezTo>
                    <a:pt x="61" y="297"/>
                    <a:pt x="61" y="304"/>
                    <a:pt x="65" y="309"/>
                  </a:cubicBezTo>
                  <a:cubicBezTo>
                    <a:pt x="68" y="314"/>
                    <a:pt x="70" y="315"/>
                    <a:pt x="72" y="316"/>
                  </a:cubicBezTo>
                  <a:cubicBezTo>
                    <a:pt x="75" y="316"/>
                    <a:pt x="80" y="318"/>
                    <a:pt x="80" y="309"/>
                  </a:cubicBezTo>
                  <a:cubicBezTo>
                    <a:pt x="80" y="301"/>
                    <a:pt x="81" y="298"/>
                    <a:pt x="80" y="289"/>
                  </a:cubicBezTo>
                  <a:cubicBezTo>
                    <a:pt x="79" y="280"/>
                    <a:pt x="85" y="269"/>
                    <a:pt x="86" y="264"/>
                  </a:cubicBezTo>
                  <a:cubicBezTo>
                    <a:pt x="88" y="259"/>
                    <a:pt x="88" y="257"/>
                    <a:pt x="93" y="252"/>
                  </a:cubicBezTo>
                  <a:cubicBezTo>
                    <a:pt x="97" y="247"/>
                    <a:pt x="99" y="237"/>
                    <a:pt x="101" y="233"/>
                  </a:cubicBezTo>
                  <a:cubicBezTo>
                    <a:pt x="104" y="228"/>
                    <a:pt x="104" y="227"/>
                    <a:pt x="107" y="223"/>
                  </a:cubicBezTo>
                  <a:cubicBezTo>
                    <a:pt x="111" y="220"/>
                    <a:pt x="112" y="219"/>
                    <a:pt x="116" y="213"/>
                  </a:cubicBezTo>
                  <a:cubicBezTo>
                    <a:pt x="120" y="207"/>
                    <a:pt x="118" y="207"/>
                    <a:pt x="118" y="200"/>
                  </a:cubicBezTo>
                  <a:cubicBezTo>
                    <a:pt x="118" y="194"/>
                    <a:pt x="118" y="194"/>
                    <a:pt x="122" y="183"/>
                  </a:cubicBezTo>
                  <a:cubicBezTo>
                    <a:pt x="124" y="175"/>
                    <a:pt x="125" y="173"/>
                    <a:pt x="125" y="167"/>
                  </a:cubicBezTo>
                  <a:cubicBezTo>
                    <a:pt x="123" y="166"/>
                    <a:pt x="123" y="166"/>
                    <a:pt x="123" y="166"/>
                  </a:cubicBezTo>
                  <a:cubicBezTo>
                    <a:pt x="123" y="166"/>
                    <a:pt x="123" y="166"/>
                    <a:pt x="123" y="166"/>
                  </a:cubicBezTo>
                  <a:cubicBezTo>
                    <a:pt x="125" y="165"/>
                    <a:pt x="125" y="163"/>
                    <a:pt x="125" y="159"/>
                  </a:cubicBezTo>
                  <a:cubicBezTo>
                    <a:pt x="124" y="147"/>
                    <a:pt x="126" y="141"/>
                    <a:pt x="128" y="132"/>
                  </a:cubicBezTo>
                  <a:cubicBezTo>
                    <a:pt x="130" y="119"/>
                    <a:pt x="127" y="120"/>
                    <a:pt x="133" y="106"/>
                  </a:cubicBezTo>
                  <a:cubicBezTo>
                    <a:pt x="136" y="98"/>
                    <a:pt x="138" y="88"/>
                    <a:pt x="139" y="83"/>
                  </a:cubicBezTo>
                  <a:cubicBezTo>
                    <a:pt x="140" y="78"/>
                    <a:pt x="141" y="72"/>
                    <a:pt x="139" y="70"/>
                  </a:cubicBezTo>
                  <a:cubicBezTo>
                    <a:pt x="137" y="67"/>
                    <a:pt x="131" y="55"/>
                    <a:pt x="136" y="50"/>
                  </a:cubicBezTo>
                  <a:cubicBezTo>
                    <a:pt x="141" y="45"/>
                    <a:pt x="143" y="41"/>
                    <a:pt x="144" y="37"/>
                  </a:cubicBezTo>
                  <a:cubicBezTo>
                    <a:pt x="146" y="30"/>
                    <a:pt x="137" y="23"/>
                    <a:pt x="132" y="21"/>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5" name="iś1îďê">
              <a:extLst>
                <a:ext uri="{FF2B5EF4-FFF2-40B4-BE49-F238E27FC236}">
                  <a16:creationId xmlns:a16="http://schemas.microsoft.com/office/drawing/2014/main" id="{AAF6B360-F985-4B97-9AB0-B7FAFFCBD585}"/>
                </a:ext>
              </a:extLst>
            </p:cNvPr>
            <p:cNvSpPr/>
            <p:nvPr/>
          </p:nvSpPr>
          <p:spPr bwMode="auto">
            <a:xfrm>
              <a:off x="6540500" y="6489700"/>
              <a:ext cx="463550" cy="366713"/>
            </a:xfrm>
            <a:custGeom>
              <a:avLst/>
              <a:gdLst>
                <a:gd name="T0" fmla="*/ 211 w 216"/>
                <a:gd name="T1" fmla="*/ 34 h 171"/>
                <a:gd name="T2" fmla="*/ 206 w 216"/>
                <a:gd name="T3" fmla="*/ 20 h 171"/>
                <a:gd name="T4" fmla="*/ 187 w 216"/>
                <a:gd name="T5" fmla="*/ 15 h 171"/>
                <a:gd name="T6" fmla="*/ 178 w 216"/>
                <a:gd name="T7" fmla="*/ 6 h 171"/>
                <a:gd name="T8" fmla="*/ 176 w 216"/>
                <a:gd name="T9" fmla="*/ 17 h 171"/>
                <a:gd name="T10" fmla="*/ 166 w 216"/>
                <a:gd name="T11" fmla="*/ 14 h 171"/>
                <a:gd name="T12" fmla="*/ 145 w 216"/>
                <a:gd name="T13" fmla="*/ 11 h 171"/>
                <a:gd name="T14" fmla="*/ 123 w 216"/>
                <a:gd name="T15" fmla="*/ 24 h 171"/>
                <a:gd name="T16" fmla="*/ 106 w 216"/>
                <a:gd name="T17" fmla="*/ 21 h 171"/>
                <a:gd name="T18" fmla="*/ 85 w 216"/>
                <a:gd name="T19" fmla="*/ 24 h 171"/>
                <a:gd name="T20" fmla="*/ 68 w 216"/>
                <a:gd name="T21" fmla="*/ 25 h 171"/>
                <a:gd name="T22" fmla="*/ 53 w 216"/>
                <a:gd name="T23" fmla="*/ 36 h 171"/>
                <a:gd name="T24" fmla="*/ 63 w 216"/>
                <a:gd name="T25" fmla="*/ 36 h 171"/>
                <a:gd name="T26" fmla="*/ 26 w 216"/>
                <a:gd name="T27" fmla="*/ 61 h 171"/>
                <a:gd name="T28" fmla="*/ 6 w 216"/>
                <a:gd name="T29" fmla="*/ 76 h 171"/>
                <a:gd name="T30" fmla="*/ 5 w 216"/>
                <a:gd name="T31" fmla="*/ 94 h 171"/>
                <a:gd name="T32" fmla="*/ 7 w 216"/>
                <a:gd name="T33" fmla="*/ 124 h 171"/>
                <a:gd name="T34" fmla="*/ 9 w 216"/>
                <a:gd name="T35" fmla="*/ 134 h 171"/>
                <a:gd name="T36" fmla="*/ 21 w 216"/>
                <a:gd name="T37" fmla="*/ 146 h 171"/>
                <a:gd name="T38" fmla="*/ 33 w 216"/>
                <a:gd name="T39" fmla="*/ 155 h 171"/>
                <a:gd name="T40" fmla="*/ 43 w 216"/>
                <a:gd name="T41" fmla="*/ 158 h 171"/>
                <a:gd name="T42" fmla="*/ 67 w 216"/>
                <a:gd name="T43" fmla="*/ 165 h 171"/>
                <a:gd name="T44" fmla="*/ 92 w 216"/>
                <a:gd name="T45" fmla="*/ 170 h 171"/>
                <a:gd name="T46" fmla="*/ 102 w 216"/>
                <a:gd name="T47" fmla="*/ 159 h 171"/>
                <a:gd name="T48" fmla="*/ 122 w 216"/>
                <a:gd name="T49" fmla="*/ 149 h 171"/>
                <a:gd name="T50" fmla="*/ 133 w 216"/>
                <a:gd name="T51" fmla="*/ 146 h 171"/>
                <a:gd name="T52" fmla="*/ 155 w 216"/>
                <a:gd name="T53" fmla="*/ 126 h 171"/>
                <a:gd name="T54" fmla="*/ 166 w 216"/>
                <a:gd name="T55" fmla="*/ 123 h 171"/>
                <a:gd name="T56" fmla="*/ 168 w 216"/>
                <a:gd name="T57" fmla="*/ 111 h 171"/>
                <a:gd name="T58" fmla="*/ 172 w 216"/>
                <a:gd name="T59" fmla="*/ 94 h 171"/>
                <a:gd name="T60" fmla="*/ 179 w 216"/>
                <a:gd name="T61" fmla="*/ 76 h 171"/>
                <a:gd name="T62" fmla="*/ 190 w 216"/>
                <a:gd name="T63" fmla="*/ 57 h 171"/>
                <a:gd name="T64" fmla="*/ 201 w 216"/>
                <a:gd name="T65" fmla="*/ 57 h 171"/>
                <a:gd name="T66" fmla="*/ 212 w 216"/>
                <a:gd name="T67" fmla="*/ 4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171">
                  <a:moveTo>
                    <a:pt x="212" y="45"/>
                  </a:moveTo>
                  <a:cubicBezTo>
                    <a:pt x="209" y="43"/>
                    <a:pt x="211" y="41"/>
                    <a:pt x="211" y="34"/>
                  </a:cubicBezTo>
                  <a:cubicBezTo>
                    <a:pt x="211" y="27"/>
                    <a:pt x="211" y="29"/>
                    <a:pt x="210" y="28"/>
                  </a:cubicBezTo>
                  <a:cubicBezTo>
                    <a:pt x="210" y="27"/>
                    <a:pt x="207" y="25"/>
                    <a:pt x="206" y="20"/>
                  </a:cubicBezTo>
                  <a:cubicBezTo>
                    <a:pt x="205" y="16"/>
                    <a:pt x="201" y="16"/>
                    <a:pt x="198" y="16"/>
                  </a:cubicBezTo>
                  <a:cubicBezTo>
                    <a:pt x="196" y="16"/>
                    <a:pt x="190" y="16"/>
                    <a:pt x="187" y="15"/>
                  </a:cubicBezTo>
                  <a:cubicBezTo>
                    <a:pt x="184" y="13"/>
                    <a:pt x="183" y="10"/>
                    <a:pt x="182" y="5"/>
                  </a:cubicBezTo>
                  <a:cubicBezTo>
                    <a:pt x="182" y="0"/>
                    <a:pt x="180" y="3"/>
                    <a:pt x="178" y="6"/>
                  </a:cubicBezTo>
                  <a:cubicBezTo>
                    <a:pt x="175" y="9"/>
                    <a:pt x="177" y="7"/>
                    <a:pt x="174" y="9"/>
                  </a:cubicBezTo>
                  <a:cubicBezTo>
                    <a:pt x="171" y="11"/>
                    <a:pt x="172" y="14"/>
                    <a:pt x="176" y="17"/>
                  </a:cubicBezTo>
                  <a:cubicBezTo>
                    <a:pt x="179" y="20"/>
                    <a:pt x="173" y="20"/>
                    <a:pt x="172" y="19"/>
                  </a:cubicBezTo>
                  <a:cubicBezTo>
                    <a:pt x="171" y="18"/>
                    <a:pt x="170" y="16"/>
                    <a:pt x="166" y="14"/>
                  </a:cubicBezTo>
                  <a:cubicBezTo>
                    <a:pt x="162" y="12"/>
                    <a:pt x="162" y="8"/>
                    <a:pt x="159" y="9"/>
                  </a:cubicBezTo>
                  <a:cubicBezTo>
                    <a:pt x="156" y="10"/>
                    <a:pt x="151" y="12"/>
                    <a:pt x="145" y="11"/>
                  </a:cubicBezTo>
                  <a:cubicBezTo>
                    <a:pt x="139" y="10"/>
                    <a:pt x="135" y="12"/>
                    <a:pt x="134" y="18"/>
                  </a:cubicBezTo>
                  <a:cubicBezTo>
                    <a:pt x="133" y="24"/>
                    <a:pt x="124" y="26"/>
                    <a:pt x="123" y="24"/>
                  </a:cubicBezTo>
                  <a:cubicBezTo>
                    <a:pt x="121" y="22"/>
                    <a:pt x="121" y="24"/>
                    <a:pt x="115" y="20"/>
                  </a:cubicBezTo>
                  <a:cubicBezTo>
                    <a:pt x="109" y="17"/>
                    <a:pt x="112" y="21"/>
                    <a:pt x="106" y="21"/>
                  </a:cubicBezTo>
                  <a:cubicBezTo>
                    <a:pt x="100" y="21"/>
                    <a:pt x="98" y="19"/>
                    <a:pt x="93" y="19"/>
                  </a:cubicBezTo>
                  <a:cubicBezTo>
                    <a:pt x="89" y="19"/>
                    <a:pt x="84" y="19"/>
                    <a:pt x="85" y="24"/>
                  </a:cubicBezTo>
                  <a:cubicBezTo>
                    <a:pt x="86" y="28"/>
                    <a:pt x="81" y="27"/>
                    <a:pt x="78" y="27"/>
                  </a:cubicBezTo>
                  <a:cubicBezTo>
                    <a:pt x="76" y="27"/>
                    <a:pt x="74" y="27"/>
                    <a:pt x="68" y="25"/>
                  </a:cubicBezTo>
                  <a:cubicBezTo>
                    <a:pt x="62" y="23"/>
                    <a:pt x="61" y="26"/>
                    <a:pt x="57" y="29"/>
                  </a:cubicBezTo>
                  <a:cubicBezTo>
                    <a:pt x="54" y="33"/>
                    <a:pt x="53" y="36"/>
                    <a:pt x="53" y="36"/>
                  </a:cubicBezTo>
                  <a:cubicBezTo>
                    <a:pt x="53" y="36"/>
                    <a:pt x="54" y="39"/>
                    <a:pt x="58" y="36"/>
                  </a:cubicBezTo>
                  <a:cubicBezTo>
                    <a:pt x="63" y="33"/>
                    <a:pt x="63" y="33"/>
                    <a:pt x="63" y="36"/>
                  </a:cubicBezTo>
                  <a:cubicBezTo>
                    <a:pt x="64" y="38"/>
                    <a:pt x="62" y="39"/>
                    <a:pt x="55" y="44"/>
                  </a:cubicBezTo>
                  <a:cubicBezTo>
                    <a:pt x="47" y="48"/>
                    <a:pt x="29" y="58"/>
                    <a:pt x="26" y="61"/>
                  </a:cubicBezTo>
                  <a:cubicBezTo>
                    <a:pt x="23" y="63"/>
                    <a:pt x="18" y="69"/>
                    <a:pt x="13" y="69"/>
                  </a:cubicBezTo>
                  <a:cubicBezTo>
                    <a:pt x="8" y="70"/>
                    <a:pt x="10" y="70"/>
                    <a:pt x="6" y="76"/>
                  </a:cubicBezTo>
                  <a:cubicBezTo>
                    <a:pt x="3" y="82"/>
                    <a:pt x="7" y="79"/>
                    <a:pt x="7" y="85"/>
                  </a:cubicBezTo>
                  <a:cubicBezTo>
                    <a:pt x="8" y="90"/>
                    <a:pt x="5" y="91"/>
                    <a:pt x="5" y="94"/>
                  </a:cubicBezTo>
                  <a:cubicBezTo>
                    <a:pt x="6" y="97"/>
                    <a:pt x="8" y="101"/>
                    <a:pt x="4" y="109"/>
                  </a:cubicBezTo>
                  <a:cubicBezTo>
                    <a:pt x="0" y="117"/>
                    <a:pt x="7" y="124"/>
                    <a:pt x="7" y="124"/>
                  </a:cubicBezTo>
                  <a:cubicBezTo>
                    <a:pt x="7" y="124"/>
                    <a:pt x="8" y="125"/>
                    <a:pt x="9" y="126"/>
                  </a:cubicBezTo>
                  <a:cubicBezTo>
                    <a:pt x="11" y="127"/>
                    <a:pt x="12" y="128"/>
                    <a:pt x="9" y="134"/>
                  </a:cubicBezTo>
                  <a:cubicBezTo>
                    <a:pt x="6" y="140"/>
                    <a:pt x="10" y="143"/>
                    <a:pt x="12" y="143"/>
                  </a:cubicBezTo>
                  <a:cubicBezTo>
                    <a:pt x="14" y="144"/>
                    <a:pt x="21" y="144"/>
                    <a:pt x="21" y="146"/>
                  </a:cubicBezTo>
                  <a:cubicBezTo>
                    <a:pt x="22" y="149"/>
                    <a:pt x="27" y="153"/>
                    <a:pt x="30" y="153"/>
                  </a:cubicBezTo>
                  <a:cubicBezTo>
                    <a:pt x="33" y="153"/>
                    <a:pt x="33" y="153"/>
                    <a:pt x="33" y="155"/>
                  </a:cubicBezTo>
                  <a:cubicBezTo>
                    <a:pt x="33" y="157"/>
                    <a:pt x="34" y="157"/>
                    <a:pt x="37" y="157"/>
                  </a:cubicBezTo>
                  <a:cubicBezTo>
                    <a:pt x="40" y="156"/>
                    <a:pt x="41" y="157"/>
                    <a:pt x="43" y="158"/>
                  </a:cubicBezTo>
                  <a:cubicBezTo>
                    <a:pt x="45" y="159"/>
                    <a:pt x="45" y="162"/>
                    <a:pt x="56" y="162"/>
                  </a:cubicBezTo>
                  <a:cubicBezTo>
                    <a:pt x="68" y="163"/>
                    <a:pt x="58" y="164"/>
                    <a:pt x="67" y="165"/>
                  </a:cubicBezTo>
                  <a:cubicBezTo>
                    <a:pt x="76" y="166"/>
                    <a:pt x="74" y="164"/>
                    <a:pt x="82" y="165"/>
                  </a:cubicBezTo>
                  <a:cubicBezTo>
                    <a:pt x="89" y="166"/>
                    <a:pt x="89" y="168"/>
                    <a:pt x="92" y="170"/>
                  </a:cubicBezTo>
                  <a:cubicBezTo>
                    <a:pt x="94" y="171"/>
                    <a:pt x="100" y="170"/>
                    <a:pt x="98" y="166"/>
                  </a:cubicBezTo>
                  <a:cubicBezTo>
                    <a:pt x="96" y="162"/>
                    <a:pt x="102" y="160"/>
                    <a:pt x="102" y="159"/>
                  </a:cubicBezTo>
                  <a:cubicBezTo>
                    <a:pt x="102" y="158"/>
                    <a:pt x="101" y="156"/>
                    <a:pt x="103" y="154"/>
                  </a:cubicBezTo>
                  <a:cubicBezTo>
                    <a:pt x="106" y="152"/>
                    <a:pt x="122" y="148"/>
                    <a:pt x="122" y="149"/>
                  </a:cubicBezTo>
                  <a:cubicBezTo>
                    <a:pt x="122" y="151"/>
                    <a:pt x="121" y="154"/>
                    <a:pt x="126" y="154"/>
                  </a:cubicBezTo>
                  <a:cubicBezTo>
                    <a:pt x="131" y="154"/>
                    <a:pt x="132" y="151"/>
                    <a:pt x="133" y="146"/>
                  </a:cubicBezTo>
                  <a:cubicBezTo>
                    <a:pt x="134" y="141"/>
                    <a:pt x="136" y="138"/>
                    <a:pt x="140" y="134"/>
                  </a:cubicBezTo>
                  <a:cubicBezTo>
                    <a:pt x="144" y="130"/>
                    <a:pt x="150" y="126"/>
                    <a:pt x="155" y="126"/>
                  </a:cubicBezTo>
                  <a:cubicBezTo>
                    <a:pt x="159" y="126"/>
                    <a:pt x="158" y="128"/>
                    <a:pt x="160" y="127"/>
                  </a:cubicBezTo>
                  <a:cubicBezTo>
                    <a:pt x="162" y="126"/>
                    <a:pt x="163" y="124"/>
                    <a:pt x="166" y="123"/>
                  </a:cubicBezTo>
                  <a:cubicBezTo>
                    <a:pt x="169" y="121"/>
                    <a:pt x="168" y="119"/>
                    <a:pt x="168" y="119"/>
                  </a:cubicBezTo>
                  <a:cubicBezTo>
                    <a:pt x="168" y="119"/>
                    <a:pt x="169" y="115"/>
                    <a:pt x="168" y="111"/>
                  </a:cubicBezTo>
                  <a:cubicBezTo>
                    <a:pt x="166" y="108"/>
                    <a:pt x="169" y="104"/>
                    <a:pt x="170" y="100"/>
                  </a:cubicBezTo>
                  <a:cubicBezTo>
                    <a:pt x="171" y="97"/>
                    <a:pt x="173" y="96"/>
                    <a:pt x="172" y="94"/>
                  </a:cubicBezTo>
                  <a:cubicBezTo>
                    <a:pt x="171" y="92"/>
                    <a:pt x="173" y="91"/>
                    <a:pt x="176" y="89"/>
                  </a:cubicBezTo>
                  <a:cubicBezTo>
                    <a:pt x="179" y="87"/>
                    <a:pt x="179" y="80"/>
                    <a:pt x="179" y="76"/>
                  </a:cubicBezTo>
                  <a:cubicBezTo>
                    <a:pt x="180" y="72"/>
                    <a:pt x="182" y="67"/>
                    <a:pt x="184" y="65"/>
                  </a:cubicBezTo>
                  <a:cubicBezTo>
                    <a:pt x="187" y="63"/>
                    <a:pt x="189" y="61"/>
                    <a:pt x="190" y="57"/>
                  </a:cubicBezTo>
                  <a:cubicBezTo>
                    <a:pt x="191" y="53"/>
                    <a:pt x="193" y="52"/>
                    <a:pt x="195" y="54"/>
                  </a:cubicBezTo>
                  <a:cubicBezTo>
                    <a:pt x="197" y="55"/>
                    <a:pt x="199" y="60"/>
                    <a:pt x="201" y="57"/>
                  </a:cubicBezTo>
                  <a:cubicBezTo>
                    <a:pt x="204" y="54"/>
                    <a:pt x="206" y="51"/>
                    <a:pt x="211" y="50"/>
                  </a:cubicBezTo>
                  <a:cubicBezTo>
                    <a:pt x="216" y="49"/>
                    <a:pt x="215" y="47"/>
                    <a:pt x="212" y="45"/>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6" name="ísḻídè">
              <a:extLst>
                <a:ext uri="{FF2B5EF4-FFF2-40B4-BE49-F238E27FC236}">
                  <a16:creationId xmlns:a16="http://schemas.microsoft.com/office/drawing/2014/main" id="{0FB1981C-EA75-4C10-9570-B1FE0D992852}"/>
                </a:ext>
              </a:extLst>
            </p:cNvPr>
            <p:cNvSpPr/>
            <p:nvPr/>
          </p:nvSpPr>
          <p:spPr bwMode="auto">
            <a:xfrm>
              <a:off x="8599488" y="4149725"/>
              <a:ext cx="122238" cy="73025"/>
            </a:xfrm>
            <a:custGeom>
              <a:avLst/>
              <a:gdLst>
                <a:gd name="T0" fmla="*/ 35 w 57"/>
                <a:gd name="T1" fmla="*/ 17 h 34"/>
                <a:gd name="T2" fmla="*/ 24 w 57"/>
                <a:gd name="T3" fmla="*/ 11 h 34"/>
                <a:gd name="T4" fmla="*/ 17 w 57"/>
                <a:gd name="T5" fmla="*/ 6 h 34"/>
                <a:gd name="T6" fmla="*/ 5 w 57"/>
                <a:gd name="T7" fmla="*/ 4 h 34"/>
                <a:gd name="T8" fmla="*/ 1 w 57"/>
                <a:gd name="T9" fmla="*/ 10 h 34"/>
                <a:gd name="T10" fmla="*/ 4 w 57"/>
                <a:gd name="T11" fmla="*/ 14 h 34"/>
                <a:gd name="T12" fmla="*/ 7 w 57"/>
                <a:gd name="T13" fmla="*/ 14 h 34"/>
                <a:gd name="T14" fmla="*/ 20 w 57"/>
                <a:gd name="T15" fmla="*/ 23 h 34"/>
                <a:gd name="T16" fmla="*/ 35 w 57"/>
                <a:gd name="T17" fmla="*/ 29 h 34"/>
                <a:gd name="T18" fmla="*/ 51 w 57"/>
                <a:gd name="T19" fmla="*/ 33 h 34"/>
                <a:gd name="T20" fmla="*/ 56 w 57"/>
                <a:gd name="T21" fmla="*/ 29 h 34"/>
                <a:gd name="T22" fmla="*/ 52 w 57"/>
                <a:gd name="T23" fmla="*/ 23 h 34"/>
                <a:gd name="T24" fmla="*/ 35 w 57"/>
                <a:gd name="T25" fmla="*/ 1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34">
                  <a:moveTo>
                    <a:pt x="35" y="17"/>
                  </a:moveTo>
                  <a:cubicBezTo>
                    <a:pt x="33" y="14"/>
                    <a:pt x="27" y="13"/>
                    <a:pt x="24" y="11"/>
                  </a:cubicBezTo>
                  <a:cubicBezTo>
                    <a:pt x="22" y="10"/>
                    <a:pt x="18" y="7"/>
                    <a:pt x="17" y="6"/>
                  </a:cubicBezTo>
                  <a:cubicBezTo>
                    <a:pt x="16" y="4"/>
                    <a:pt x="9" y="0"/>
                    <a:pt x="5" y="4"/>
                  </a:cubicBezTo>
                  <a:cubicBezTo>
                    <a:pt x="2" y="7"/>
                    <a:pt x="0" y="9"/>
                    <a:pt x="1" y="10"/>
                  </a:cubicBezTo>
                  <a:cubicBezTo>
                    <a:pt x="1" y="12"/>
                    <a:pt x="3" y="15"/>
                    <a:pt x="4" y="14"/>
                  </a:cubicBezTo>
                  <a:cubicBezTo>
                    <a:pt x="6" y="13"/>
                    <a:pt x="4" y="11"/>
                    <a:pt x="7" y="14"/>
                  </a:cubicBezTo>
                  <a:cubicBezTo>
                    <a:pt x="9" y="16"/>
                    <a:pt x="16" y="21"/>
                    <a:pt x="20" y="23"/>
                  </a:cubicBezTo>
                  <a:cubicBezTo>
                    <a:pt x="24" y="24"/>
                    <a:pt x="31" y="27"/>
                    <a:pt x="35" y="29"/>
                  </a:cubicBezTo>
                  <a:cubicBezTo>
                    <a:pt x="39" y="30"/>
                    <a:pt x="49" y="34"/>
                    <a:pt x="51" y="33"/>
                  </a:cubicBezTo>
                  <a:cubicBezTo>
                    <a:pt x="53" y="33"/>
                    <a:pt x="54" y="32"/>
                    <a:pt x="56" y="29"/>
                  </a:cubicBezTo>
                  <a:cubicBezTo>
                    <a:pt x="57" y="26"/>
                    <a:pt x="56" y="24"/>
                    <a:pt x="52" y="23"/>
                  </a:cubicBezTo>
                  <a:cubicBezTo>
                    <a:pt x="49" y="23"/>
                    <a:pt x="37" y="19"/>
                    <a:pt x="35" y="17"/>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7" name="íş1ide">
              <a:extLst>
                <a:ext uri="{FF2B5EF4-FFF2-40B4-BE49-F238E27FC236}">
                  <a16:creationId xmlns:a16="http://schemas.microsoft.com/office/drawing/2014/main" id="{AF1B61CA-8D1A-4151-89A0-FBB895A0009A}"/>
                </a:ext>
              </a:extLst>
            </p:cNvPr>
            <p:cNvSpPr/>
            <p:nvPr/>
          </p:nvSpPr>
          <p:spPr bwMode="auto">
            <a:xfrm>
              <a:off x="9420225" y="5037138"/>
              <a:ext cx="876300" cy="271463"/>
            </a:xfrm>
            <a:custGeom>
              <a:avLst/>
              <a:gdLst>
                <a:gd name="T0" fmla="*/ 14 w 408"/>
                <a:gd name="T1" fmla="*/ 18 h 127"/>
                <a:gd name="T2" fmla="*/ 28 w 408"/>
                <a:gd name="T3" fmla="*/ 29 h 127"/>
                <a:gd name="T4" fmla="*/ 33 w 408"/>
                <a:gd name="T5" fmla="*/ 40 h 127"/>
                <a:gd name="T6" fmla="*/ 37 w 408"/>
                <a:gd name="T7" fmla="*/ 57 h 127"/>
                <a:gd name="T8" fmla="*/ 62 w 408"/>
                <a:gd name="T9" fmla="*/ 76 h 127"/>
                <a:gd name="T10" fmla="*/ 82 w 408"/>
                <a:gd name="T11" fmla="*/ 82 h 127"/>
                <a:gd name="T12" fmla="*/ 94 w 408"/>
                <a:gd name="T13" fmla="*/ 81 h 127"/>
                <a:gd name="T14" fmla="*/ 106 w 408"/>
                <a:gd name="T15" fmla="*/ 77 h 127"/>
                <a:gd name="T16" fmla="*/ 118 w 408"/>
                <a:gd name="T17" fmla="*/ 82 h 127"/>
                <a:gd name="T18" fmla="*/ 128 w 408"/>
                <a:gd name="T19" fmla="*/ 83 h 127"/>
                <a:gd name="T20" fmla="*/ 144 w 408"/>
                <a:gd name="T21" fmla="*/ 84 h 127"/>
                <a:gd name="T22" fmla="*/ 144 w 408"/>
                <a:gd name="T23" fmla="*/ 85 h 127"/>
                <a:gd name="T24" fmla="*/ 144 w 408"/>
                <a:gd name="T25" fmla="*/ 89 h 127"/>
                <a:gd name="T26" fmla="*/ 144 w 408"/>
                <a:gd name="T27" fmla="*/ 90 h 127"/>
                <a:gd name="T28" fmla="*/ 143 w 408"/>
                <a:gd name="T29" fmla="*/ 91 h 127"/>
                <a:gd name="T30" fmla="*/ 141 w 408"/>
                <a:gd name="T31" fmla="*/ 93 h 127"/>
                <a:gd name="T32" fmla="*/ 140 w 408"/>
                <a:gd name="T33" fmla="*/ 96 h 127"/>
                <a:gd name="T34" fmla="*/ 144 w 408"/>
                <a:gd name="T35" fmla="*/ 112 h 127"/>
                <a:gd name="T36" fmla="*/ 157 w 408"/>
                <a:gd name="T37" fmla="*/ 127 h 127"/>
                <a:gd name="T38" fmla="*/ 169 w 408"/>
                <a:gd name="T39" fmla="*/ 118 h 127"/>
                <a:gd name="T40" fmla="*/ 161 w 408"/>
                <a:gd name="T41" fmla="*/ 106 h 127"/>
                <a:gd name="T42" fmla="*/ 160 w 408"/>
                <a:gd name="T43" fmla="*/ 101 h 127"/>
                <a:gd name="T44" fmla="*/ 168 w 408"/>
                <a:gd name="T45" fmla="*/ 98 h 127"/>
                <a:gd name="T46" fmla="*/ 168 w 408"/>
                <a:gd name="T47" fmla="*/ 95 h 127"/>
                <a:gd name="T48" fmla="*/ 176 w 408"/>
                <a:gd name="T49" fmla="*/ 87 h 127"/>
                <a:gd name="T50" fmla="*/ 206 w 408"/>
                <a:gd name="T51" fmla="*/ 82 h 127"/>
                <a:gd name="T52" fmla="*/ 224 w 408"/>
                <a:gd name="T53" fmla="*/ 76 h 127"/>
                <a:gd name="T54" fmla="*/ 250 w 408"/>
                <a:gd name="T55" fmla="*/ 68 h 127"/>
                <a:gd name="T56" fmla="*/ 272 w 408"/>
                <a:gd name="T57" fmla="*/ 59 h 127"/>
                <a:gd name="T58" fmla="*/ 271 w 408"/>
                <a:gd name="T59" fmla="*/ 37 h 127"/>
                <a:gd name="T60" fmla="*/ 282 w 408"/>
                <a:gd name="T61" fmla="*/ 44 h 127"/>
                <a:gd name="T62" fmla="*/ 292 w 408"/>
                <a:gd name="T63" fmla="*/ 51 h 127"/>
                <a:gd name="T64" fmla="*/ 310 w 408"/>
                <a:gd name="T65" fmla="*/ 46 h 127"/>
                <a:gd name="T66" fmla="*/ 333 w 408"/>
                <a:gd name="T67" fmla="*/ 38 h 127"/>
                <a:gd name="T68" fmla="*/ 358 w 408"/>
                <a:gd name="T69" fmla="*/ 34 h 127"/>
                <a:gd name="T70" fmla="*/ 381 w 408"/>
                <a:gd name="T71" fmla="*/ 18 h 127"/>
                <a:gd name="T72" fmla="*/ 393 w 408"/>
                <a:gd name="T73" fmla="*/ 6 h 127"/>
                <a:gd name="T74" fmla="*/ 408 w 408"/>
                <a:gd name="T75" fmla="*/ 2 h 127"/>
                <a:gd name="T76" fmla="*/ 0 w 408"/>
                <a:gd name="T77" fmla="*/ 0 h 127"/>
                <a:gd name="T78" fmla="*/ 14 w 408"/>
                <a:gd name="T79" fmla="*/ 1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8" h="127">
                  <a:moveTo>
                    <a:pt x="14" y="18"/>
                  </a:moveTo>
                  <a:cubicBezTo>
                    <a:pt x="18" y="24"/>
                    <a:pt x="19" y="24"/>
                    <a:pt x="28" y="29"/>
                  </a:cubicBezTo>
                  <a:cubicBezTo>
                    <a:pt x="37" y="35"/>
                    <a:pt x="37" y="32"/>
                    <a:pt x="33" y="40"/>
                  </a:cubicBezTo>
                  <a:cubicBezTo>
                    <a:pt x="28" y="47"/>
                    <a:pt x="33" y="46"/>
                    <a:pt x="37" y="57"/>
                  </a:cubicBezTo>
                  <a:cubicBezTo>
                    <a:pt x="40" y="67"/>
                    <a:pt x="52" y="71"/>
                    <a:pt x="62" y="76"/>
                  </a:cubicBezTo>
                  <a:cubicBezTo>
                    <a:pt x="72" y="82"/>
                    <a:pt x="82" y="82"/>
                    <a:pt x="82" y="82"/>
                  </a:cubicBezTo>
                  <a:cubicBezTo>
                    <a:pt x="82" y="82"/>
                    <a:pt x="89" y="84"/>
                    <a:pt x="94" y="81"/>
                  </a:cubicBezTo>
                  <a:cubicBezTo>
                    <a:pt x="99" y="78"/>
                    <a:pt x="102" y="75"/>
                    <a:pt x="106" y="77"/>
                  </a:cubicBezTo>
                  <a:cubicBezTo>
                    <a:pt x="111" y="79"/>
                    <a:pt x="118" y="78"/>
                    <a:pt x="118" y="82"/>
                  </a:cubicBezTo>
                  <a:cubicBezTo>
                    <a:pt x="119" y="86"/>
                    <a:pt x="123" y="84"/>
                    <a:pt x="128" y="83"/>
                  </a:cubicBezTo>
                  <a:cubicBezTo>
                    <a:pt x="132" y="82"/>
                    <a:pt x="142" y="80"/>
                    <a:pt x="144" y="84"/>
                  </a:cubicBezTo>
                  <a:cubicBezTo>
                    <a:pt x="144" y="84"/>
                    <a:pt x="144" y="85"/>
                    <a:pt x="144" y="85"/>
                  </a:cubicBezTo>
                  <a:cubicBezTo>
                    <a:pt x="145" y="87"/>
                    <a:pt x="145" y="88"/>
                    <a:pt x="144" y="89"/>
                  </a:cubicBezTo>
                  <a:cubicBezTo>
                    <a:pt x="144" y="89"/>
                    <a:pt x="144" y="89"/>
                    <a:pt x="144" y="90"/>
                  </a:cubicBezTo>
                  <a:cubicBezTo>
                    <a:pt x="144" y="90"/>
                    <a:pt x="144" y="91"/>
                    <a:pt x="143" y="91"/>
                  </a:cubicBezTo>
                  <a:cubicBezTo>
                    <a:pt x="143" y="92"/>
                    <a:pt x="142" y="92"/>
                    <a:pt x="141" y="93"/>
                  </a:cubicBezTo>
                  <a:cubicBezTo>
                    <a:pt x="141" y="94"/>
                    <a:pt x="140" y="95"/>
                    <a:pt x="140" y="96"/>
                  </a:cubicBezTo>
                  <a:cubicBezTo>
                    <a:pt x="140" y="99"/>
                    <a:pt x="142" y="105"/>
                    <a:pt x="144" y="112"/>
                  </a:cubicBezTo>
                  <a:cubicBezTo>
                    <a:pt x="145" y="120"/>
                    <a:pt x="147" y="127"/>
                    <a:pt x="157" y="127"/>
                  </a:cubicBezTo>
                  <a:cubicBezTo>
                    <a:pt x="167" y="127"/>
                    <a:pt x="168" y="121"/>
                    <a:pt x="169" y="118"/>
                  </a:cubicBezTo>
                  <a:cubicBezTo>
                    <a:pt x="169" y="115"/>
                    <a:pt x="164" y="110"/>
                    <a:pt x="161" y="106"/>
                  </a:cubicBezTo>
                  <a:cubicBezTo>
                    <a:pt x="160" y="105"/>
                    <a:pt x="159" y="102"/>
                    <a:pt x="160" y="101"/>
                  </a:cubicBezTo>
                  <a:cubicBezTo>
                    <a:pt x="165" y="99"/>
                    <a:pt x="168" y="102"/>
                    <a:pt x="168" y="98"/>
                  </a:cubicBezTo>
                  <a:cubicBezTo>
                    <a:pt x="168" y="97"/>
                    <a:pt x="168" y="96"/>
                    <a:pt x="168" y="95"/>
                  </a:cubicBezTo>
                  <a:cubicBezTo>
                    <a:pt x="167" y="93"/>
                    <a:pt x="169" y="90"/>
                    <a:pt x="176" y="87"/>
                  </a:cubicBezTo>
                  <a:cubicBezTo>
                    <a:pt x="184" y="84"/>
                    <a:pt x="201" y="85"/>
                    <a:pt x="206" y="82"/>
                  </a:cubicBezTo>
                  <a:cubicBezTo>
                    <a:pt x="211" y="80"/>
                    <a:pt x="215" y="78"/>
                    <a:pt x="224" y="76"/>
                  </a:cubicBezTo>
                  <a:cubicBezTo>
                    <a:pt x="233" y="73"/>
                    <a:pt x="242" y="71"/>
                    <a:pt x="250" y="68"/>
                  </a:cubicBezTo>
                  <a:cubicBezTo>
                    <a:pt x="258" y="66"/>
                    <a:pt x="270" y="63"/>
                    <a:pt x="272" y="59"/>
                  </a:cubicBezTo>
                  <a:cubicBezTo>
                    <a:pt x="275" y="54"/>
                    <a:pt x="272" y="42"/>
                    <a:pt x="271" y="37"/>
                  </a:cubicBezTo>
                  <a:cubicBezTo>
                    <a:pt x="270" y="32"/>
                    <a:pt x="281" y="37"/>
                    <a:pt x="282" y="44"/>
                  </a:cubicBezTo>
                  <a:cubicBezTo>
                    <a:pt x="284" y="50"/>
                    <a:pt x="287" y="55"/>
                    <a:pt x="292" y="51"/>
                  </a:cubicBezTo>
                  <a:cubicBezTo>
                    <a:pt x="297" y="48"/>
                    <a:pt x="301" y="50"/>
                    <a:pt x="310" y="46"/>
                  </a:cubicBezTo>
                  <a:cubicBezTo>
                    <a:pt x="318" y="41"/>
                    <a:pt x="326" y="35"/>
                    <a:pt x="333" y="38"/>
                  </a:cubicBezTo>
                  <a:cubicBezTo>
                    <a:pt x="340" y="42"/>
                    <a:pt x="349" y="36"/>
                    <a:pt x="358" y="34"/>
                  </a:cubicBezTo>
                  <a:cubicBezTo>
                    <a:pt x="367" y="32"/>
                    <a:pt x="376" y="24"/>
                    <a:pt x="381" y="18"/>
                  </a:cubicBezTo>
                  <a:cubicBezTo>
                    <a:pt x="386" y="13"/>
                    <a:pt x="388" y="7"/>
                    <a:pt x="393" y="6"/>
                  </a:cubicBezTo>
                  <a:cubicBezTo>
                    <a:pt x="399" y="5"/>
                    <a:pt x="401" y="8"/>
                    <a:pt x="408" y="2"/>
                  </a:cubicBezTo>
                  <a:cubicBezTo>
                    <a:pt x="0" y="0"/>
                    <a:pt x="0" y="0"/>
                    <a:pt x="0" y="0"/>
                  </a:cubicBezTo>
                  <a:cubicBezTo>
                    <a:pt x="0" y="0"/>
                    <a:pt x="11" y="11"/>
                    <a:pt x="14" y="18"/>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8" name="iṧ1íďé">
              <a:extLst>
                <a:ext uri="{FF2B5EF4-FFF2-40B4-BE49-F238E27FC236}">
                  <a16:creationId xmlns:a16="http://schemas.microsoft.com/office/drawing/2014/main" id="{3ADBBD5E-91D0-46C7-A03C-DDDBFAFFF343}"/>
                </a:ext>
              </a:extLst>
            </p:cNvPr>
            <p:cNvSpPr/>
            <p:nvPr/>
          </p:nvSpPr>
          <p:spPr bwMode="auto">
            <a:xfrm>
              <a:off x="10479088" y="5038725"/>
              <a:ext cx="106363" cy="138113"/>
            </a:xfrm>
            <a:custGeom>
              <a:avLst/>
              <a:gdLst>
                <a:gd name="T0" fmla="*/ 2 w 50"/>
                <a:gd name="T1" fmla="*/ 0 h 64"/>
                <a:gd name="T2" fmla="*/ 1 w 50"/>
                <a:gd name="T3" fmla="*/ 12 h 64"/>
                <a:gd name="T4" fmla="*/ 5 w 50"/>
                <a:gd name="T5" fmla="*/ 28 h 64"/>
                <a:gd name="T6" fmla="*/ 15 w 50"/>
                <a:gd name="T7" fmla="*/ 45 h 64"/>
                <a:gd name="T8" fmla="*/ 26 w 50"/>
                <a:gd name="T9" fmla="*/ 57 h 64"/>
                <a:gd name="T10" fmla="*/ 28 w 50"/>
                <a:gd name="T11" fmla="*/ 63 h 64"/>
                <a:gd name="T12" fmla="*/ 31 w 50"/>
                <a:gd name="T13" fmla="*/ 57 h 64"/>
                <a:gd name="T14" fmla="*/ 33 w 50"/>
                <a:gd name="T15" fmla="*/ 41 h 64"/>
                <a:gd name="T16" fmla="*/ 46 w 50"/>
                <a:gd name="T17" fmla="*/ 18 h 64"/>
                <a:gd name="T18" fmla="*/ 50 w 50"/>
                <a:gd name="T19" fmla="*/ 0 h 64"/>
                <a:gd name="T20" fmla="*/ 2 w 50"/>
                <a:gd name="T2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64">
                  <a:moveTo>
                    <a:pt x="2" y="0"/>
                  </a:moveTo>
                  <a:cubicBezTo>
                    <a:pt x="2" y="0"/>
                    <a:pt x="3" y="8"/>
                    <a:pt x="1" y="12"/>
                  </a:cubicBezTo>
                  <a:cubicBezTo>
                    <a:pt x="0" y="17"/>
                    <a:pt x="3" y="24"/>
                    <a:pt x="5" y="28"/>
                  </a:cubicBezTo>
                  <a:cubicBezTo>
                    <a:pt x="6" y="32"/>
                    <a:pt x="12" y="42"/>
                    <a:pt x="15" y="45"/>
                  </a:cubicBezTo>
                  <a:cubicBezTo>
                    <a:pt x="19" y="47"/>
                    <a:pt x="27" y="53"/>
                    <a:pt x="26" y="57"/>
                  </a:cubicBezTo>
                  <a:cubicBezTo>
                    <a:pt x="25" y="62"/>
                    <a:pt x="26" y="62"/>
                    <a:pt x="28" y="63"/>
                  </a:cubicBezTo>
                  <a:cubicBezTo>
                    <a:pt x="29" y="64"/>
                    <a:pt x="32" y="62"/>
                    <a:pt x="31" y="57"/>
                  </a:cubicBezTo>
                  <a:cubicBezTo>
                    <a:pt x="29" y="52"/>
                    <a:pt x="29" y="44"/>
                    <a:pt x="33" y="41"/>
                  </a:cubicBezTo>
                  <a:cubicBezTo>
                    <a:pt x="36" y="38"/>
                    <a:pt x="43" y="28"/>
                    <a:pt x="46" y="18"/>
                  </a:cubicBezTo>
                  <a:cubicBezTo>
                    <a:pt x="49" y="8"/>
                    <a:pt x="50" y="9"/>
                    <a:pt x="50" y="0"/>
                  </a:cubicBezTo>
                  <a:lnTo>
                    <a:pt x="2" y="0"/>
                  </a:ln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39" name="ïṩ1îḑe">
              <a:extLst>
                <a:ext uri="{FF2B5EF4-FFF2-40B4-BE49-F238E27FC236}">
                  <a16:creationId xmlns:a16="http://schemas.microsoft.com/office/drawing/2014/main" id="{F29B189C-432E-489E-92B5-6B79F5D8151B}"/>
                </a:ext>
              </a:extLst>
            </p:cNvPr>
            <p:cNvSpPr/>
            <p:nvPr/>
          </p:nvSpPr>
          <p:spPr bwMode="auto">
            <a:xfrm>
              <a:off x="9637713" y="5321300"/>
              <a:ext cx="182563" cy="157163"/>
            </a:xfrm>
            <a:custGeom>
              <a:avLst/>
              <a:gdLst>
                <a:gd name="T0" fmla="*/ 67 w 85"/>
                <a:gd name="T1" fmla="*/ 5 h 73"/>
                <a:gd name="T2" fmla="*/ 38 w 85"/>
                <a:gd name="T3" fmla="*/ 5 h 73"/>
                <a:gd name="T4" fmla="*/ 21 w 85"/>
                <a:gd name="T5" fmla="*/ 12 h 73"/>
                <a:gd name="T6" fmla="*/ 7 w 85"/>
                <a:gd name="T7" fmla="*/ 26 h 73"/>
                <a:gd name="T8" fmla="*/ 2 w 85"/>
                <a:gd name="T9" fmla="*/ 46 h 73"/>
                <a:gd name="T10" fmla="*/ 12 w 85"/>
                <a:gd name="T11" fmla="*/ 64 h 73"/>
                <a:gd name="T12" fmla="*/ 39 w 85"/>
                <a:gd name="T13" fmla="*/ 69 h 73"/>
                <a:gd name="T14" fmla="*/ 64 w 85"/>
                <a:gd name="T15" fmla="*/ 52 h 73"/>
                <a:gd name="T16" fmla="*/ 71 w 85"/>
                <a:gd name="T17" fmla="*/ 31 h 73"/>
                <a:gd name="T18" fmla="*/ 82 w 85"/>
                <a:gd name="T19" fmla="*/ 8 h 73"/>
                <a:gd name="T20" fmla="*/ 67 w 85"/>
                <a:gd name="T21" fmla="*/ 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73">
                  <a:moveTo>
                    <a:pt x="67" y="5"/>
                  </a:moveTo>
                  <a:cubicBezTo>
                    <a:pt x="61" y="5"/>
                    <a:pt x="42" y="4"/>
                    <a:pt x="38" y="5"/>
                  </a:cubicBezTo>
                  <a:cubicBezTo>
                    <a:pt x="34" y="6"/>
                    <a:pt x="24" y="9"/>
                    <a:pt x="21" y="12"/>
                  </a:cubicBezTo>
                  <a:cubicBezTo>
                    <a:pt x="17" y="15"/>
                    <a:pt x="14" y="20"/>
                    <a:pt x="7" y="26"/>
                  </a:cubicBezTo>
                  <a:cubicBezTo>
                    <a:pt x="0" y="32"/>
                    <a:pt x="0" y="40"/>
                    <a:pt x="2" y="46"/>
                  </a:cubicBezTo>
                  <a:cubicBezTo>
                    <a:pt x="5" y="53"/>
                    <a:pt x="6" y="62"/>
                    <a:pt x="12" y="64"/>
                  </a:cubicBezTo>
                  <a:cubicBezTo>
                    <a:pt x="19" y="66"/>
                    <a:pt x="33" y="73"/>
                    <a:pt x="39" y="69"/>
                  </a:cubicBezTo>
                  <a:cubicBezTo>
                    <a:pt x="46" y="65"/>
                    <a:pt x="59" y="56"/>
                    <a:pt x="64" y="52"/>
                  </a:cubicBezTo>
                  <a:cubicBezTo>
                    <a:pt x="69" y="47"/>
                    <a:pt x="65" y="38"/>
                    <a:pt x="71" y="31"/>
                  </a:cubicBezTo>
                  <a:cubicBezTo>
                    <a:pt x="78" y="23"/>
                    <a:pt x="85" y="16"/>
                    <a:pt x="82" y="8"/>
                  </a:cubicBezTo>
                  <a:cubicBezTo>
                    <a:pt x="80" y="0"/>
                    <a:pt x="73" y="5"/>
                    <a:pt x="67" y="5"/>
                  </a:cubicBezTo>
                  <a:close/>
                </a:path>
              </a:pathLst>
            </a:custGeom>
            <a:solidFill>
              <a:srgbClr val="D9E5F1"/>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0" name="í$1îďè">
              <a:extLst>
                <a:ext uri="{FF2B5EF4-FFF2-40B4-BE49-F238E27FC236}">
                  <a16:creationId xmlns:a16="http://schemas.microsoft.com/office/drawing/2014/main" id="{02B17B92-30CD-4543-839B-94E5B4C08F9B}"/>
                </a:ext>
              </a:extLst>
            </p:cNvPr>
            <p:cNvSpPr/>
            <p:nvPr/>
          </p:nvSpPr>
          <p:spPr bwMode="auto">
            <a:xfrm>
              <a:off x="8751888" y="4462463"/>
              <a:ext cx="63500" cy="42863"/>
            </a:xfrm>
            <a:custGeom>
              <a:avLst/>
              <a:gdLst>
                <a:gd name="T0" fmla="*/ 22 w 30"/>
                <a:gd name="T1" fmla="*/ 8 h 20"/>
                <a:gd name="T2" fmla="*/ 15 w 30"/>
                <a:gd name="T3" fmla="*/ 5 h 20"/>
                <a:gd name="T4" fmla="*/ 5 w 30"/>
                <a:gd name="T5" fmla="*/ 8 h 20"/>
                <a:gd name="T6" fmla="*/ 9 w 30"/>
                <a:gd name="T7" fmla="*/ 16 h 20"/>
                <a:gd name="T8" fmla="*/ 15 w 30"/>
                <a:gd name="T9" fmla="*/ 20 h 20"/>
                <a:gd name="T10" fmla="*/ 29 w 30"/>
                <a:gd name="T11" fmla="*/ 14 h 20"/>
                <a:gd name="T12" fmla="*/ 22 w 30"/>
                <a:gd name="T13" fmla="*/ 8 h 20"/>
              </a:gdLst>
              <a:ahLst/>
              <a:cxnLst>
                <a:cxn ang="0">
                  <a:pos x="T0" y="T1"/>
                </a:cxn>
                <a:cxn ang="0">
                  <a:pos x="T2" y="T3"/>
                </a:cxn>
                <a:cxn ang="0">
                  <a:pos x="T4" y="T5"/>
                </a:cxn>
                <a:cxn ang="0">
                  <a:pos x="T6" y="T7"/>
                </a:cxn>
                <a:cxn ang="0">
                  <a:pos x="T8" y="T9"/>
                </a:cxn>
                <a:cxn ang="0">
                  <a:pos x="T10" y="T11"/>
                </a:cxn>
                <a:cxn ang="0">
                  <a:pos x="T12" y="T13"/>
                </a:cxn>
              </a:cxnLst>
              <a:rect l="0" t="0" r="r" b="b"/>
              <a:pathLst>
                <a:path w="30" h="20">
                  <a:moveTo>
                    <a:pt x="22" y="8"/>
                  </a:moveTo>
                  <a:cubicBezTo>
                    <a:pt x="18" y="7"/>
                    <a:pt x="17" y="7"/>
                    <a:pt x="15" y="5"/>
                  </a:cubicBezTo>
                  <a:cubicBezTo>
                    <a:pt x="14" y="4"/>
                    <a:pt x="0" y="0"/>
                    <a:pt x="5" y="8"/>
                  </a:cubicBezTo>
                  <a:cubicBezTo>
                    <a:pt x="8" y="14"/>
                    <a:pt x="8" y="12"/>
                    <a:pt x="9" y="16"/>
                  </a:cubicBezTo>
                  <a:cubicBezTo>
                    <a:pt x="10" y="20"/>
                    <a:pt x="12" y="19"/>
                    <a:pt x="15" y="20"/>
                  </a:cubicBezTo>
                  <a:cubicBezTo>
                    <a:pt x="18" y="20"/>
                    <a:pt x="30" y="18"/>
                    <a:pt x="29" y="14"/>
                  </a:cubicBezTo>
                  <a:cubicBezTo>
                    <a:pt x="29" y="12"/>
                    <a:pt x="27" y="9"/>
                    <a:pt x="22" y="8"/>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1" name="iš1ïḑé">
              <a:extLst>
                <a:ext uri="{FF2B5EF4-FFF2-40B4-BE49-F238E27FC236}">
                  <a16:creationId xmlns:a16="http://schemas.microsoft.com/office/drawing/2014/main" id="{1E84868D-1177-4FCF-AAA3-5594A4B8912F}"/>
                </a:ext>
              </a:extLst>
            </p:cNvPr>
            <p:cNvSpPr/>
            <p:nvPr/>
          </p:nvSpPr>
          <p:spPr bwMode="auto">
            <a:xfrm>
              <a:off x="7294563" y="6188075"/>
              <a:ext cx="34925" cy="46038"/>
            </a:xfrm>
            <a:custGeom>
              <a:avLst/>
              <a:gdLst>
                <a:gd name="T0" fmla="*/ 14 w 16"/>
                <a:gd name="T1" fmla="*/ 1 h 22"/>
                <a:gd name="T2" fmla="*/ 8 w 16"/>
                <a:gd name="T3" fmla="*/ 3 h 22"/>
                <a:gd name="T4" fmla="*/ 4 w 16"/>
                <a:gd name="T5" fmla="*/ 6 h 22"/>
                <a:gd name="T6" fmla="*/ 2 w 16"/>
                <a:gd name="T7" fmla="*/ 12 h 22"/>
                <a:gd name="T8" fmla="*/ 3 w 16"/>
                <a:gd name="T9" fmla="*/ 15 h 22"/>
                <a:gd name="T10" fmla="*/ 3 w 16"/>
                <a:gd name="T11" fmla="*/ 19 h 22"/>
                <a:gd name="T12" fmla="*/ 6 w 16"/>
                <a:gd name="T13" fmla="*/ 21 h 22"/>
                <a:gd name="T14" fmla="*/ 8 w 16"/>
                <a:gd name="T15" fmla="*/ 17 h 22"/>
                <a:gd name="T16" fmla="*/ 8 w 16"/>
                <a:gd name="T17" fmla="*/ 9 h 22"/>
                <a:gd name="T18" fmla="*/ 13 w 16"/>
                <a:gd name="T19" fmla="*/ 5 h 22"/>
                <a:gd name="T20" fmla="*/ 14 w 16"/>
                <a:gd name="T21"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2">
                  <a:moveTo>
                    <a:pt x="14" y="1"/>
                  </a:moveTo>
                  <a:cubicBezTo>
                    <a:pt x="12" y="0"/>
                    <a:pt x="9" y="1"/>
                    <a:pt x="8" y="3"/>
                  </a:cubicBezTo>
                  <a:cubicBezTo>
                    <a:pt x="6" y="4"/>
                    <a:pt x="7" y="5"/>
                    <a:pt x="4" y="6"/>
                  </a:cubicBezTo>
                  <a:cubicBezTo>
                    <a:pt x="0" y="8"/>
                    <a:pt x="0" y="12"/>
                    <a:pt x="2" y="12"/>
                  </a:cubicBezTo>
                  <a:cubicBezTo>
                    <a:pt x="4" y="12"/>
                    <a:pt x="4" y="13"/>
                    <a:pt x="3" y="15"/>
                  </a:cubicBezTo>
                  <a:cubicBezTo>
                    <a:pt x="2" y="16"/>
                    <a:pt x="3" y="15"/>
                    <a:pt x="3" y="19"/>
                  </a:cubicBezTo>
                  <a:cubicBezTo>
                    <a:pt x="3" y="22"/>
                    <a:pt x="5" y="22"/>
                    <a:pt x="6" y="21"/>
                  </a:cubicBezTo>
                  <a:cubicBezTo>
                    <a:pt x="7" y="19"/>
                    <a:pt x="7" y="19"/>
                    <a:pt x="8" y="17"/>
                  </a:cubicBezTo>
                  <a:cubicBezTo>
                    <a:pt x="9" y="15"/>
                    <a:pt x="8" y="11"/>
                    <a:pt x="8" y="9"/>
                  </a:cubicBezTo>
                  <a:cubicBezTo>
                    <a:pt x="8" y="7"/>
                    <a:pt x="11" y="6"/>
                    <a:pt x="13" y="5"/>
                  </a:cubicBezTo>
                  <a:cubicBezTo>
                    <a:pt x="15" y="4"/>
                    <a:pt x="16" y="2"/>
                    <a:pt x="14" y="1"/>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2" name="islîḋé">
              <a:extLst>
                <a:ext uri="{FF2B5EF4-FFF2-40B4-BE49-F238E27FC236}">
                  <a16:creationId xmlns:a16="http://schemas.microsoft.com/office/drawing/2014/main" id="{E2214B7A-971D-4804-B478-1523BDC07B1D}"/>
                </a:ext>
              </a:extLst>
            </p:cNvPr>
            <p:cNvSpPr/>
            <p:nvPr/>
          </p:nvSpPr>
          <p:spPr bwMode="auto">
            <a:xfrm>
              <a:off x="7258050" y="6196013"/>
              <a:ext cx="30163" cy="31750"/>
            </a:xfrm>
            <a:custGeom>
              <a:avLst/>
              <a:gdLst>
                <a:gd name="T0" fmla="*/ 8 w 14"/>
                <a:gd name="T1" fmla="*/ 3 h 15"/>
                <a:gd name="T2" fmla="*/ 3 w 14"/>
                <a:gd name="T3" fmla="*/ 9 h 15"/>
                <a:gd name="T4" fmla="*/ 2 w 14"/>
                <a:gd name="T5" fmla="*/ 15 h 15"/>
                <a:gd name="T6" fmla="*/ 7 w 14"/>
                <a:gd name="T7" fmla="*/ 12 h 15"/>
                <a:gd name="T8" fmla="*/ 12 w 14"/>
                <a:gd name="T9" fmla="*/ 10 h 15"/>
                <a:gd name="T10" fmla="*/ 13 w 14"/>
                <a:gd name="T11" fmla="*/ 6 h 15"/>
                <a:gd name="T12" fmla="*/ 8 w 14"/>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14" h="15">
                  <a:moveTo>
                    <a:pt x="8" y="3"/>
                  </a:moveTo>
                  <a:cubicBezTo>
                    <a:pt x="5" y="6"/>
                    <a:pt x="5" y="6"/>
                    <a:pt x="3" y="9"/>
                  </a:cubicBezTo>
                  <a:cubicBezTo>
                    <a:pt x="0" y="11"/>
                    <a:pt x="0" y="15"/>
                    <a:pt x="2" y="15"/>
                  </a:cubicBezTo>
                  <a:cubicBezTo>
                    <a:pt x="3" y="14"/>
                    <a:pt x="4" y="12"/>
                    <a:pt x="7" y="12"/>
                  </a:cubicBezTo>
                  <a:cubicBezTo>
                    <a:pt x="10" y="12"/>
                    <a:pt x="11" y="12"/>
                    <a:pt x="12" y="10"/>
                  </a:cubicBezTo>
                  <a:cubicBezTo>
                    <a:pt x="12" y="8"/>
                    <a:pt x="13" y="8"/>
                    <a:pt x="13" y="6"/>
                  </a:cubicBezTo>
                  <a:cubicBezTo>
                    <a:pt x="14" y="3"/>
                    <a:pt x="10" y="0"/>
                    <a:pt x="8" y="3"/>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3" name="îṩļîďè">
              <a:extLst>
                <a:ext uri="{FF2B5EF4-FFF2-40B4-BE49-F238E27FC236}">
                  <a16:creationId xmlns:a16="http://schemas.microsoft.com/office/drawing/2014/main" id="{35EE9242-4752-4623-9874-7A1C2CB1021C}"/>
                </a:ext>
              </a:extLst>
            </p:cNvPr>
            <p:cNvSpPr/>
            <p:nvPr/>
          </p:nvSpPr>
          <p:spPr bwMode="auto">
            <a:xfrm>
              <a:off x="7402513" y="6121400"/>
              <a:ext cx="20638" cy="26988"/>
            </a:xfrm>
            <a:custGeom>
              <a:avLst/>
              <a:gdLst>
                <a:gd name="T0" fmla="*/ 1 w 10"/>
                <a:gd name="T1" fmla="*/ 4 h 13"/>
                <a:gd name="T2" fmla="*/ 1 w 10"/>
                <a:gd name="T3" fmla="*/ 9 h 13"/>
                <a:gd name="T4" fmla="*/ 2 w 10"/>
                <a:gd name="T5" fmla="*/ 11 h 13"/>
                <a:gd name="T6" fmla="*/ 7 w 10"/>
                <a:gd name="T7" fmla="*/ 12 h 13"/>
                <a:gd name="T8" fmla="*/ 8 w 10"/>
                <a:gd name="T9" fmla="*/ 9 h 13"/>
                <a:gd name="T10" fmla="*/ 9 w 10"/>
                <a:gd name="T11" fmla="*/ 5 h 13"/>
                <a:gd name="T12" fmla="*/ 1 w 10"/>
                <a:gd name="T13" fmla="*/ 4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1" y="4"/>
                  </a:moveTo>
                  <a:cubicBezTo>
                    <a:pt x="1" y="7"/>
                    <a:pt x="2" y="8"/>
                    <a:pt x="1" y="9"/>
                  </a:cubicBezTo>
                  <a:cubicBezTo>
                    <a:pt x="0" y="10"/>
                    <a:pt x="1" y="11"/>
                    <a:pt x="2" y="11"/>
                  </a:cubicBezTo>
                  <a:cubicBezTo>
                    <a:pt x="3" y="10"/>
                    <a:pt x="5" y="13"/>
                    <a:pt x="7" y="12"/>
                  </a:cubicBezTo>
                  <a:cubicBezTo>
                    <a:pt x="8" y="12"/>
                    <a:pt x="7" y="11"/>
                    <a:pt x="8" y="9"/>
                  </a:cubicBezTo>
                  <a:cubicBezTo>
                    <a:pt x="10" y="7"/>
                    <a:pt x="10" y="6"/>
                    <a:pt x="9" y="5"/>
                  </a:cubicBezTo>
                  <a:cubicBezTo>
                    <a:pt x="8" y="4"/>
                    <a:pt x="1" y="0"/>
                    <a:pt x="1" y="4"/>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4" name="ïṣľíďè">
              <a:extLst>
                <a:ext uri="{FF2B5EF4-FFF2-40B4-BE49-F238E27FC236}">
                  <a16:creationId xmlns:a16="http://schemas.microsoft.com/office/drawing/2014/main" id="{93F799BC-1E6D-439B-9CB1-E08EB5D3A2CD}"/>
                </a:ext>
              </a:extLst>
            </p:cNvPr>
            <p:cNvSpPr/>
            <p:nvPr/>
          </p:nvSpPr>
          <p:spPr bwMode="auto">
            <a:xfrm>
              <a:off x="7496175" y="6065838"/>
              <a:ext cx="42863" cy="44450"/>
            </a:xfrm>
            <a:custGeom>
              <a:avLst/>
              <a:gdLst>
                <a:gd name="T0" fmla="*/ 4 w 20"/>
                <a:gd name="T1" fmla="*/ 11 h 21"/>
                <a:gd name="T2" fmla="*/ 1 w 20"/>
                <a:gd name="T3" fmla="*/ 15 h 21"/>
                <a:gd name="T4" fmla="*/ 3 w 20"/>
                <a:gd name="T5" fmla="*/ 18 h 21"/>
                <a:gd name="T6" fmla="*/ 3 w 20"/>
                <a:gd name="T7" fmla="*/ 18 h 21"/>
                <a:gd name="T8" fmla="*/ 8 w 20"/>
                <a:gd name="T9" fmla="*/ 16 h 21"/>
                <a:gd name="T10" fmla="*/ 12 w 20"/>
                <a:gd name="T11" fmla="*/ 15 h 21"/>
                <a:gd name="T12" fmla="*/ 4 w 20"/>
                <a:gd name="T13" fmla="*/ 11 h 21"/>
              </a:gdLst>
              <a:ahLst/>
              <a:cxnLst>
                <a:cxn ang="0">
                  <a:pos x="T0" y="T1"/>
                </a:cxn>
                <a:cxn ang="0">
                  <a:pos x="T2" y="T3"/>
                </a:cxn>
                <a:cxn ang="0">
                  <a:pos x="T4" y="T5"/>
                </a:cxn>
                <a:cxn ang="0">
                  <a:pos x="T6" y="T7"/>
                </a:cxn>
                <a:cxn ang="0">
                  <a:pos x="T8" y="T9"/>
                </a:cxn>
                <a:cxn ang="0">
                  <a:pos x="T10" y="T11"/>
                </a:cxn>
                <a:cxn ang="0">
                  <a:pos x="T12" y="T13"/>
                </a:cxn>
              </a:cxnLst>
              <a:rect l="0" t="0" r="r" b="b"/>
              <a:pathLst>
                <a:path w="20" h="21">
                  <a:moveTo>
                    <a:pt x="4" y="11"/>
                  </a:moveTo>
                  <a:cubicBezTo>
                    <a:pt x="2" y="13"/>
                    <a:pt x="2" y="13"/>
                    <a:pt x="1" y="15"/>
                  </a:cubicBezTo>
                  <a:cubicBezTo>
                    <a:pt x="0" y="16"/>
                    <a:pt x="2" y="19"/>
                    <a:pt x="3" y="18"/>
                  </a:cubicBezTo>
                  <a:cubicBezTo>
                    <a:pt x="3" y="18"/>
                    <a:pt x="3" y="18"/>
                    <a:pt x="3" y="18"/>
                  </a:cubicBezTo>
                  <a:cubicBezTo>
                    <a:pt x="3" y="18"/>
                    <a:pt x="7" y="18"/>
                    <a:pt x="8" y="16"/>
                  </a:cubicBezTo>
                  <a:cubicBezTo>
                    <a:pt x="10" y="15"/>
                    <a:pt x="11" y="14"/>
                    <a:pt x="12" y="15"/>
                  </a:cubicBezTo>
                  <a:cubicBezTo>
                    <a:pt x="20" y="21"/>
                    <a:pt x="17" y="0"/>
                    <a:pt x="4" y="11"/>
                  </a:cubicBezTo>
                  <a:close/>
                </a:path>
              </a:pathLst>
            </a:custGeom>
            <a:solidFill>
              <a:srgbClr val="FFF8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5" name="îṧļîdê">
              <a:extLst>
                <a:ext uri="{FF2B5EF4-FFF2-40B4-BE49-F238E27FC236}">
                  <a16:creationId xmlns:a16="http://schemas.microsoft.com/office/drawing/2014/main" id="{39715C37-F86A-4266-A11E-6ABAA4A0FB57}"/>
                </a:ext>
              </a:extLst>
            </p:cNvPr>
            <p:cNvSpPr/>
            <p:nvPr/>
          </p:nvSpPr>
          <p:spPr bwMode="auto">
            <a:xfrm>
              <a:off x="6400800" y="5033963"/>
              <a:ext cx="4202113" cy="1450975"/>
            </a:xfrm>
            <a:custGeom>
              <a:avLst/>
              <a:gdLst>
                <a:gd name="T0" fmla="*/ 185 w 1959"/>
                <a:gd name="T1" fmla="*/ 661 h 677"/>
                <a:gd name="T2" fmla="*/ 165 w 1959"/>
                <a:gd name="T3" fmla="*/ 627 h 677"/>
                <a:gd name="T4" fmla="*/ 176 w 1959"/>
                <a:gd name="T5" fmla="*/ 572 h 677"/>
                <a:gd name="T6" fmla="*/ 153 w 1959"/>
                <a:gd name="T7" fmla="*/ 555 h 677"/>
                <a:gd name="T8" fmla="*/ 105 w 1959"/>
                <a:gd name="T9" fmla="*/ 558 h 677"/>
                <a:gd name="T10" fmla="*/ 67 w 1959"/>
                <a:gd name="T11" fmla="*/ 533 h 677"/>
                <a:gd name="T12" fmla="*/ 0 w 1959"/>
                <a:gd name="T13" fmla="*/ 552 h 677"/>
                <a:gd name="T14" fmla="*/ 64 w 1959"/>
                <a:gd name="T15" fmla="*/ 529 h 677"/>
                <a:gd name="T16" fmla="*/ 98 w 1959"/>
                <a:gd name="T17" fmla="*/ 546 h 677"/>
                <a:gd name="T18" fmla="*/ 148 w 1959"/>
                <a:gd name="T19" fmla="*/ 559 h 677"/>
                <a:gd name="T20" fmla="*/ 185 w 1959"/>
                <a:gd name="T21" fmla="*/ 571 h 677"/>
                <a:gd name="T22" fmla="*/ 165 w 1959"/>
                <a:gd name="T23" fmla="*/ 620 h 677"/>
                <a:gd name="T24" fmla="*/ 189 w 1959"/>
                <a:gd name="T25" fmla="*/ 668 h 677"/>
                <a:gd name="T26" fmla="*/ 183 w 1959"/>
                <a:gd name="T27" fmla="*/ 672 h 677"/>
                <a:gd name="T28" fmla="*/ 217 w 1959"/>
                <a:gd name="T29" fmla="*/ 632 h 677"/>
                <a:gd name="T30" fmla="*/ 211 w 1959"/>
                <a:gd name="T31" fmla="*/ 599 h 677"/>
                <a:gd name="T32" fmla="*/ 236 w 1959"/>
                <a:gd name="T33" fmla="*/ 585 h 677"/>
                <a:gd name="T34" fmla="*/ 291 w 1959"/>
                <a:gd name="T35" fmla="*/ 568 h 677"/>
                <a:gd name="T36" fmla="*/ 225 w 1959"/>
                <a:gd name="T37" fmla="*/ 582 h 677"/>
                <a:gd name="T38" fmla="*/ 234 w 1959"/>
                <a:gd name="T39" fmla="*/ 604 h 677"/>
                <a:gd name="T40" fmla="*/ 213 w 1959"/>
                <a:gd name="T41" fmla="*/ 604 h 677"/>
                <a:gd name="T42" fmla="*/ 221 w 1959"/>
                <a:gd name="T43" fmla="*/ 634 h 677"/>
                <a:gd name="T44" fmla="*/ 205 w 1959"/>
                <a:gd name="T45" fmla="*/ 675 h 677"/>
                <a:gd name="T46" fmla="*/ 218 w 1959"/>
                <a:gd name="T47" fmla="*/ 602 h 677"/>
                <a:gd name="T48" fmla="*/ 213 w 1959"/>
                <a:gd name="T49" fmla="*/ 603 h 677"/>
                <a:gd name="T50" fmla="*/ 1535 w 1959"/>
                <a:gd name="T51" fmla="*/ 86 h 677"/>
                <a:gd name="T52" fmla="*/ 1468 w 1959"/>
                <a:gd name="T53" fmla="*/ 79 h 677"/>
                <a:gd name="T54" fmla="*/ 1435 w 1959"/>
                <a:gd name="T55" fmla="*/ 32 h 677"/>
                <a:gd name="T56" fmla="*/ 1442 w 1959"/>
                <a:gd name="T57" fmla="*/ 31 h 677"/>
                <a:gd name="T58" fmla="*/ 1490 w 1959"/>
                <a:gd name="T59" fmla="*/ 80 h 677"/>
                <a:gd name="T60" fmla="*/ 1529 w 1959"/>
                <a:gd name="T61" fmla="*/ 83 h 677"/>
                <a:gd name="T62" fmla="*/ 1574 w 1959"/>
                <a:gd name="T63" fmla="*/ 119 h 677"/>
                <a:gd name="T64" fmla="*/ 1583 w 1959"/>
                <a:gd name="T65" fmla="*/ 86 h 677"/>
                <a:gd name="T66" fmla="*/ 1677 w 1959"/>
                <a:gd name="T67" fmla="*/ 39 h 677"/>
                <a:gd name="T68" fmla="*/ 1716 w 1959"/>
                <a:gd name="T69" fmla="*/ 45 h 677"/>
                <a:gd name="T70" fmla="*/ 1806 w 1959"/>
                <a:gd name="T71" fmla="*/ 4 h 677"/>
                <a:gd name="T72" fmla="*/ 1796 w 1959"/>
                <a:gd name="T73" fmla="*/ 13 h 677"/>
                <a:gd name="T74" fmla="*/ 1708 w 1959"/>
                <a:gd name="T75" fmla="*/ 52 h 677"/>
                <a:gd name="T76" fmla="*/ 1659 w 1959"/>
                <a:gd name="T77" fmla="*/ 72 h 677"/>
                <a:gd name="T78" fmla="*/ 1573 w 1959"/>
                <a:gd name="T79" fmla="*/ 103 h 677"/>
                <a:gd name="T80" fmla="*/ 1799 w 1959"/>
                <a:gd name="T81" fmla="*/ 15 h 677"/>
                <a:gd name="T82" fmla="*/ 1579 w 1959"/>
                <a:gd name="T83" fmla="*/ 102 h 677"/>
                <a:gd name="T84" fmla="*/ 1526 w 1959"/>
                <a:gd name="T85" fmla="*/ 96 h 677"/>
                <a:gd name="T86" fmla="*/ 1526 w 1959"/>
                <a:gd name="T87" fmla="*/ 102 h 677"/>
                <a:gd name="T88" fmla="*/ 1524 w 1959"/>
                <a:gd name="T89" fmla="*/ 94 h 677"/>
                <a:gd name="T90" fmla="*/ 1526 w 1959"/>
                <a:gd name="T91" fmla="*/ 91 h 677"/>
                <a:gd name="T92" fmla="*/ 1903 w 1959"/>
                <a:gd name="T93" fmla="*/ 30 h 677"/>
                <a:gd name="T94" fmla="*/ 1919 w 1959"/>
                <a:gd name="T95" fmla="*/ 46 h 677"/>
                <a:gd name="T96" fmla="*/ 1953 w 1959"/>
                <a:gd name="T97" fmla="*/ 2 h 677"/>
                <a:gd name="T98" fmla="*/ 1930 w 1959"/>
                <a:gd name="T99" fmla="*/ 63 h 677"/>
                <a:gd name="T100" fmla="*/ 1954 w 1959"/>
                <a:gd name="T101" fmla="*/ 60 h 677"/>
                <a:gd name="T102" fmla="*/ 1949 w 1959"/>
                <a:gd name="T103" fmla="*/ 41 h 677"/>
                <a:gd name="T104" fmla="*/ 1876 w 1959"/>
                <a:gd name="T105" fmla="*/ 23 h 677"/>
                <a:gd name="T106" fmla="*/ 1873 w 1959"/>
                <a:gd name="T107" fmla="*/ 22 h 677"/>
                <a:gd name="T108" fmla="*/ 1874 w 1959"/>
                <a:gd name="T109" fmla="*/ 19 h 677"/>
                <a:gd name="T110" fmla="*/ 1882 w 1959"/>
                <a:gd name="T111" fmla="*/ 9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59" h="677">
                  <a:moveTo>
                    <a:pt x="183" y="677"/>
                  </a:moveTo>
                  <a:cubicBezTo>
                    <a:pt x="182" y="677"/>
                    <a:pt x="181" y="677"/>
                    <a:pt x="181" y="676"/>
                  </a:cubicBezTo>
                  <a:cubicBezTo>
                    <a:pt x="179" y="675"/>
                    <a:pt x="178" y="673"/>
                    <a:pt x="178" y="671"/>
                  </a:cubicBezTo>
                  <a:cubicBezTo>
                    <a:pt x="178" y="670"/>
                    <a:pt x="178" y="669"/>
                    <a:pt x="177" y="668"/>
                  </a:cubicBezTo>
                  <a:cubicBezTo>
                    <a:pt x="177" y="668"/>
                    <a:pt x="176" y="667"/>
                    <a:pt x="176" y="667"/>
                  </a:cubicBezTo>
                  <a:cubicBezTo>
                    <a:pt x="174" y="665"/>
                    <a:pt x="171" y="662"/>
                    <a:pt x="174" y="659"/>
                  </a:cubicBezTo>
                  <a:cubicBezTo>
                    <a:pt x="175" y="658"/>
                    <a:pt x="176" y="657"/>
                    <a:pt x="178" y="657"/>
                  </a:cubicBezTo>
                  <a:cubicBezTo>
                    <a:pt x="180" y="657"/>
                    <a:pt x="183" y="659"/>
                    <a:pt x="185" y="661"/>
                  </a:cubicBezTo>
                  <a:cubicBezTo>
                    <a:pt x="186" y="662"/>
                    <a:pt x="186" y="662"/>
                    <a:pt x="187" y="662"/>
                  </a:cubicBezTo>
                  <a:cubicBezTo>
                    <a:pt x="187" y="662"/>
                    <a:pt x="187" y="661"/>
                    <a:pt x="186" y="661"/>
                  </a:cubicBezTo>
                  <a:cubicBezTo>
                    <a:pt x="185" y="659"/>
                    <a:pt x="182" y="657"/>
                    <a:pt x="180" y="657"/>
                  </a:cubicBezTo>
                  <a:cubicBezTo>
                    <a:pt x="175" y="656"/>
                    <a:pt x="172" y="655"/>
                    <a:pt x="171" y="653"/>
                  </a:cubicBezTo>
                  <a:cubicBezTo>
                    <a:pt x="170" y="651"/>
                    <a:pt x="170" y="650"/>
                    <a:pt x="171" y="649"/>
                  </a:cubicBezTo>
                  <a:cubicBezTo>
                    <a:pt x="171" y="648"/>
                    <a:pt x="170" y="645"/>
                    <a:pt x="168" y="643"/>
                  </a:cubicBezTo>
                  <a:cubicBezTo>
                    <a:pt x="165" y="641"/>
                    <a:pt x="165" y="637"/>
                    <a:pt x="165" y="633"/>
                  </a:cubicBezTo>
                  <a:cubicBezTo>
                    <a:pt x="165" y="631"/>
                    <a:pt x="165" y="629"/>
                    <a:pt x="165" y="627"/>
                  </a:cubicBezTo>
                  <a:cubicBezTo>
                    <a:pt x="164" y="625"/>
                    <a:pt x="163" y="624"/>
                    <a:pt x="162" y="623"/>
                  </a:cubicBezTo>
                  <a:cubicBezTo>
                    <a:pt x="161" y="622"/>
                    <a:pt x="159" y="621"/>
                    <a:pt x="158" y="618"/>
                  </a:cubicBezTo>
                  <a:cubicBezTo>
                    <a:pt x="157" y="614"/>
                    <a:pt x="159" y="612"/>
                    <a:pt x="160" y="610"/>
                  </a:cubicBezTo>
                  <a:cubicBezTo>
                    <a:pt x="161" y="608"/>
                    <a:pt x="161" y="607"/>
                    <a:pt x="161" y="606"/>
                  </a:cubicBezTo>
                  <a:cubicBezTo>
                    <a:pt x="158" y="599"/>
                    <a:pt x="159" y="594"/>
                    <a:pt x="164" y="592"/>
                  </a:cubicBezTo>
                  <a:cubicBezTo>
                    <a:pt x="165" y="591"/>
                    <a:pt x="166" y="590"/>
                    <a:pt x="166" y="586"/>
                  </a:cubicBezTo>
                  <a:cubicBezTo>
                    <a:pt x="166" y="584"/>
                    <a:pt x="166" y="582"/>
                    <a:pt x="167" y="580"/>
                  </a:cubicBezTo>
                  <a:cubicBezTo>
                    <a:pt x="168" y="576"/>
                    <a:pt x="172" y="574"/>
                    <a:pt x="176" y="572"/>
                  </a:cubicBezTo>
                  <a:cubicBezTo>
                    <a:pt x="178" y="571"/>
                    <a:pt x="180" y="570"/>
                    <a:pt x="181" y="569"/>
                  </a:cubicBezTo>
                  <a:cubicBezTo>
                    <a:pt x="180" y="569"/>
                    <a:pt x="179" y="568"/>
                    <a:pt x="178" y="567"/>
                  </a:cubicBezTo>
                  <a:cubicBezTo>
                    <a:pt x="179" y="565"/>
                    <a:pt x="179" y="565"/>
                    <a:pt x="179" y="565"/>
                  </a:cubicBezTo>
                  <a:cubicBezTo>
                    <a:pt x="178" y="567"/>
                    <a:pt x="178" y="567"/>
                    <a:pt x="178" y="567"/>
                  </a:cubicBezTo>
                  <a:cubicBezTo>
                    <a:pt x="176" y="566"/>
                    <a:pt x="172" y="566"/>
                    <a:pt x="170" y="568"/>
                  </a:cubicBezTo>
                  <a:cubicBezTo>
                    <a:pt x="164" y="571"/>
                    <a:pt x="161" y="566"/>
                    <a:pt x="158" y="561"/>
                  </a:cubicBezTo>
                  <a:cubicBezTo>
                    <a:pt x="157" y="560"/>
                    <a:pt x="157" y="560"/>
                    <a:pt x="157" y="560"/>
                  </a:cubicBezTo>
                  <a:cubicBezTo>
                    <a:pt x="156" y="557"/>
                    <a:pt x="154" y="556"/>
                    <a:pt x="153" y="555"/>
                  </a:cubicBezTo>
                  <a:cubicBezTo>
                    <a:pt x="153" y="556"/>
                    <a:pt x="153" y="557"/>
                    <a:pt x="153" y="559"/>
                  </a:cubicBezTo>
                  <a:cubicBezTo>
                    <a:pt x="153" y="571"/>
                    <a:pt x="140" y="572"/>
                    <a:pt x="133" y="572"/>
                  </a:cubicBezTo>
                  <a:cubicBezTo>
                    <a:pt x="133" y="572"/>
                    <a:pt x="133" y="572"/>
                    <a:pt x="133" y="572"/>
                  </a:cubicBezTo>
                  <a:cubicBezTo>
                    <a:pt x="118" y="573"/>
                    <a:pt x="110" y="572"/>
                    <a:pt x="107" y="569"/>
                  </a:cubicBezTo>
                  <a:cubicBezTo>
                    <a:pt x="105" y="565"/>
                    <a:pt x="108" y="562"/>
                    <a:pt x="111" y="561"/>
                  </a:cubicBezTo>
                  <a:cubicBezTo>
                    <a:pt x="111" y="560"/>
                    <a:pt x="112" y="560"/>
                    <a:pt x="113" y="559"/>
                  </a:cubicBezTo>
                  <a:cubicBezTo>
                    <a:pt x="112" y="559"/>
                    <a:pt x="111" y="559"/>
                    <a:pt x="110" y="559"/>
                  </a:cubicBezTo>
                  <a:cubicBezTo>
                    <a:pt x="109" y="559"/>
                    <a:pt x="107" y="558"/>
                    <a:pt x="105" y="558"/>
                  </a:cubicBezTo>
                  <a:cubicBezTo>
                    <a:pt x="98" y="557"/>
                    <a:pt x="93" y="556"/>
                    <a:pt x="93" y="546"/>
                  </a:cubicBezTo>
                  <a:cubicBezTo>
                    <a:pt x="93" y="543"/>
                    <a:pt x="93" y="542"/>
                    <a:pt x="92" y="542"/>
                  </a:cubicBezTo>
                  <a:cubicBezTo>
                    <a:pt x="93" y="542"/>
                    <a:pt x="92" y="543"/>
                    <a:pt x="92" y="545"/>
                  </a:cubicBezTo>
                  <a:cubicBezTo>
                    <a:pt x="92" y="550"/>
                    <a:pt x="90" y="554"/>
                    <a:pt x="87" y="555"/>
                  </a:cubicBezTo>
                  <a:cubicBezTo>
                    <a:pt x="85" y="556"/>
                    <a:pt x="83" y="555"/>
                    <a:pt x="81" y="554"/>
                  </a:cubicBezTo>
                  <a:cubicBezTo>
                    <a:pt x="77" y="550"/>
                    <a:pt x="74" y="543"/>
                    <a:pt x="72" y="535"/>
                  </a:cubicBezTo>
                  <a:cubicBezTo>
                    <a:pt x="72" y="534"/>
                    <a:pt x="71" y="532"/>
                    <a:pt x="70" y="532"/>
                  </a:cubicBezTo>
                  <a:cubicBezTo>
                    <a:pt x="69" y="532"/>
                    <a:pt x="68" y="532"/>
                    <a:pt x="67" y="533"/>
                  </a:cubicBezTo>
                  <a:cubicBezTo>
                    <a:pt x="67" y="533"/>
                    <a:pt x="65" y="535"/>
                    <a:pt x="66" y="538"/>
                  </a:cubicBezTo>
                  <a:cubicBezTo>
                    <a:pt x="66" y="540"/>
                    <a:pt x="67" y="542"/>
                    <a:pt x="67" y="543"/>
                  </a:cubicBezTo>
                  <a:cubicBezTo>
                    <a:pt x="69" y="547"/>
                    <a:pt x="70" y="551"/>
                    <a:pt x="66" y="556"/>
                  </a:cubicBezTo>
                  <a:cubicBezTo>
                    <a:pt x="63" y="563"/>
                    <a:pt x="54" y="562"/>
                    <a:pt x="47" y="561"/>
                  </a:cubicBezTo>
                  <a:cubicBezTo>
                    <a:pt x="45" y="561"/>
                    <a:pt x="44" y="561"/>
                    <a:pt x="42" y="561"/>
                  </a:cubicBezTo>
                  <a:cubicBezTo>
                    <a:pt x="40" y="561"/>
                    <a:pt x="38" y="561"/>
                    <a:pt x="36" y="561"/>
                  </a:cubicBezTo>
                  <a:cubicBezTo>
                    <a:pt x="33" y="561"/>
                    <a:pt x="28" y="561"/>
                    <a:pt x="22" y="561"/>
                  </a:cubicBezTo>
                  <a:cubicBezTo>
                    <a:pt x="12" y="560"/>
                    <a:pt x="1" y="552"/>
                    <a:pt x="0" y="552"/>
                  </a:cubicBezTo>
                  <a:cubicBezTo>
                    <a:pt x="3" y="548"/>
                    <a:pt x="3" y="548"/>
                    <a:pt x="3" y="548"/>
                  </a:cubicBezTo>
                  <a:cubicBezTo>
                    <a:pt x="3" y="548"/>
                    <a:pt x="13" y="555"/>
                    <a:pt x="22" y="556"/>
                  </a:cubicBezTo>
                  <a:cubicBezTo>
                    <a:pt x="29" y="556"/>
                    <a:pt x="32" y="556"/>
                    <a:pt x="36" y="556"/>
                  </a:cubicBezTo>
                  <a:cubicBezTo>
                    <a:pt x="40" y="556"/>
                    <a:pt x="43" y="556"/>
                    <a:pt x="48" y="557"/>
                  </a:cubicBezTo>
                  <a:cubicBezTo>
                    <a:pt x="53" y="557"/>
                    <a:pt x="60" y="558"/>
                    <a:pt x="62" y="554"/>
                  </a:cubicBezTo>
                  <a:cubicBezTo>
                    <a:pt x="65" y="550"/>
                    <a:pt x="64" y="548"/>
                    <a:pt x="63" y="544"/>
                  </a:cubicBezTo>
                  <a:cubicBezTo>
                    <a:pt x="62" y="543"/>
                    <a:pt x="62" y="541"/>
                    <a:pt x="61" y="539"/>
                  </a:cubicBezTo>
                  <a:cubicBezTo>
                    <a:pt x="60" y="535"/>
                    <a:pt x="61" y="532"/>
                    <a:pt x="64" y="529"/>
                  </a:cubicBezTo>
                  <a:cubicBezTo>
                    <a:pt x="66" y="527"/>
                    <a:pt x="69" y="527"/>
                    <a:pt x="71" y="527"/>
                  </a:cubicBezTo>
                  <a:cubicBezTo>
                    <a:pt x="73" y="528"/>
                    <a:pt x="76" y="529"/>
                    <a:pt x="76" y="534"/>
                  </a:cubicBezTo>
                  <a:cubicBezTo>
                    <a:pt x="78" y="541"/>
                    <a:pt x="81" y="547"/>
                    <a:pt x="84" y="550"/>
                  </a:cubicBezTo>
                  <a:cubicBezTo>
                    <a:pt x="85" y="551"/>
                    <a:pt x="85" y="551"/>
                    <a:pt x="85" y="551"/>
                  </a:cubicBezTo>
                  <a:cubicBezTo>
                    <a:pt x="86" y="550"/>
                    <a:pt x="87" y="548"/>
                    <a:pt x="87" y="545"/>
                  </a:cubicBezTo>
                  <a:cubicBezTo>
                    <a:pt x="87" y="540"/>
                    <a:pt x="90" y="537"/>
                    <a:pt x="93" y="537"/>
                  </a:cubicBezTo>
                  <a:cubicBezTo>
                    <a:pt x="94" y="537"/>
                    <a:pt x="96" y="538"/>
                    <a:pt x="97" y="540"/>
                  </a:cubicBezTo>
                  <a:cubicBezTo>
                    <a:pt x="98" y="541"/>
                    <a:pt x="98" y="544"/>
                    <a:pt x="98" y="546"/>
                  </a:cubicBezTo>
                  <a:cubicBezTo>
                    <a:pt x="98" y="552"/>
                    <a:pt x="99" y="553"/>
                    <a:pt x="106" y="554"/>
                  </a:cubicBezTo>
                  <a:cubicBezTo>
                    <a:pt x="108" y="554"/>
                    <a:pt x="109" y="554"/>
                    <a:pt x="111" y="554"/>
                  </a:cubicBezTo>
                  <a:cubicBezTo>
                    <a:pt x="114" y="554"/>
                    <a:pt x="118" y="555"/>
                    <a:pt x="118" y="559"/>
                  </a:cubicBezTo>
                  <a:cubicBezTo>
                    <a:pt x="118" y="561"/>
                    <a:pt x="116" y="563"/>
                    <a:pt x="114" y="564"/>
                  </a:cubicBezTo>
                  <a:cubicBezTo>
                    <a:pt x="113" y="565"/>
                    <a:pt x="112" y="566"/>
                    <a:pt x="111" y="566"/>
                  </a:cubicBezTo>
                  <a:cubicBezTo>
                    <a:pt x="113" y="568"/>
                    <a:pt x="120" y="568"/>
                    <a:pt x="132" y="567"/>
                  </a:cubicBezTo>
                  <a:cubicBezTo>
                    <a:pt x="133" y="567"/>
                    <a:pt x="133" y="567"/>
                    <a:pt x="133" y="567"/>
                  </a:cubicBezTo>
                  <a:cubicBezTo>
                    <a:pt x="142" y="567"/>
                    <a:pt x="148" y="566"/>
                    <a:pt x="148" y="559"/>
                  </a:cubicBezTo>
                  <a:cubicBezTo>
                    <a:pt x="148" y="557"/>
                    <a:pt x="148" y="552"/>
                    <a:pt x="151" y="551"/>
                  </a:cubicBezTo>
                  <a:cubicBezTo>
                    <a:pt x="155" y="549"/>
                    <a:pt x="159" y="555"/>
                    <a:pt x="161" y="558"/>
                  </a:cubicBezTo>
                  <a:cubicBezTo>
                    <a:pt x="162" y="559"/>
                    <a:pt x="162" y="559"/>
                    <a:pt x="162" y="559"/>
                  </a:cubicBezTo>
                  <a:cubicBezTo>
                    <a:pt x="166" y="564"/>
                    <a:pt x="166" y="564"/>
                    <a:pt x="168" y="564"/>
                  </a:cubicBezTo>
                  <a:cubicBezTo>
                    <a:pt x="171" y="562"/>
                    <a:pt x="176" y="561"/>
                    <a:pt x="180" y="563"/>
                  </a:cubicBezTo>
                  <a:cubicBezTo>
                    <a:pt x="180" y="563"/>
                    <a:pt x="180" y="563"/>
                    <a:pt x="180" y="563"/>
                  </a:cubicBezTo>
                  <a:cubicBezTo>
                    <a:pt x="182" y="564"/>
                    <a:pt x="184" y="565"/>
                    <a:pt x="185" y="567"/>
                  </a:cubicBezTo>
                  <a:cubicBezTo>
                    <a:pt x="186" y="568"/>
                    <a:pt x="186" y="570"/>
                    <a:pt x="185" y="571"/>
                  </a:cubicBezTo>
                  <a:cubicBezTo>
                    <a:pt x="184" y="573"/>
                    <a:pt x="181" y="575"/>
                    <a:pt x="178" y="576"/>
                  </a:cubicBezTo>
                  <a:cubicBezTo>
                    <a:pt x="175" y="578"/>
                    <a:pt x="172" y="579"/>
                    <a:pt x="171" y="581"/>
                  </a:cubicBezTo>
                  <a:cubicBezTo>
                    <a:pt x="171" y="583"/>
                    <a:pt x="171" y="584"/>
                    <a:pt x="171" y="586"/>
                  </a:cubicBezTo>
                  <a:cubicBezTo>
                    <a:pt x="170" y="590"/>
                    <a:pt x="170" y="594"/>
                    <a:pt x="165" y="596"/>
                  </a:cubicBezTo>
                  <a:cubicBezTo>
                    <a:pt x="165" y="596"/>
                    <a:pt x="163" y="597"/>
                    <a:pt x="165" y="605"/>
                  </a:cubicBezTo>
                  <a:cubicBezTo>
                    <a:pt x="166" y="608"/>
                    <a:pt x="165" y="610"/>
                    <a:pt x="164" y="612"/>
                  </a:cubicBezTo>
                  <a:cubicBezTo>
                    <a:pt x="163" y="614"/>
                    <a:pt x="162" y="615"/>
                    <a:pt x="162" y="617"/>
                  </a:cubicBezTo>
                  <a:cubicBezTo>
                    <a:pt x="163" y="618"/>
                    <a:pt x="164" y="619"/>
                    <a:pt x="165" y="620"/>
                  </a:cubicBezTo>
                  <a:cubicBezTo>
                    <a:pt x="166" y="621"/>
                    <a:pt x="168" y="622"/>
                    <a:pt x="169" y="626"/>
                  </a:cubicBezTo>
                  <a:cubicBezTo>
                    <a:pt x="170" y="628"/>
                    <a:pt x="170" y="631"/>
                    <a:pt x="170" y="633"/>
                  </a:cubicBezTo>
                  <a:cubicBezTo>
                    <a:pt x="170" y="636"/>
                    <a:pt x="170" y="639"/>
                    <a:pt x="171" y="639"/>
                  </a:cubicBezTo>
                  <a:cubicBezTo>
                    <a:pt x="175" y="642"/>
                    <a:pt x="177" y="647"/>
                    <a:pt x="175" y="651"/>
                  </a:cubicBezTo>
                  <a:cubicBezTo>
                    <a:pt x="176" y="651"/>
                    <a:pt x="177" y="652"/>
                    <a:pt x="180" y="652"/>
                  </a:cubicBezTo>
                  <a:cubicBezTo>
                    <a:pt x="184" y="652"/>
                    <a:pt x="188" y="655"/>
                    <a:pt x="190" y="659"/>
                  </a:cubicBezTo>
                  <a:cubicBezTo>
                    <a:pt x="192" y="661"/>
                    <a:pt x="192" y="664"/>
                    <a:pt x="191" y="666"/>
                  </a:cubicBezTo>
                  <a:cubicBezTo>
                    <a:pt x="190" y="667"/>
                    <a:pt x="189" y="668"/>
                    <a:pt x="189" y="668"/>
                  </a:cubicBezTo>
                  <a:cubicBezTo>
                    <a:pt x="187" y="668"/>
                    <a:pt x="185" y="667"/>
                    <a:pt x="182" y="665"/>
                  </a:cubicBezTo>
                  <a:cubicBezTo>
                    <a:pt x="181" y="664"/>
                    <a:pt x="179" y="662"/>
                    <a:pt x="178" y="662"/>
                  </a:cubicBezTo>
                  <a:cubicBezTo>
                    <a:pt x="178" y="662"/>
                    <a:pt x="178" y="662"/>
                    <a:pt x="178" y="662"/>
                  </a:cubicBezTo>
                  <a:cubicBezTo>
                    <a:pt x="178" y="662"/>
                    <a:pt x="179" y="663"/>
                    <a:pt x="179" y="663"/>
                  </a:cubicBezTo>
                  <a:cubicBezTo>
                    <a:pt x="180" y="664"/>
                    <a:pt x="180" y="665"/>
                    <a:pt x="181" y="666"/>
                  </a:cubicBezTo>
                  <a:cubicBezTo>
                    <a:pt x="182" y="667"/>
                    <a:pt x="182" y="669"/>
                    <a:pt x="183" y="670"/>
                  </a:cubicBezTo>
                  <a:cubicBezTo>
                    <a:pt x="183" y="671"/>
                    <a:pt x="183" y="672"/>
                    <a:pt x="183" y="672"/>
                  </a:cubicBezTo>
                  <a:cubicBezTo>
                    <a:pt x="183" y="672"/>
                    <a:pt x="183" y="672"/>
                    <a:pt x="183" y="672"/>
                  </a:cubicBezTo>
                  <a:cubicBezTo>
                    <a:pt x="190" y="670"/>
                    <a:pt x="200" y="668"/>
                    <a:pt x="207" y="671"/>
                  </a:cubicBezTo>
                  <a:cubicBezTo>
                    <a:pt x="211" y="672"/>
                    <a:pt x="213" y="671"/>
                    <a:pt x="217" y="669"/>
                  </a:cubicBezTo>
                  <a:cubicBezTo>
                    <a:pt x="219" y="668"/>
                    <a:pt x="220" y="667"/>
                    <a:pt x="222" y="667"/>
                  </a:cubicBezTo>
                  <a:cubicBezTo>
                    <a:pt x="226" y="665"/>
                    <a:pt x="228" y="661"/>
                    <a:pt x="228" y="653"/>
                  </a:cubicBezTo>
                  <a:cubicBezTo>
                    <a:pt x="228" y="647"/>
                    <a:pt x="228" y="647"/>
                    <a:pt x="221" y="644"/>
                  </a:cubicBezTo>
                  <a:cubicBezTo>
                    <a:pt x="219" y="643"/>
                    <a:pt x="219" y="643"/>
                    <a:pt x="219" y="643"/>
                  </a:cubicBezTo>
                  <a:cubicBezTo>
                    <a:pt x="216" y="642"/>
                    <a:pt x="213" y="640"/>
                    <a:pt x="213" y="637"/>
                  </a:cubicBezTo>
                  <a:cubicBezTo>
                    <a:pt x="213" y="634"/>
                    <a:pt x="215" y="633"/>
                    <a:pt x="217" y="632"/>
                  </a:cubicBezTo>
                  <a:cubicBezTo>
                    <a:pt x="217" y="631"/>
                    <a:pt x="218" y="631"/>
                    <a:pt x="218" y="631"/>
                  </a:cubicBezTo>
                  <a:cubicBezTo>
                    <a:pt x="219" y="630"/>
                    <a:pt x="219" y="629"/>
                    <a:pt x="219" y="629"/>
                  </a:cubicBezTo>
                  <a:cubicBezTo>
                    <a:pt x="219" y="629"/>
                    <a:pt x="219" y="628"/>
                    <a:pt x="217" y="626"/>
                  </a:cubicBezTo>
                  <a:cubicBezTo>
                    <a:pt x="215" y="625"/>
                    <a:pt x="212" y="625"/>
                    <a:pt x="209" y="625"/>
                  </a:cubicBezTo>
                  <a:cubicBezTo>
                    <a:pt x="206" y="626"/>
                    <a:pt x="203" y="626"/>
                    <a:pt x="200" y="624"/>
                  </a:cubicBezTo>
                  <a:cubicBezTo>
                    <a:pt x="194" y="620"/>
                    <a:pt x="198" y="613"/>
                    <a:pt x="201" y="606"/>
                  </a:cubicBezTo>
                  <a:cubicBezTo>
                    <a:pt x="205" y="600"/>
                    <a:pt x="207" y="599"/>
                    <a:pt x="210" y="599"/>
                  </a:cubicBezTo>
                  <a:cubicBezTo>
                    <a:pt x="211" y="599"/>
                    <a:pt x="211" y="599"/>
                    <a:pt x="211" y="599"/>
                  </a:cubicBezTo>
                  <a:cubicBezTo>
                    <a:pt x="213" y="598"/>
                    <a:pt x="216" y="599"/>
                    <a:pt x="217" y="601"/>
                  </a:cubicBezTo>
                  <a:cubicBezTo>
                    <a:pt x="215" y="598"/>
                    <a:pt x="215" y="596"/>
                    <a:pt x="216" y="593"/>
                  </a:cubicBezTo>
                  <a:cubicBezTo>
                    <a:pt x="216" y="592"/>
                    <a:pt x="216" y="590"/>
                    <a:pt x="216" y="589"/>
                  </a:cubicBezTo>
                  <a:cubicBezTo>
                    <a:pt x="217" y="587"/>
                    <a:pt x="216" y="584"/>
                    <a:pt x="216" y="582"/>
                  </a:cubicBezTo>
                  <a:cubicBezTo>
                    <a:pt x="216" y="578"/>
                    <a:pt x="216" y="573"/>
                    <a:pt x="220" y="572"/>
                  </a:cubicBezTo>
                  <a:cubicBezTo>
                    <a:pt x="221" y="571"/>
                    <a:pt x="223" y="571"/>
                    <a:pt x="225" y="572"/>
                  </a:cubicBezTo>
                  <a:cubicBezTo>
                    <a:pt x="228" y="574"/>
                    <a:pt x="229" y="578"/>
                    <a:pt x="230" y="582"/>
                  </a:cubicBezTo>
                  <a:cubicBezTo>
                    <a:pt x="230" y="585"/>
                    <a:pt x="230" y="585"/>
                    <a:pt x="236" y="585"/>
                  </a:cubicBezTo>
                  <a:cubicBezTo>
                    <a:pt x="237" y="585"/>
                    <a:pt x="237" y="585"/>
                    <a:pt x="237" y="585"/>
                  </a:cubicBezTo>
                  <a:cubicBezTo>
                    <a:pt x="240" y="586"/>
                    <a:pt x="241" y="583"/>
                    <a:pt x="243" y="580"/>
                  </a:cubicBezTo>
                  <a:cubicBezTo>
                    <a:pt x="244" y="578"/>
                    <a:pt x="245" y="576"/>
                    <a:pt x="247" y="574"/>
                  </a:cubicBezTo>
                  <a:cubicBezTo>
                    <a:pt x="251" y="570"/>
                    <a:pt x="256" y="570"/>
                    <a:pt x="261" y="569"/>
                  </a:cubicBezTo>
                  <a:cubicBezTo>
                    <a:pt x="263" y="569"/>
                    <a:pt x="263" y="569"/>
                    <a:pt x="263" y="569"/>
                  </a:cubicBezTo>
                  <a:cubicBezTo>
                    <a:pt x="265" y="568"/>
                    <a:pt x="268" y="568"/>
                    <a:pt x="271" y="567"/>
                  </a:cubicBezTo>
                  <a:cubicBezTo>
                    <a:pt x="278" y="565"/>
                    <a:pt x="286" y="563"/>
                    <a:pt x="291" y="563"/>
                  </a:cubicBezTo>
                  <a:cubicBezTo>
                    <a:pt x="291" y="568"/>
                    <a:pt x="291" y="568"/>
                    <a:pt x="291" y="568"/>
                  </a:cubicBezTo>
                  <a:cubicBezTo>
                    <a:pt x="287" y="568"/>
                    <a:pt x="279" y="570"/>
                    <a:pt x="273" y="571"/>
                  </a:cubicBezTo>
                  <a:cubicBezTo>
                    <a:pt x="269" y="572"/>
                    <a:pt x="266" y="573"/>
                    <a:pt x="264" y="573"/>
                  </a:cubicBezTo>
                  <a:cubicBezTo>
                    <a:pt x="262" y="574"/>
                    <a:pt x="262" y="574"/>
                    <a:pt x="262" y="574"/>
                  </a:cubicBezTo>
                  <a:cubicBezTo>
                    <a:pt x="257" y="574"/>
                    <a:pt x="253" y="575"/>
                    <a:pt x="250" y="578"/>
                  </a:cubicBezTo>
                  <a:cubicBezTo>
                    <a:pt x="249" y="579"/>
                    <a:pt x="248" y="580"/>
                    <a:pt x="247" y="582"/>
                  </a:cubicBezTo>
                  <a:cubicBezTo>
                    <a:pt x="245" y="586"/>
                    <a:pt x="242" y="591"/>
                    <a:pt x="237" y="590"/>
                  </a:cubicBezTo>
                  <a:cubicBezTo>
                    <a:pt x="236" y="590"/>
                    <a:pt x="236" y="590"/>
                    <a:pt x="236" y="590"/>
                  </a:cubicBezTo>
                  <a:cubicBezTo>
                    <a:pt x="230" y="590"/>
                    <a:pt x="225" y="589"/>
                    <a:pt x="225" y="582"/>
                  </a:cubicBezTo>
                  <a:cubicBezTo>
                    <a:pt x="225" y="579"/>
                    <a:pt x="223" y="577"/>
                    <a:pt x="222" y="576"/>
                  </a:cubicBezTo>
                  <a:cubicBezTo>
                    <a:pt x="222" y="576"/>
                    <a:pt x="222" y="576"/>
                    <a:pt x="221" y="576"/>
                  </a:cubicBezTo>
                  <a:cubicBezTo>
                    <a:pt x="221" y="576"/>
                    <a:pt x="221" y="580"/>
                    <a:pt x="221" y="582"/>
                  </a:cubicBezTo>
                  <a:cubicBezTo>
                    <a:pt x="221" y="584"/>
                    <a:pt x="221" y="587"/>
                    <a:pt x="221" y="589"/>
                  </a:cubicBezTo>
                  <a:cubicBezTo>
                    <a:pt x="221" y="591"/>
                    <a:pt x="221" y="592"/>
                    <a:pt x="220" y="593"/>
                  </a:cubicBezTo>
                  <a:cubicBezTo>
                    <a:pt x="220" y="596"/>
                    <a:pt x="220" y="597"/>
                    <a:pt x="222" y="599"/>
                  </a:cubicBezTo>
                  <a:cubicBezTo>
                    <a:pt x="222" y="600"/>
                    <a:pt x="224" y="600"/>
                    <a:pt x="226" y="600"/>
                  </a:cubicBezTo>
                  <a:cubicBezTo>
                    <a:pt x="229" y="600"/>
                    <a:pt x="233" y="599"/>
                    <a:pt x="234" y="604"/>
                  </a:cubicBezTo>
                  <a:cubicBezTo>
                    <a:pt x="235" y="610"/>
                    <a:pt x="236" y="612"/>
                    <a:pt x="234" y="614"/>
                  </a:cubicBezTo>
                  <a:cubicBezTo>
                    <a:pt x="233" y="615"/>
                    <a:pt x="231" y="615"/>
                    <a:pt x="229" y="614"/>
                  </a:cubicBezTo>
                  <a:cubicBezTo>
                    <a:pt x="228" y="614"/>
                    <a:pt x="228" y="614"/>
                    <a:pt x="228" y="614"/>
                  </a:cubicBezTo>
                  <a:cubicBezTo>
                    <a:pt x="226" y="612"/>
                    <a:pt x="224" y="611"/>
                    <a:pt x="217" y="613"/>
                  </a:cubicBezTo>
                  <a:cubicBezTo>
                    <a:pt x="214" y="613"/>
                    <a:pt x="211" y="614"/>
                    <a:pt x="210" y="611"/>
                  </a:cubicBezTo>
                  <a:cubicBezTo>
                    <a:pt x="209" y="609"/>
                    <a:pt x="210" y="607"/>
                    <a:pt x="212" y="605"/>
                  </a:cubicBezTo>
                  <a:cubicBezTo>
                    <a:pt x="213" y="604"/>
                    <a:pt x="213" y="604"/>
                    <a:pt x="213" y="604"/>
                  </a:cubicBezTo>
                  <a:cubicBezTo>
                    <a:pt x="213" y="604"/>
                    <a:pt x="213" y="604"/>
                    <a:pt x="213" y="604"/>
                  </a:cubicBezTo>
                  <a:cubicBezTo>
                    <a:pt x="213" y="603"/>
                    <a:pt x="212" y="603"/>
                    <a:pt x="211" y="603"/>
                  </a:cubicBezTo>
                  <a:cubicBezTo>
                    <a:pt x="211" y="603"/>
                    <a:pt x="211" y="603"/>
                    <a:pt x="211" y="603"/>
                  </a:cubicBezTo>
                  <a:cubicBezTo>
                    <a:pt x="209" y="604"/>
                    <a:pt x="208" y="604"/>
                    <a:pt x="205" y="608"/>
                  </a:cubicBezTo>
                  <a:cubicBezTo>
                    <a:pt x="202" y="614"/>
                    <a:pt x="200" y="619"/>
                    <a:pt x="202" y="620"/>
                  </a:cubicBezTo>
                  <a:cubicBezTo>
                    <a:pt x="204" y="621"/>
                    <a:pt x="206" y="621"/>
                    <a:pt x="209" y="621"/>
                  </a:cubicBezTo>
                  <a:cubicBezTo>
                    <a:pt x="213" y="621"/>
                    <a:pt x="217" y="620"/>
                    <a:pt x="220" y="623"/>
                  </a:cubicBezTo>
                  <a:cubicBezTo>
                    <a:pt x="221" y="624"/>
                    <a:pt x="224" y="626"/>
                    <a:pt x="224" y="629"/>
                  </a:cubicBezTo>
                  <a:cubicBezTo>
                    <a:pt x="224" y="632"/>
                    <a:pt x="222" y="633"/>
                    <a:pt x="221" y="634"/>
                  </a:cubicBezTo>
                  <a:cubicBezTo>
                    <a:pt x="221" y="634"/>
                    <a:pt x="220" y="635"/>
                    <a:pt x="220" y="635"/>
                  </a:cubicBezTo>
                  <a:cubicBezTo>
                    <a:pt x="219" y="636"/>
                    <a:pt x="218" y="636"/>
                    <a:pt x="218" y="637"/>
                  </a:cubicBezTo>
                  <a:cubicBezTo>
                    <a:pt x="218" y="637"/>
                    <a:pt x="219" y="638"/>
                    <a:pt x="221" y="639"/>
                  </a:cubicBezTo>
                  <a:cubicBezTo>
                    <a:pt x="223" y="640"/>
                    <a:pt x="223" y="640"/>
                    <a:pt x="223" y="640"/>
                  </a:cubicBezTo>
                  <a:cubicBezTo>
                    <a:pt x="230" y="643"/>
                    <a:pt x="233" y="644"/>
                    <a:pt x="233" y="653"/>
                  </a:cubicBezTo>
                  <a:cubicBezTo>
                    <a:pt x="233" y="659"/>
                    <a:pt x="232" y="668"/>
                    <a:pt x="224" y="671"/>
                  </a:cubicBezTo>
                  <a:cubicBezTo>
                    <a:pt x="222" y="672"/>
                    <a:pt x="221" y="672"/>
                    <a:pt x="219" y="673"/>
                  </a:cubicBezTo>
                  <a:cubicBezTo>
                    <a:pt x="215" y="675"/>
                    <a:pt x="211" y="677"/>
                    <a:pt x="205" y="675"/>
                  </a:cubicBezTo>
                  <a:cubicBezTo>
                    <a:pt x="199" y="673"/>
                    <a:pt x="190" y="675"/>
                    <a:pt x="185" y="677"/>
                  </a:cubicBezTo>
                  <a:cubicBezTo>
                    <a:pt x="184" y="677"/>
                    <a:pt x="183" y="677"/>
                    <a:pt x="183" y="677"/>
                  </a:cubicBezTo>
                  <a:close/>
                  <a:moveTo>
                    <a:pt x="223" y="607"/>
                  </a:moveTo>
                  <a:cubicBezTo>
                    <a:pt x="227" y="607"/>
                    <a:pt x="228" y="608"/>
                    <a:pt x="230" y="609"/>
                  </a:cubicBezTo>
                  <a:cubicBezTo>
                    <a:pt x="231" y="609"/>
                    <a:pt x="231" y="609"/>
                    <a:pt x="231" y="609"/>
                  </a:cubicBezTo>
                  <a:cubicBezTo>
                    <a:pt x="230" y="609"/>
                    <a:pt x="230" y="607"/>
                    <a:pt x="230" y="605"/>
                  </a:cubicBezTo>
                  <a:cubicBezTo>
                    <a:pt x="230" y="605"/>
                    <a:pt x="230" y="604"/>
                    <a:pt x="226" y="604"/>
                  </a:cubicBezTo>
                  <a:cubicBezTo>
                    <a:pt x="224" y="604"/>
                    <a:pt x="220" y="605"/>
                    <a:pt x="218" y="602"/>
                  </a:cubicBezTo>
                  <a:cubicBezTo>
                    <a:pt x="218" y="602"/>
                    <a:pt x="217" y="601"/>
                    <a:pt x="217" y="601"/>
                  </a:cubicBezTo>
                  <a:cubicBezTo>
                    <a:pt x="217" y="601"/>
                    <a:pt x="217" y="601"/>
                    <a:pt x="218" y="601"/>
                  </a:cubicBezTo>
                  <a:cubicBezTo>
                    <a:pt x="218" y="602"/>
                    <a:pt x="219" y="604"/>
                    <a:pt x="217" y="607"/>
                  </a:cubicBezTo>
                  <a:cubicBezTo>
                    <a:pt x="216" y="608"/>
                    <a:pt x="216" y="608"/>
                    <a:pt x="216" y="608"/>
                  </a:cubicBezTo>
                  <a:cubicBezTo>
                    <a:pt x="216" y="608"/>
                    <a:pt x="216" y="608"/>
                    <a:pt x="216" y="608"/>
                  </a:cubicBezTo>
                  <a:cubicBezTo>
                    <a:pt x="216" y="608"/>
                    <a:pt x="216" y="608"/>
                    <a:pt x="217" y="608"/>
                  </a:cubicBezTo>
                  <a:cubicBezTo>
                    <a:pt x="219" y="608"/>
                    <a:pt x="221" y="607"/>
                    <a:pt x="223" y="607"/>
                  </a:cubicBezTo>
                  <a:close/>
                  <a:moveTo>
                    <a:pt x="213" y="603"/>
                  </a:moveTo>
                  <a:cubicBezTo>
                    <a:pt x="213" y="603"/>
                    <a:pt x="213" y="603"/>
                    <a:pt x="213" y="603"/>
                  </a:cubicBezTo>
                  <a:close/>
                  <a:moveTo>
                    <a:pt x="1565" y="130"/>
                  </a:moveTo>
                  <a:cubicBezTo>
                    <a:pt x="1553" y="130"/>
                    <a:pt x="1551" y="121"/>
                    <a:pt x="1549" y="113"/>
                  </a:cubicBezTo>
                  <a:cubicBezTo>
                    <a:pt x="1549" y="111"/>
                    <a:pt x="1548" y="109"/>
                    <a:pt x="1548" y="107"/>
                  </a:cubicBezTo>
                  <a:cubicBezTo>
                    <a:pt x="1546" y="100"/>
                    <a:pt x="1545" y="95"/>
                    <a:pt x="1548" y="92"/>
                  </a:cubicBezTo>
                  <a:cubicBezTo>
                    <a:pt x="1551" y="90"/>
                    <a:pt x="1551" y="87"/>
                    <a:pt x="1550" y="86"/>
                  </a:cubicBezTo>
                  <a:cubicBezTo>
                    <a:pt x="1549" y="84"/>
                    <a:pt x="1543" y="84"/>
                    <a:pt x="1536" y="86"/>
                  </a:cubicBezTo>
                  <a:cubicBezTo>
                    <a:pt x="1535" y="86"/>
                    <a:pt x="1535" y="86"/>
                    <a:pt x="1535" y="86"/>
                  </a:cubicBezTo>
                  <a:cubicBezTo>
                    <a:pt x="1532" y="87"/>
                    <a:pt x="1529" y="88"/>
                    <a:pt x="1526" y="87"/>
                  </a:cubicBezTo>
                  <a:cubicBezTo>
                    <a:pt x="1525" y="86"/>
                    <a:pt x="1524" y="85"/>
                    <a:pt x="1524" y="83"/>
                  </a:cubicBezTo>
                  <a:cubicBezTo>
                    <a:pt x="1524" y="82"/>
                    <a:pt x="1521" y="82"/>
                    <a:pt x="1520" y="82"/>
                  </a:cubicBezTo>
                  <a:cubicBezTo>
                    <a:pt x="1518" y="82"/>
                    <a:pt x="1515" y="81"/>
                    <a:pt x="1513" y="80"/>
                  </a:cubicBezTo>
                  <a:cubicBezTo>
                    <a:pt x="1511" y="79"/>
                    <a:pt x="1509" y="80"/>
                    <a:pt x="1506" y="83"/>
                  </a:cubicBezTo>
                  <a:cubicBezTo>
                    <a:pt x="1505" y="83"/>
                    <a:pt x="1504" y="84"/>
                    <a:pt x="1503" y="84"/>
                  </a:cubicBezTo>
                  <a:cubicBezTo>
                    <a:pt x="1498" y="88"/>
                    <a:pt x="1491" y="86"/>
                    <a:pt x="1489" y="85"/>
                  </a:cubicBezTo>
                  <a:cubicBezTo>
                    <a:pt x="1487" y="85"/>
                    <a:pt x="1478" y="84"/>
                    <a:pt x="1468" y="79"/>
                  </a:cubicBezTo>
                  <a:cubicBezTo>
                    <a:pt x="1466" y="78"/>
                    <a:pt x="1464" y="77"/>
                    <a:pt x="1462" y="76"/>
                  </a:cubicBezTo>
                  <a:cubicBezTo>
                    <a:pt x="1454" y="72"/>
                    <a:pt x="1446" y="68"/>
                    <a:pt x="1442" y="59"/>
                  </a:cubicBezTo>
                  <a:cubicBezTo>
                    <a:pt x="1441" y="55"/>
                    <a:pt x="1440" y="53"/>
                    <a:pt x="1439" y="51"/>
                  </a:cubicBezTo>
                  <a:cubicBezTo>
                    <a:pt x="1436" y="48"/>
                    <a:pt x="1435" y="45"/>
                    <a:pt x="1439" y="40"/>
                  </a:cubicBezTo>
                  <a:cubicBezTo>
                    <a:pt x="1440" y="38"/>
                    <a:pt x="1440" y="38"/>
                    <a:pt x="1440" y="38"/>
                  </a:cubicBezTo>
                  <a:cubicBezTo>
                    <a:pt x="1440" y="37"/>
                    <a:pt x="1441" y="36"/>
                    <a:pt x="1441" y="36"/>
                  </a:cubicBezTo>
                  <a:cubicBezTo>
                    <a:pt x="1441" y="36"/>
                    <a:pt x="1440" y="35"/>
                    <a:pt x="1440" y="35"/>
                  </a:cubicBezTo>
                  <a:cubicBezTo>
                    <a:pt x="1438" y="34"/>
                    <a:pt x="1437" y="34"/>
                    <a:pt x="1435" y="32"/>
                  </a:cubicBezTo>
                  <a:cubicBezTo>
                    <a:pt x="1433" y="31"/>
                    <a:pt x="1432" y="30"/>
                    <a:pt x="1431" y="30"/>
                  </a:cubicBezTo>
                  <a:cubicBezTo>
                    <a:pt x="1425" y="27"/>
                    <a:pt x="1423" y="25"/>
                    <a:pt x="1420" y="20"/>
                  </a:cubicBezTo>
                  <a:cubicBezTo>
                    <a:pt x="1417" y="14"/>
                    <a:pt x="1406" y="3"/>
                    <a:pt x="1406" y="3"/>
                  </a:cubicBezTo>
                  <a:cubicBezTo>
                    <a:pt x="1409" y="0"/>
                    <a:pt x="1409" y="0"/>
                    <a:pt x="1409" y="0"/>
                  </a:cubicBezTo>
                  <a:cubicBezTo>
                    <a:pt x="1410" y="0"/>
                    <a:pt x="1421" y="11"/>
                    <a:pt x="1424" y="18"/>
                  </a:cubicBezTo>
                  <a:cubicBezTo>
                    <a:pt x="1427" y="22"/>
                    <a:pt x="1428" y="23"/>
                    <a:pt x="1433" y="26"/>
                  </a:cubicBezTo>
                  <a:cubicBezTo>
                    <a:pt x="1434" y="26"/>
                    <a:pt x="1436" y="27"/>
                    <a:pt x="1437" y="28"/>
                  </a:cubicBezTo>
                  <a:cubicBezTo>
                    <a:pt x="1439" y="29"/>
                    <a:pt x="1441" y="30"/>
                    <a:pt x="1442" y="31"/>
                  </a:cubicBezTo>
                  <a:cubicBezTo>
                    <a:pt x="1444" y="32"/>
                    <a:pt x="1445" y="33"/>
                    <a:pt x="1446" y="34"/>
                  </a:cubicBezTo>
                  <a:cubicBezTo>
                    <a:pt x="1446" y="36"/>
                    <a:pt x="1445" y="38"/>
                    <a:pt x="1444" y="40"/>
                  </a:cubicBezTo>
                  <a:cubicBezTo>
                    <a:pt x="1443" y="42"/>
                    <a:pt x="1443" y="42"/>
                    <a:pt x="1443" y="42"/>
                  </a:cubicBezTo>
                  <a:cubicBezTo>
                    <a:pt x="1441" y="46"/>
                    <a:pt x="1441" y="46"/>
                    <a:pt x="1443" y="49"/>
                  </a:cubicBezTo>
                  <a:cubicBezTo>
                    <a:pt x="1444" y="51"/>
                    <a:pt x="1445" y="53"/>
                    <a:pt x="1447" y="57"/>
                  </a:cubicBezTo>
                  <a:cubicBezTo>
                    <a:pt x="1449" y="65"/>
                    <a:pt x="1457" y="68"/>
                    <a:pt x="1464" y="72"/>
                  </a:cubicBezTo>
                  <a:cubicBezTo>
                    <a:pt x="1467" y="73"/>
                    <a:pt x="1469" y="74"/>
                    <a:pt x="1471" y="75"/>
                  </a:cubicBezTo>
                  <a:cubicBezTo>
                    <a:pt x="1480" y="80"/>
                    <a:pt x="1489" y="80"/>
                    <a:pt x="1490" y="80"/>
                  </a:cubicBezTo>
                  <a:cubicBezTo>
                    <a:pt x="1490" y="80"/>
                    <a:pt x="1490" y="80"/>
                    <a:pt x="1490" y="80"/>
                  </a:cubicBezTo>
                  <a:cubicBezTo>
                    <a:pt x="1490" y="80"/>
                    <a:pt x="1490" y="80"/>
                    <a:pt x="1490" y="80"/>
                  </a:cubicBezTo>
                  <a:cubicBezTo>
                    <a:pt x="1492" y="81"/>
                    <a:pt x="1497" y="82"/>
                    <a:pt x="1501" y="80"/>
                  </a:cubicBezTo>
                  <a:cubicBezTo>
                    <a:pt x="1502" y="80"/>
                    <a:pt x="1502" y="79"/>
                    <a:pt x="1503" y="79"/>
                  </a:cubicBezTo>
                  <a:cubicBezTo>
                    <a:pt x="1507" y="76"/>
                    <a:pt x="1511" y="74"/>
                    <a:pt x="1515" y="76"/>
                  </a:cubicBezTo>
                  <a:cubicBezTo>
                    <a:pt x="1517" y="77"/>
                    <a:pt x="1519" y="77"/>
                    <a:pt x="1520" y="77"/>
                  </a:cubicBezTo>
                  <a:cubicBezTo>
                    <a:pt x="1524" y="78"/>
                    <a:pt x="1528" y="78"/>
                    <a:pt x="1529" y="82"/>
                  </a:cubicBezTo>
                  <a:cubicBezTo>
                    <a:pt x="1529" y="83"/>
                    <a:pt x="1529" y="83"/>
                    <a:pt x="1529" y="83"/>
                  </a:cubicBezTo>
                  <a:cubicBezTo>
                    <a:pt x="1529" y="83"/>
                    <a:pt x="1532" y="82"/>
                    <a:pt x="1534" y="82"/>
                  </a:cubicBezTo>
                  <a:cubicBezTo>
                    <a:pt x="1535" y="82"/>
                    <a:pt x="1535" y="82"/>
                    <a:pt x="1535" y="82"/>
                  </a:cubicBezTo>
                  <a:cubicBezTo>
                    <a:pt x="1539" y="81"/>
                    <a:pt x="1552" y="78"/>
                    <a:pt x="1554" y="84"/>
                  </a:cubicBezTo>
                  <a:cubicBezTo>
                    <a:pt x="1555" y="87"/>
                    <a:pt x="1556" y="91"/>
                    <a:pt x="1551" y="96"/>
                  </a:cubicBezTo>
                  <a:cubicBezTo>
                    <a:pt x="1550" y="97"/>
                    <a:pt x="1551" y="102"/>
                    <a:pt x="1552" y="106"/>
                  </a:cubicBezTo>
                  <a:cubicBezTo>
                    <a:pt x="1553" y="108"/>
                    <a:pt x="1553" y="110"/>
                    <a:pt x="1554" y="112"/>
                  </a:cubicBezTo>
                  <a:cubicBezTo>
                    <a:pt x="1556" y="121"/>
                    <a:pt x="1557" y="126"/>
                    <a:pt x="1565" y="126"/>
                  </a:cubicBezTo>
                  <a:cubicBezTo>
                    <a:pt x="1573" y="126"/>
                    <a:pt x="1574" y="122"/>
                    <a:pt x="1574" y="119"/>
                  </a:cubicBezTo>
                  <a:cubicBezTo>
                    <a:pt x="1574" y="118"/>
                    <a:pt x="1571" y="113"/>
                    <a:pt x="1569" y="111"/>
                  </a:cubicBezTo>
                  <a:cubicBezTo>
                    <a:pt x="1568" y="110"/>
                    <a:pt x="1568" y="109"/>
                    <a:pt x="1567" y="109"/>
                  </a:cubicBezTo>
                  <a:cubicBezTo>
                    <a:pt x="1566" y="108"/>
                    <a:pt x="1565" y="105"/>
                    <a:pt x="1565" y="103"/>
                  </a:cubicBezTo>
                  <a:cubicBezTo>
                    <a:pt x="1565" y="102"/>
                    <a:pt x="1566" y="101"/>
                    <a:pt x="1567" y="100"/>
                  </a:cubicBezTo>
                  <a:cubicBezTo>
                    <a:pt x="1570" y="99"/>
                    <a:pt x="1572" y="99"/>
                    <a:pt x="1573" y="99"/>
                  </a:cubicBezTo>
                  <a:cubicBezTo>
                    <a:pt x="1573" y="99"/>
                    <a:pt x="1573" y="99"/>
                    <a:pt x="1573" y="99"/>
                  </a:cubicBezTo>
                  <a:cubicBezTo>
                    <a:pt x="1573" y="98"/>
                    <a:pt x="1573" y="98"/>
                    <a:pt x="1573" y="97"/>
                  </a:cubicBezTo>
                  <a:cubicBezTo>
                    <a:pt x="1573" y="92"/>
                    <a:pt x="1576" y="88"/>
                    <a:pt x="1583" y="86"/>
                  </a:cubicBezTo>
                  <a:cubicBezTo>
                    <a:pt x="1587" y="84"/>
                    <a:pt x="1594" y="84"/>
                    <a:pt x="1600" y="83"/>
                  </a:cubicBezTo>
                  <a:cubicBezTo>
                    <a:pt x="1605" y="83"/>
                    <a:pt x="1611" y="82"/>
                    <a:pt x="1613" y="81"/>
                  </a:cubicBezTo>
                  <a:cubicBezTo>
                    <a:pt x="1615" y="80"/>
                    <a:pt x="1615" y="80"/>
                    <a:pt x="1615" y="80"/>
                  </a:cubicBezTo>
                  <a:cubicBezTo>
                    <a:pt x="1619" y="78"/>
                    <a:pt x="1623" y="76"/>
                    <a:pt x="1631" y="74"/>
                  </a:cubicBezTo>
                  <a:cubicBezTo>
                    <a:pt x="1639" y="72"/>
                    <a:pt x="1649" y="70"/>
                    <a:pt x="1658" y="67"/>
                  </a:cubicBezTo>
                  <a:cubicBezTo>
                    <a:pt x="1660" y="67"/>
                    <a:pt x="1660" y="67"/>
                    <a:pt x="1660" y="67"/>
                  </a:cubicBezTo>
                  <a:cubicBezTo>
                    <a:pt x="1666" y="65"/>
                    <a:pt x="1676" y="62"/>
                    <a:pt x="1678" y="58"/>
                  </a:cubicBezTo>
                  <a:cubicBezTo>
                    <a:pt x="1680" y="55"/>
                    <a:pt x="1678" y="44"/>
                    <a:pt x="1677" y="39"/>
                  </a:cubicBezTo>
                  <a:cubicBezTo>
                    <a:pt x="1677" y="38"/>
                    <a:pt x="1677" y="38"/>
                    <a:pt x="1677" y="38"/>
                  </a:cubicBezTo>
                  <a:cubicBezTo>
                    <a:pt x="1676" y="36"/>
                    <a:pt x="1677" y="35"/>
                    <a:pt x="1678" y="34"/>
                  </a:cubicBezTo>
                  <a:cubicBezTo>
                    <a:pt x="1679" y="34"/>
                    <a:pt x="1680" y="33"/>
                    <a:pt x="1683" y="34"/>
                  </a:cubicBezTo>
                  <a:cubicBezTo>
                    <a:pt x="1687" y="35"/>
                    <a:pt x="1692" y="40"/>
                    <a:pt x="1693" y="44"/>
                  </a:cubicBezTo>
                  <a:cubicBezTo>
                    <a:pt x="1693" y="48"/>
                    <a:pt x="1695" y="51"/>
                    <a:pt x="1696" y="51"/>
                  </a:cubicBezTo>
                  <a:cubicBezTo>
                    <a:pt x="1697" y="51"/>
                    <a:pt x="1697" y="52"/>
                    <a:pt x="1699" y="51"/>
                  </a:cubicBezTo>
                  <a:cubicBezTo>
                    <a:pt x="1701" y="48"/>
                    <a:pt x="1704" y="48"/>
                    <a:pt x="1707" y="48"/>
                  </a:cubicBezTo>
                  <a:cubicBezTo>
                    <a:pt x="1709" y="47"/>
                    <a:pt x="1712" y="47"/>
                    <a:pt x="1716" y="45"/>
                  </a:cubicBezTo>
                  <a:cubicBezTo>
                    <a:pt x="1718" y="44"/>
                    <a:pt x="1720" y="43"/>
                    <a:pt x="1721" y="42"/>
                  </a:cubicBezTo>
                  <a:cubicBezTo>
                    <a:pt x="1728" y="38"/>
                    <a:pt x="1736" y="34"/>
                    <a:pt x="1742" y="37"/>
                  </a:cubicBezTo>
                  <a:cubicBezTo>
                    <a:pt x="1746" y="39"/>
                    <a:pt x="1752" y="37"/>
                    <a:pt x="1757" y="35"/>
                  </a:cubicBezTo>
                  <a:cubicBezTo>
                    <a:pt x="1760" y="34"/>
                    <a:pt x="1763" y="33"/>
                    <a:pt x="1766" y="33"/>
                  </a:cubicBezTo>
                  <a:cubicBezTo>
                    <a:pt x="1773" y="31"/>
                    <a:pt x="1782" y="24"/>
                    <a:pt x="1787" y="18"/>
                  </a:cubicBezTo>
                  <a:cubicBezTo>
                    <a:pt x="1788" y="16"/>
                    <a:pt x="1790" y="15"/>
                    <a:pt x="1791" y="13"/>
                  </a:cubicBezTo>
                  <a:cubicBezTo>
                    <a:pt x="1794" y="9"/>
                    <a:pt x="1796" y="5"/>
                    <a:pt x="1801" y="4"/>
                  </a:cubicBezTo>
                  <a:cubicBezTo>
                    <a:pt x="1803" y="4"/>
                    <a:pt x="1805" y="4"/>
                    <a:pt x="1806" y="4"/>
                  </a:cubicBezTo>
                  <a:cubicBezTo>
                    <a:pt x="1809" y="4"/>
                    <a:pt x="1811" y="5"/>
                    <a:pt x="1815" y="1"/>
                  </a:cubicBezTo>
                  <a:cubicBezTo>
                    <a:pt x="1818" y="5"/>
                    <a:pt x="1818" y="5"/>
                    <a:pt x="1818" y="5"/>
                  </a:cubicBezTo>
                  <a:cubicBezTo>
                    <a:pt x="1812" y="9"/>
                    <a:pt x="1809" y="9"/>
                    <a:pt x="1806" y="9"/>
                  </a:cubicBezTo>
                  <a:cubicBezTo>
                    <a:pt x="1804" y="9"/>
                    <a:pt x="1803" y="9"/>
                    <a:pt x="1802" y="9"/>
                  </a:cubicBezTo>
                  <a:cubicBezTo>
                    <a:pt x="1801" y="9"/>
                    <a:pt x="1800" y="10"/>
                    <a:pt x="1799" y="10"/>
                  </a:cubicBezTo>
                  <a:cubicBezTo>
                    <a:pt x="1801" y="10"/>
                    <a:pt x="1802" y="12"/>
                    <a:pt x="1802" y="13"/>
                  </a:cubicBezTo>
                  <a:cubicBezTo>
                    <a:pt x="1802" y="15"/>
                    <a:pt x="1801" y="16"/>
                    <a:pt x="1799" y="16"/>
                  </a:cubicBezTo>
                  <a:cubicBezTo>
                    <a:pt x="1798" y="16"/>
                    <a:pt x="1796" y="15"/>
                    <a:pt x="1796" y="13"/>
                  </a:cubicBezTo>
                  <a:cubicBezTo>
                    <a:pt x="1796" y="14"/>
                    <a:pt x="1795" y="15"/>
                    <a:pt x="1795" y="16"/>
                  </a:cubicBezTo>
                  <a:cubicBezTo>
                    <a:pt x="1793" y="17"/>
                    <a:pt x="1792" y="19"/>
                    <a:pt x="1791" y="21"/>
                  </a:cubicBezTo>
                  <a:cubicBezTo>
                    <a:pt x="1788" y="24"/>
                    <a:pt x="1778" y="35"/>
                    <a:pt x="1767" y="37"/>
                  </a:cubicBezTo>
                  <a:cubicBezTo>
                    <a:pt x="1764" y="38"/>
                    <a:pt x="1761" y="39"/>
                    <a:pt x="1759" y="40"/>
                  </a:cubicBezTo>
                  <a:cubicBezTo>
                    <a:pt x="1752" y="42"/>
                    <a:pt x="1746" y="44"/>
                    <a:pt x="1740" y="41"/>
                  </a:cubicBezTo>
                  <a:cubicBezTo>
                    <a:pt x="1736" y="39"/>
                    <a:pt x="1730" y="42"/>
                    <a:pt x="1723" y="46"/>
                  </a:cubicBezTo>
                  <a:cubicBezTo>
                    <a:pt x="1722" y="47"/>
                    <a:pt x="1720" y="48"/>
                    <a:pt x="1719" y="49"/>
                  </a:cubicBezTo>
                  <a:cubicBezTo>
                    <a:pt x="1714" y="51"/>
                    <a:pt x="1710" y="52"/>
                    <a:pt x="1708" y="52"/>
                  </a:cubicBezTo>
                  <a:cubicBezTo>
                    <a:pt x="1705" y="53"/>
                    <a:pt x="1703" y="53"/>
                    <a:pt x="1701" y="54"/>
                  </a:cubicBezTo>
                  <a:cubicBezTo>
                    <a:pt x="1699" y="56"/>
                    <a:pt x="1697" y="56"/>
                    <a:pt x="1695" y="55"/>
                  </a:cubicBezTo>
                  <a:cubicBezTo>
                    <a:pt x="1691" y="54"/>
                    <a:pt x="1689" y="50"/>
                    <a:pt x="1688" y="45"/>
                  </a:cubicBezTo>
                  <a:cubicBezTo>
                    <a:pt x="1688" y="42"/>
                    <a:pt x="1684" y="39"/>
                    <a:pt x="1681" y="38"/>
                  </a:cubicBezTo>
                  <a:cubicBezTo>
                    <a:pt x="1681" y="39"/>
                    <a:pt x="1681" y="39"/>
                    <a:pt x="1681" y="39"/>
                  </a:cubicBezTo>
                  <a:cubicBezTo>
                    <a:pt x="1683" y="47"/>
                    <a:pt x="1685" y="56"/>
                    <a:pt x="1682" y="61"/>
                  </a:cubicBezTo>
                  <a:cubicBezTo>
                    <a:pt x="1679" y="65"/>
                    <a:pt x="1670" y="68"/>
                    <a:pt x="1661" y="71"/>
                  </a:cubicBezTo>
                  <a:cubicBezTo>
                    <a:pt x="1659" y="72"/>
                    <a:pt x="1659" y="72"/>
                    <a:pt x="1659" y="72"/>
                  </a:cubicBezTo>
                  <a:cubicBezTo>
                    <a:pt x="1650" y="74"/>
                    <a:pt x="1640" y="77"/>
                    <a:pt x="1632" y="79"/>
                  </a:cubicBezTo>
                  <a:cubicBezTo>
                    <a:pt x="1625" y="81"/>
                    <a:pt x="1621" y="82"/>
                    <a:pt x="1617" y="84"/>
                  </a:cubicBezTo>
                  <a:cubicBezTo>
                    <a:pt x="1615" y="85"/>
                    <a:pt x="1615" y="85"/>
                    <a:pt x="1615" y="85"/>
                  </a:cubicBezTo>
                  <a:cubicBezTo>
                    <a:pt x="1612" y="87"/>
                    <a:pt x="1607" y="87"/>
                    <a:pt x="1600" y="88"/>
                  </a:cubicBezTo>
                  <a:cubicBezTo>
                    <a:pt x="1594" y="88"/>
                    <a:pt x="1588" y="89"/>
                    <a:pt x="1585" y="90"/>
                  </a:cubicBezTo>
                  <a:cubicBezTo>
                    <a:pt x="1580" y="92"/>
                    <a:pt x="1578" y="94"/>
                    <a:pt x="1578" y="96"/>
                  </a:cubicBezTo>
                  <a:cubicBezTo>
                    <a:pt x="1578" y="99"/>
                    <a:pt x="1578" y="101"/>
                    <a:pt x="1577" y="102"/>
                  </a:cubicBezTo>
                  <a:cubicBezTo>
                    <a:pt x="1576" y="103"/>
                    <a:pt x="1574" y="103"/>
                    <a:pt x="1573" y="103"/>
                  </a:cubicBezTo>
                  <a:cubicBezTo>
                    <a:pt x="1572" y="103"/>
                    <a:pt x="1571" y="104"/>
                    <a:pt x="1570" y="104"/>
                  </a:cubicBezTo>
                  <a:cubicBezTo>
                    <a:pt x="1570" y="105"/>
                    <a:pt x="1570" y="105"/>
                    <a:pt x="1571" y="106"/>
                  </a:cubicBezTo>
                  <a:cubicBezTo>
                    <a:pt x="1571" y="106"/>
                    <a:pt x="1572" y="107"/>
                    <a:pt x="1573" y="108"/>
                  </a:cubicBezTo>
                  <a:cubicBezTo>
                    <a:pt x="1576" y="112"/>
                    <a:pt x="1579" y="116"/>
                    <a:pt x="1579" y="120"/>
                  </a:cubicBezTo>
                  <a:cubicBezTo>
                    <a:pt x="1578" y="123"/>
                    <a:pt x="1577" y="130"/>
                    <a:pt x="1565" y="130"/>
                  </a:cubicBezTo>
                  <a:close/>
                  <a:moveTo>
                    <a:pt x="1799" y="11"/>
                  </a:moveTo>
                  <a:cubicBezTo>
                    <a:pt x="1798" y="11"/>
                    <a:pt x="1797" y="12"/>
                    <a:pt x="1797" y="13"/>
                  </a:cubicBezTo>
                  <a:cubicBezTo>
                    <a:pt x="1797" y="14"/>
                    <a:pt x="1798" y="15"/>
                    <a:pt x="1799" y="15"/>
                  </a:cubicBezTo>
                  <a:cubicBezTo>
                    <a:pt x="1800" y="15"/>
                    <a:pt x="1801" y="14"/>
                    <a:pt x="1801" y="13"/>
                  </a:cubicBezTo>
                  <a:cubicBezTo>
                    <a:pt x="1801" y="12"/>
                    <a:pt x="1800" y="11"/>
                    <a:pt x="1799" y="11"/>
                  </a:cubicBezTo>
                  <a:close/>
                  <a:moveTo>
                    <a:pt x="1579" y="107"/>
                  </a:moveTo>
                  <a:cubicBezTo>
                    <a:pt x="1578" y="107"/>
                    <a:pt x="1576" y="106"/>
                    <a:pt x="1576" y="104"/>
                  </a:cubicBezTo>
                  <a:cubicBezTo>
                    <a:pt x="1576" y="103"/>
                    <a:pt x="1578" y="101"/>
                    <a:pt x="1579" y="101"/>
                  </a:cubicBezTo>
                  <a:cubicBezTo>
                    <a:pt x="1581" y="101"/>
                    <a:pt x="1582" y="103"/>
                    <a:pt x="1582" y="104"/>
                  </a:cubicBezTo>
                  <a:cubicBezTo>
                    <a:pt x="1582" y="106"/>
                    <a:pt x="1581" y="107"/>
                    <a:pt x="1579" y="107"/>
                  </a:cubicBezTo>
                  <a:close/>
                  <a:moveTo>
                    <a:pt x="1579" y="102"/>
                  </a:moveTo>
                  <a:cubicBezTo>
                    <a:pt x="1578" y="102"/>
                    <a:pt x="1577" y="103"/>
                    <a:pt x="1577" y="104"/>
                  </a:cubicBezTo>
                  <a:cubicBezTo>
                    <a:pt x="1577" y="105"/>
                    <a:pt x="1578" y="106"/>
                    <a:pt x="1579" y="106"/>
                  </a:cubicBezTo>
                  <a:cubicBezTo>
                    <a:pt x="1580" y="106"/>
                    <a:pt x="1581" y="105"/>
                    <a:pt x="1581" y="104"/>
                  </a:cubicBezTo>
                  <a:cubicBezTo>
                    <a:pt x="1581" y="103"/>
                    <a:pt x="1580" y="102"/>
                    <a:pt x="1579" y="102"/>
                  </a:cubicBezTo>
                  <a:close/>
                  <a:moveTo>
                    <a:pt x="1526" y="103"/>
                  </a:moveTo>
                  <a:cubicBezTo>
                    <a:pt x="1524" y="103"/>
                    <a:pt x="1523" y="102"/>
                    <a:pt x="1523" y="100"/>
                  </a:cubicBezTo>
                  <a:cubicBezTo>
                    <a:pt x="1523" y="98"/>
                    <a:pt x="1525" y="97"/>
                    <a:pt x="1527" y="97"/>
                  </a:cubicBezTo>
                  <a:cubicBezTo>
                    <a:pt x="1526" y="97"/>
                    <a:pt x="1526" y="97"/>
                    <a:pt x="1526" y="96"/>
                  </a:cubicBezTo>
                  <a:cubicBezTo>
                    <a:pt x="1526" y="95"/>
                    <a:pt x="1528" y="93"/>
                    <a:pt x="1529" y="93"/>
                  </a:cubicBezTo>
                  <a:cubicBezTo>
                    <a:pt x="1531" y="93"/>
                    <a:pt x="1532" y="95"/>
                    <a:pt x="1532" y="96"/>
                  </a:cubicBezTo>
                  <a:cubicBezTo>
                    <a:pt x="1532" y="98"/>
                    <a:pt x="1530" y="99"/>
                    <a:pt x="1529" y="99"/>
                  </a:cubicBezTo>
                  <a:cubicBezTo>
                    <a:pt x="1529" y="99"/>
                    <a:pt x="1529" y="100"/>
                    <a:pt x="1529" y="100"/>
                  </a:cubicBezTo>
                  <a:cubicBezTo>
                    <a:pt x="1529" y="102"/>
                    <a:pt x="1528" y="103"/>
                    <a:pt x="1526" y="103"/>
                  </a:cubicBezTo>
                  <a:close/>
                  <a:moveTo>
                    <a:pt x="1526" y="98"/>
                  </a:moveTo>
                  <a:cubicBezTo>
                    <a:pt x="1525" y="98"/>
                    <a:pt x="1524" y="99"/>
                    <a:pt x="1524" y="100"/>
                  </a:cubicBezTo>
                  <a:cubicBezTo>
                    <a:pt x="1524" y="101"/>
                    <a:pt x="1525" y="102"/>
                    <a:pt x="1526" y="102"/>
                  </a:cubicBezTo>
                  <a:cubicBezTo>
                    <a:pt x="1527" y="102"/>
                    <a:pt x="1528" y="101"/>
                    <a:pt x="1528" y="100"/>
                  </a:cubicBezTo>
                  <a:cubicBezTo>
                    <a:pt x="1528" y="99"/>
                    <a:pt x="1527" y="98"/>
                    <a:pt x="1526" y="98"/>
                  </a:cubicBezTo>
                  <a:close/>
                  <a:moveTo>
                    <a:pt x="1529" y="94"/>
                  </a:moveTo>
                  <a:cubicBezTo>
                    <a:pt x="1528" y="94"/>
                    <a:pt x="1527" y="95"/>
                    <a:pt x="1527" y="96"/>
                  </a:cubicBezTo>
                  <a:cubicBezTo>
                    <a:pt x="1527" y="97"/>
                    <a:pt x="1528" y="98"/>
                    <a:pt x="1529" y="98"/>
                  </a:cubicBezTo>
                  <a:cubicBezTo>
                    <a:pt x="1530" y="98"/>
                    <a:pt x="1531" y="97"/>
                    <a:pt x="1531" y="96"/>
                  </a:cubicBezTo>
                  <a:cubicBezTo>
                    <a:pt x="1531" y="95"/>
                    <a:pt x="1530" y="94"/>
                    <a:pt x="1529" y="94"/>
                  </a:cubicBezTo>
                  <a:close/>
                  <a:moveTo>
                    <a:pt x="1524" y="94"/>
                  </a:moveTo>
                  <a:cubicBezTo>
                    <a:pt x="1523" y="94"/>
                    <a:pt x="1521" y="92"/>
                    <a:pt x="1521" y="91"/>
                  </a:cubicBezTo>
                  <a:cubicBezTo>
                    <a:pt x="1521" y="89"/>
                    <a:pt x="1523" y="88"/>
                    <a:pt x="1524" y="88"/>
                  </a:cubicBezTo>
                  <a:cubicBezTo>
                    <a:pt x="1526" y="88"/>
                    <a:pt x="1527" y="89"/>
                    <a:pt x="1527" y="91"/>
                  </a:cubicBezTo>
                  <a:cubicBezTo>
                    <a:pt x="1527" y="92"/>
                    <a:pt x="1526" y="94"/>
                    <a:pt x="1524" y="94"/>
                  </a:cubicBezTo>
                  <a:close/>
                  <a:moveTo>
                    <a:pt x="1524" y="89"/>
                  </a:moveTo>
                  <a:cubicBezTo>
                    <a:pt x="1523" y="89"/>
                    <a:pt x="1522" y="90"/>
                    <a:pt x="1522" y="91"/>
                  </a:cubicBezTo>
                  <a:cubicBezTo>
                    <a:pt x="1522" y="92"/>
                    <a:pt x="1523" y="93"/>
                    <a:pt x="1524" y="93"/>
                  </a:cubicBezTo>
                  <a:cubicBezTo>
                    <a:pt x="1525" y="93"/>
                    <a:pt x="1526" y="92"/>
                    <a:pt x="1526" y="91"/>
                  </a:cubicBezTo>
                  <a:cubicBezTo>
                    <a:pt x="1526" y="90"/>
                    <a:pt x="1525" y="89"/>
                    <a:pt x="1524" y="89"/>
                  </a:cubicBezTo>
                  <a:close/>
                  <a:moveTo>
                    <a:pt x="1929" y="67"/>
                  </a:moveTo>
                  <a:cubicBezTo>
                    <a:pt x="1929" y="67"/>
                    <a:pt x="1928" y="67"/>
                    <a:pt x="1927" y="67"/>
                  </a:cubicBezTo>
                  <a:cubicBezTo>
                    <a:pt x="1925" y="66"/>
                    <a:pt x="1923" y="64"/>
                    <a:pt x="1924" y="59"/>
                  </a:cubicBezTo>
                  <a:cubicBezTo>
                    <a:pt x="1925" y="56"/>
                    <a:pt x="1918" y="51"/>
                    <a:pt x="1916" y="49"/>
                  </a:cubicBezTo>
                  <a:cubicBezTo>
                    <a:pt x="1915" y="49"/>
                    <a:pt x="1915" y="49"/>
                    <a:pt x="1915" y="49"/>
                  </a:cubicBezTo>
                  <a:cubicBezTo>
                    <a:pt x="1911" y="46"/>
                    <a:pt x="1905" y="35"/>
                    <a:pt x="1904" y="31"/>
                  </a:cubicBezTo>
                  <a:cubicBezTo>
                    <a:pt x="1903" y="30"/>
                    <a:pt x="1903" y="30"/>
                    <a:pt x="1903" y="30"/>
                  </a:cubicBezTo>
                  <a:cubicBezTo>
                    <a:pt x="1901" y="25"/>
                    <a:pt x="1899" y="18"/>
                    <a:pt x="1900" y="14"/>
                  </a:cubicBezTo>
                  <a:cubicBezTo>
                    <a:pt x="1901" y="11"/>
                    <a:pt x="1901" y="4"/>
                    <a:pt x="1901" y="2"/>
                  </a:cubicBezTo>
                  <a:cubicBezTo>
                    <a:pt x="1905" y="2"/>
                    <a:pt x="1905" y="2"/>
                    <a:pt x="1905" y="2"/>
                  </a:cubicBezTo>
                  <a:cubicBezTo>
                    <a:pt x="1906" y="3"/>
                    <a:pt x="1906" y="11"/>
                    <a:pt x="1905" y="15"/>
                  </a:cubicBezTo>
                  <a:cubicBezTo>
                    <a:pt x="1904" y="18"/>
                    <a:pt x="1906" y="25"/>
                    <a:pt x="1907" y="28"/>
                  </a:cubicBezTo>
                  <a:cubicBezTo>
                    <a:pt x="1908" y="30"/>
                    <a:pt x="1908" y="30"/>
                    <a:pt x="1908" y="30"/>
                  </a:cubicBezTo>
                  <a:cubicBezTo>
                    <a:pt x="1909" y="33"/>
                    <a:pt x="1915" y="43"/>
                    <a:pt x="1918" y="45"/>
                  </a:cubicBezTo>
                  <a:cubicBezTo>
                    <a:pt x="1919" y="46"/>
                    <a:pt x="1919" y="46"/>
                    <a:pt x="1919" y="46"/>
                  </a:cubicBezTo>
                  <a:cubicBezTo>
                    <a:pt x="1923" y="49"/>
                    <a:pt x="1930" y="54"/>
                    <a:pt x="1929" y="60"/>
                  </a:cubicBezTo>
                  <a:cubicBezTo>
                    <a:pt x="1928" y="62"/>
                    <a:pt x="1929" y="62"/>
                    <a:pt x="1929" y="63"/>
                  </a:cubicBezTo>
                  <a:cubicBezTo>
                    <a:pt x="1930" y="62"/>
                    <a:pt x="1930" y="61"/>
                    <a:pt x="1929" y="60"/>
                  </a:cubicBezTo>
                  <a:cubicBezTo>
                    <a:pt x="1928" y="54"/>
                    <a:pt x="1928" y="45"/>
                    <a:pt x="1932" y="41"/>
                  </a:cubicBezTo>
                  <a:cubicBezTo>
                    <a:pt x="1935" y="39"/>
                    <a:pt x="1942" y="29"/>
                    <a:pt x="1945" y="19"/>
                  </a:cubicBezTo>
                  <a:cubicBezTo>
                    <a:pt x="1945" y="18"/>
                    <a:pt x="1946" y="16"/>
                    <a:pt x="1946" y="15"/>
                  </a:cubicBezTo>
                  <a:cubicBezTo>
                    <a:pt x="1948" y="10"/>
                    <a:pt x="1948" y="9"/>
                    <a:pt x="1948" y="2"/>
                  </a:cubicBezTo>
                  <a:cubicBezTo>
                    <a:pt x="1953" y="2"/>
                    <a:pt x="1953" y="2"/>
                    <a:pt x="1953" y="2"/>
                  </a:cubicBezTo>
                  <a:cubicBezTo>
                    <a:pt x="1953" y="10"/>
                    <a:pt x="1953" y="11"/>
                    <a:pt x="1951" y="17"/>
                  </a:cubicBezTo>
                  <a:cubicBezTo>
                    <a:pt x="1950" y="18"/>
                    <a:pt x="1950" y="19"/>
                    <a:pt x="1949" y="21"/>
                  </a:cubicBezTo>
                  <a:cubicBezTo>
                    <a:pt x="1946" y="31"/>
                    <a:pt x="1939" y="41"/>
                    <a:pt x="1935" y="45"/>
                  </a:cubicBezTo>
                  <a:cubicBezTo>
                    <a:pt x="1933" y="47"/>
                    <a:pt x="1933" y="54"/>
                    <a:pt x="1934" y="59"/>
                  </a:cubicBezTo>
                  <a:cubicBezTo>
                    <a:pt x="1935" y="64"/>
                    <a:pt x="1933" y="66"/>
                    <a:pt x="1932" y="67"/>
                  </a:cubicBezTo>
                  <a:cubicBezTo>
                    <a:pt x="1931" y="67"/>
                    <a:pt x="1930" y="67"/>
                    <a:pt x="1929" y="67"/>
                  </a:cubicBezTo>
                  <a:close/>
                  <a:moveTo>
                    <a:pt x="1930" y="63"/>
                  </a:moveTo>
                  <a:cubicBezTo>
                    <a:pt x="1930" y="63"/>
                    <a:pt x="1930" y="63"/>
                    <a:pt x="1930" y="63"/>
                  </a:cubicBezTo>
                  <a:cubicBezTo>
                    <a:pt x="1930" y="63"/>
                    <a:pt x="1930" y="63"/>
                    <a:pt x="1930" y="63"/>
                  </a:cubicBezTo>
                  <a:close/>
                  <a:moveTo>
                    <a:pt x="1956" y="63"/>
                  </a:moveTo>
                  <a:cubicBezTo>
                    <a:pt x="1955" y="63"/>
                    <a:pt x="1953" y="62"/>
                    <a:pt x="1953" y="60"/>
                  </a:cubicBezTo>
                  <a:cubicBezTo>
                    <a:pt x="1953" y="59"/>
                    <a:pt x="1955" y="57"/>
                    <a:pt x="1956" y="57"/>
                  </a:cubicBezTo>
                  <a:cubicBezTo>
                    <a:pt x="1958" y="57"/>
                    <a:pt x="1959" y="59"/>
                    <a:pt x="1959" y="60"/>
                  </a:cubicBezTo>
                  <a:cubicBezTo>
                    <a:pt x="1959" y="62"/>
                    <a:pt x="1958" y="63"/>
                    <a:pt x="1956" y="63"/>
                  </a:cubicBezTo>
                  <a:close/>
                  <a:moveTo>
                    <a:pt x="1956" y="58"/>
                  </a:moveTo>
                  <a:cubicBezTo>
                    <a:pt x="1955" y="58"/>
                    <a:pt x="1954" y="59"/>
                    <a:pt x="1954" y="60"/>
                  </a:cubicBezTo>
                  <a:cubicBezTo>
                    <a:pt x="1954" y="61"/>
                    <a:pt x="1955" y="62"/>
                    <a:pt x="1956" y="62"/>
                  </a:cubicBezTo>
                  <a:cubicBezTo>
                    <a:pt x="1957" y="62"/>
                    <a:pt x="1958" y="61"/>
                    <a:pt x="1958" y="60"/>
                  </a:cubicBezTo>
                  <a:cubicBezTo>
                    <a:pt x="1958" y="59"/>
                    <a:pt x="1957" y="58"/>
                    <a:pt x="1956" y="58"/>
                  </a:cubicBezTo>
                  <a:close/>
                  <a:moveTo>
                    <a:pt x="1949" y="41"/>
                  </a:moveTo>
                  <a:cubicBezTo>
                    <a:pt x="1947" y="41"/>
                    <a:pt x="1946" y="40"/>
                    <a:pt x="1946" y="38"/>
                  </a:cubicBezTo>
                  <a:cubicBezTo>
                    <a:pt x="1946" y="36"/>
                    <a:pt x="1947" y="35"/>
                    <a:pt x="1949" y="35"/>
                  </a:cubicBezTo>
                  <a:cubicBezTo>
                    <a:pt x="1950" y="35"/>
                    <a:pt x="1952" y="36"/>
                    <a:pt x="1952" y="38"/>
                  </a:cubicBezTo>
                  <a:cubicBezTo>
                    <a:pt x="1952" y="40"/>
                    <a:pt x="1950" y="41"/>
                    <a:pt x="1949" y="41"/>
                  </a:cubicBezTo>
                  <a:close/>
                  <a:moveTo>
                    <a:pt x="1949" y="36"/>
                  </a:moveTo>
                  <a:cubicBezTo>
                    <a:pt x="1948" y="36"/>
                    <a:pt x="1947" y="37"/>
                    <a:pt x="1947" y="38"/>
                  </a:cubicBezTo>
                  <a:cubicBezTo>
                    <a:pt x="1947" y="39"/>
                    <a:pt x="1948" y="40"/>
                    <a:pt x="1949" y="40"/>
                  </a:cubicBezTo>
                  <a:cubicBezTo>
                    <a:pt x="1950" y="40"/>
                    <a:pt x="1951" y="39"/>
                    <a:pt x="1951" y="38"/>
                  </a:cubicBezTo>
                  <a:cubicBezTo>
                    <a:pt x="1951" y="37"/>
                    <a:pt x="1950" y="36"/>
                    <a:pt x="1949" y="36"/>
                  </a:cubicBezTo>
                  <a:close/>
                  <a:moveTo>
                    <a:pt x="1876" y="29"/>
                  </a:moveTo>
                  <a:cubicBezTo>
                    <a:pt x="1874" y="29"/>
                    <a:pt x="1873" y="28"/>
                    <a:pt x="1873" y="26"/>
                  </a:cubicBezTo>
                  <a:cubicBezTo>
                    <a:pt x="1873" y="25"/>
                    <a:pt x="1874" y="23"/>
                    <a:pt x="1876" y="23"/>
                  </a:cubicBezTo>
                  <a:cubicBezTo>
                    <a:pt x="1877" y="23"/>
                    <a:pt x="1879" y="25"/>
                    <a:pt x="1879" y="26"/>
                  </a:cubicBezTo>
                  <a:cubicBezTo>
                    <a:pt x="1879" y="28"/>
                    <a:pt x="1877" y="29"/>
                    <a:pt x="1876" y="29"/>
                  </a:cubicBezTo>
                  <a:close/>
                  <a:moveTo>
                    <a:pt x="1876" y="24"/>
                  </a:moveTo>
                  <a:cubicBezTo>
                    <a:pt x="1875" y="24"/>
                    <a:pt x="1874" y="25"/>
                    <a:pt x="1874" y="26"/>
                  </a:cubicBezTo>
                  <a:cubicBezTo>
                    <a:pt x="1874" y="27"/>
                    <a:pt x="1875" y="28"/>
                    <a:pt x="1876" y="28"/>
                  </a:cubicBezTo>
                  <a:cubicBezTo>
                    <a:pt x="1877" y="28"/>
                    <a:pt x="1878" y="27"/>
                    <a:pt x="1878" y="26"/>
                  </a:cubicBezTo>
                  <a:cubicBezTo>
                    <a:pt x="1878" y="25"/>
                    <a:pt x="1877" y="24"/>
                    <a:pt x="1876" y="24"/>
                  </a:cubicBezTo>
                  <a:close/>
                  <a:moveTo>
                    <a:pt x="1873" y="22"/>
                  </a:moveTo>
                  <a:cubicBezTo>
                    <a:pt x="1871" y="22"/>
                    <a:pt x="1870" y="21"/>
                    <a:pt x="1870" y="19"/>
                  </a:cubicBezTo>
                  <a:cubicBezTo>
                    <a:pt x="1870" y="18"/>
                    <a:pt x="1871" y="16"/>
                    <a:pt x="1873" y="16"/>
                  </a:cubicBezTo>
                  <a:cubicBezTo>
                    <a:pt x="1874" y="16"/>
                    <a:pt x="1875" y="18"/>
                    <a:pt x="1875" y="19"/>
                  </a:cubicBezTo>
                  <a:cubicBezTo>
                    <a:pt x="1875" y="21"/>
                    <a:pt x="1874" y="22"/>
                    <a:pt x="1873" y="22"/>
                  </a:cubicBezTo>
                  <a:close/>
                  <a:moveTo>
                    <a:pt x="1873" y="17"/>
                  </a:moveTo>
                  <a:cubicBezTo>
                    <a:pt x="1872" y="17"/>
                    <a:pt x="1871" y="18"/>
                    <a:pt x="1871" y="19"/>
                  </a:cubicBezTo>
                  <a:cubicBezTo>
                    <a:pt x="1871" y="20"/>
                    <a:pt x="1872" y="21"/>
                    <a:pt x="1873" y="21"/>
                  </a:cubicBezTo>
                  <a:cubicBezTo>
                    <a:pt x="1874" y="21"/>
                    <a:pt x="1874" y="20"/>
                    <a:pt x="1874" y="19"/>
                  </a:cubicBezTo>
                  <a:cubicBezTo>
                    <a:pt x="1874" y="18"/>
                    <a:pt x="1874" y="17"/>
                    <a:pt x="1873" y="17"/>
                  </a:cubicBezTo>
                  <a:close/>
                  <a:moveTo>
                    <a:pt x="1884" y="12"/>
                  </a:moveTo>
                  <a:cubicBezTo>
                    <a:pt x="1882" y="12"/>
                    <a:pt x="1881" y="11"/>
                    <a:pt x="1881" y="9"/>
                  </a:cubicBezTo>
                  <a:cubicBezTo>
                    <a:pt x="1881" y="7"/>
                    <a:pt x="1882" y="6"/>
                    <a:pt x="1884" y="6"/>
                  </a:cubicBezTo>
                  <a:cubicBezTo>
                    <a:pt x="1886" y="6"/>
                    <a:pt x="1887" y="7"/>
                    <a:pt x="1887" y="9"/>
                  </a:cubicBezTo>
                  <a:cubicBezTo>
                    <a:pt x="1887" y="11"/>
                    <a:pt x="1886" y="12"/>
                    <a:pt x="1884" y="12"/>
                  </a:cubicBezTo>
                  <a:close/>
                  <a:moveTo>
                    <a:pt x="1884" y="7"/>
                  </a:moveTo>
                  <a:cubicBezTo>
                    <a:pt x="1883" y="7"/>
                    <a:pt x="1882" y="8"/>
                    <a:pt x="1882" y="9"/>
                  </a:cubicBezTo>
                  <a:cubicBezTo>
                    <a:pt x="1882" y="10"/>
                    <a:pt x="1883" y="11"/>
                    <a:pt x="1884" y="11"/>
                  </a:cubicBezTo>
                  <a:cubicBezTo>
                    <a:pt x="1885" y="11"/>
                    <a:pt x="1886" y="10"/>
                    <a:pt x="1886" y="9"/>
                  </a:cubicBezTo>
                  <a:cubicBezTo>
                    <a:pt x="1886" y="8"/>
                    <a:pt x="1885" y="7"/>
                    <a:pt x="1884" y="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6" name="iṣ1ïde">
              <a:extLst>
                <a:ext uri="{FF2B5EF4-FFF2-40B4-BE49-F238E27FC236}">
                  <a16:creationId xmlns:a16="http://schemas.microsoft.com/office/drawing/2014/main" id="{6D777F93-F5B6-480E-B39C-73A93C4BD49A}"/>
                </a:ext>
              </a:extLst>
            </p:cNvPr>
            <p:cNvSpPr/>
            <p:nvPr/>
          </p:nvSpPr>
          <p:spPr bwMode="auto">
            <a:xfrm>
              <a:off x="8759825" y="4651375"/>
              <a:ext cx="25400" cy="33338"/>
            </a:xfrm>
            <a:custGeom>
              <a:avLst/>
              <a:gdLst>
                <a:gd name="T0" fmla="*/ 11 w 12"/>
                <a:gd name="T1" fmla="*/ 16 h 16"/>
                <a:gd name="T2" fmla="*/ 12 w 12"/>
                <a:gd name="T3" fmla="*/ 12 h 16"/>
                <a:gd name="T4" fmla="*/ 11 w 12"/>
                <a:gd name="T5" fmla="*/ 16 h 16"/>
              </a:gdLst>
              <a:ahLst/>
              <a:cxnLst>
                <a:cxn ang="0">
                  <a:pos x="T0" y="T1"/>
                </a:cxn>
                <a:cxn ang="0">
                  <a:pos x="T2" y="T3"/>
                </a:cxn>
                <a:cxn ang="0">
                  <a:pos x="T4" y="T5"/>
                </a:cxn>
              </a:cxnLst>
              <a:rect l="0" t="0" r="r" b="b"/>
              <a:pathLst>
                <a:path w="12" h="16">
                  <a:moveTo>
                    <a:pt x="11" y="16"/>
                  </a:moveTo>
                  <a:cubicBezTo>
                    <a:pt x="12" y="16"/>
                    <a:pt x="12" y="14"/>
                    <a:pt x="12" y="12"/>
                  </a:cubicBezTo>
                  <a:cubicBezTo>
                    <a:pt x="12" y="0"/>
                    <a:pt x="0" y="15"/>
                    <a:pt x="11" y="16"/>
                  </a:cubicBezTo>
                  <a:close/>
                </a:path>
              </a:pathLst>
            </a:custGeom>
            <a:solidFill>
              <a:srgbClr val="F4F6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7" name="i$lîḍê">
              <a:extLst>
                <a:ext uri="{FF2B5EF4-FFF2-40B4-BE49-F238E27FC236}">
                  <a16:creationId xmlns:a16="http://schemas.microsoft.com/office/drawing/2014/main" id="{BACAD5F7-1848-4F41-9A74-70A6A6193E45}"/>
                </a:ext>
              </a:extLst>
            </p:cNvPr>
            <p:cNvSpPr/>
            <p:nvPr/>
          </p:nvSpPr>
          <p:spPr bwMode="auto">
            <a:xfrm>
              <a:off x="8769350" y="4662488"/>
              <a:ext cx="22225" cy="26988"/>
            </a:xfrm>
            <a:custGeom>
              <a:avLst/>
              <a:gdLst>
                <a:gd name="T0" fmla="*/ 7 w 11"/>
                <a:gd name="T1" fmla="*/ 13 h 13"/>
                <a:gd name="T2" fmla="*/ 7 w 11"/>
                <a:gd name="T3" fmla="*/ 13 h 13"/>
                <a:gd name="T4" fmla="*/ 7 w 11"/>
                <a:gd name="T5" fmla="*/ 13 h 13"/>
                <a:gd name="T6" fmla="*/ 0 w 11"/>
                <a:gd name="T7" fmla="*/ 7 h 13"/>
                <a:gd name="T8" fmla="*/ 6 w 11"/>
                <a:gd name="T9" fmla="*/ 0 h 13"/>
                <a:gd name="T10" fmla="*/ 6 w 11"/>
                <a:gd name="T11" fmla="*/ 0 h 13"/>
                <a:gd name="T12" fmla="*/ 11 w 11"/>
                <a:gd name="T13" fmla="*/ 7 h 13"/>
                <a:gd name="T14" fmla="*/ 9 w 11"/>
                <a:gd name="T15" fmla="*/ 12 h 13"/>
                <a:gd name="T16" fmla="*/ 7 w 11"/>
                <a:gd name="T17" fmla="*/ 13 h 13"/>
                <a:gd name="T18" fmla="*/ 6 w 11"/>
                <a:gd name="T19" fmla="*/ 5 h 13"/>
                <a:gd name="T20" fmla="*/ 5 w 11"/>
                <a:gd name="T21" fmla="*/ 7 h 13"/>
                <a:gd name="T22" fmla="*/ 6 w 11"/>
                <a:gd name="T23" fmla="*/ 8 h 13"/>
                <a:gd name="T24" fmla="*/ 6 w 11"/>
                <a:gd name="T25" fmla="*/ 7 h 13"/>
                <a:gd name="T26" fmla="*/ 6 w 11"/>
                <a:gd name="T27"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3">
                  <a:moveTo>
                    <a:pt x="7" y="13"/>
                  </a:moveTo>
                  <a:cubicBezTo>
                    <a:pt x="7" y="13"/>
                    <a:pt x="7" y="13"/>
                    <a:pt x="7" y="13"/>
                  </a:cubicBezTo>
                  <a:cubicBezTo>
                    <a:pt x="7" y="13"/>
                    <a:pt x="7" y="13"/>
                    <a:pt x="7" y="13"/>
                  </a:cubicBezTo>
                  <a:cubicBezTo>
                    <a:pt x="1" y="13"/>
                    <a:pt x="0" y="9"/>
                    <a:pt x="0" y="7"/>
                  </a:cubicBezTo>
                  <a:cubicBezTo>
                    <a:pt x="0" y="3"/>
                    <a:pt x="3" y="0"/>
                    <a:pt x="6" y="0"/>
                  </a:cubicBezTo>
                  <a:cubicBezTo>
                    <a:pt x="6" y="0"/>
                    <a:pt x="6" y="0"/>
                    <a:pt x="6" y="0"/>
                  </a:cubicBezTo>
                  <a:cubicBezTo>
                    <a:pt x="7" y="0"/>
                    <a:pt x="11" y="1"/>
                    <a:pt x="11" y="7"/>
                  </a:cubicBezTo>
                  <a:cubicBezTo>
                    <a:pt x="11" y="9"/>
                    <a:pt x="10" y="11"/>
                    <a:pt x="9" y="12"/>
                  </a:cubicBezTo>
                  <a:cubicBezTo>
                    <a:pt x="9" y="13"/>
                    <a:pt x="8" y="13"/>
                    <a:pt x="7" y="13"/>
                  </a:cubicBezTo>
                  <a:close/>
                  <a:moveTo>
                    <a:pt x="6" y="5"/>
                  </a:moveTo>
                  <a:cubicBezTo>
                    <a:pt x="5" y="5"/>
                    <a:pt x="5" y="6"/>
                    <a:pt x="5" y="7"/>
                  </a:cubicBezTo>
                  <a:cubicBezTo>
                    <a:pt x="5" y="8"/>
                    <a:pt x="5" y="8"/>
                    <a:pt x="6" y="8"/>
                  </a:cubicBezTo>
                  <a:cubicBezTo>
                    <a:pt x="6" y="8"/>
                    <a:pt x="6" y="7"/>
                    <a:pt x="6" y="7"/>
                  </a:cubicBezTo>
                  <a:cubicBezTo>
                    <a:pt x="6" y="6"/>
                    <a:pt x="6" y="5"/>
                    <a:pt x="6"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8" name="íślîde">
              <a:extLst>
                <a:ext uri="{FF2B5EF4-FFF2-40B4-BE49-F238E27FC236}">
                  <a16:creationId xmlns:a16="http://schemas.microsoft.com/office/drawing/2014/main" id="{4509F605-587A-453F-828C-E2908C3E3B0F}"/>
                </a:ext>
              </a:extLst>
            </p:cNvPr>
            <p:cNvSpPr/>
            <p:nvPr/>
          </p:nvSpPr>
          <p:spPr bwMode="auto">
            <a:xfrm>
              <a:off x="6534150" y="2508250"/>
              <a:ext cx="2286000" cy="4351338"/>
            </a:xfrm>
            <a:custGeom>
              <a:avLst/>
              <a:gdLst>
                <a:gd name="T0" fmla="*/ 59 w 1066"/>
                <a:gd name="T1" fmla="*/ 2023 h 2031"/>
                <a:gd name="T2" fmla="*/ 17 w 1066"/>
                <a:gd name="T3" fmla="*/ 2004 h 2031"/>
                <a:gd name="T4" fmla="*/ 5 w 1066"/>
                <a:gd name="T5" fmla="*/ 1966 h 2031"/>
                <a:gd name="T6" fmla="*/ 16 w 1066"/>
                <a:gd name="T7" fmla="*/ 1925 h 2031"/>
                <a:gd name="T8" fmla="*/ 53 w 1066"/>
                <a:gd name="T9" fmla="*/ 1894 h 2031"/>
                <a:gd name="T10" fmla="*/ 86 w 1066"/>
                <a:gd name="T11" fmla="*/ 1882 h 2031"/>
                <a:gd name="T12" fmla="*/ 128 w 1066"/>
                <a:gd name="T13" fmla="*/ 1880 h 2031"/>
                <a:gd name="T14" fmla="*/ 173 w 1066"/>
                <a:gd name="T15" fmla="*/ 1869 h 2031"/>
                <a:gd name="T16" fmla="*/ 211 w 1066"/>
                <a:gd name="T17" fmla="*/ 1878 h 2031"/>
                <a:gd name="T18" fmla="*/ 220 w 1066"/>
                <a:gd name="T19" fmla="*/ 1906 h 2031"/>
                <a:gd name="T20" fmla="*/ 189 w 1066"/>
                <a:gd name="T21" fmla="*/ 1925 h 2031"/>
                <a:gd name="T22" fmla="*/ 173 w 1066"/>
                <a:gd name="T23" fmla="*/ 1968 h 2031"/>
                <a:gd name="T24" fmla="*/ 138 w 1066"/>
                <a:gd name="T25" fmla="*/ 2005 h 2031"/>
                <a:gd name="T26" fmla="*/ 103 w 1066"/>
                <a:gd name="T27" fmla="*/ 2023 h 2031"/>
                <a:gd name="T28" fmla="*/ 99 w 1066"/>
                <a:gd name="T29" fmla="*/ 2025 h 2031"/>
                <a:gd name="T30" fmla="*/ 128 w 1066"/>
                <a:gd name="T31" fmla="*/ 2010 h 2031"/>
                <a:gd name="T32" fmla="*/ 169 w 1066"/>
                <a:gd name="T33" fmla="*/ 1978 h 2031"/>
                <a:gd name="T34" fmla="*/ 178 w 1066"/>
                <a:gd name="T35" fmla="*/ 1945 h 2031"/>
                <a:gd name="T36" fmla="*/ 203 w 1066"/>
                <a:gd name="T37" fmla="*/ 1913 h 2031"/>
                <a:gd name="T38" fmla="*/ 211 w 1066"/>
                <a:gd name="T39" fmla="*/ 1887 h 2031"/>
                <a:gd name="T40" fmla="*/ 178 w 1066"/>
                <a:gd name="T41" fmla="*/ 1869 h 2031"/>
                <a:gd name="T42" fmla="*/ 163 w 1066"/>
                <a:gd name="T43" fmla="*/ 1869 h 2031"/>
                <a:gd name="T44" fmla="*/ 115 w 1066"/>
                <a:gd name="T45" fmla="*/ 1880 h 2031"/>
                <a:gd name="T46" fmla="*/ 81 w 1066"/>
                <a:gd name="T47" fmla="*/ 1887 h 2031"/>
                <a:gd name="T48" fmla="*/ 68 w 1066"/>
                <a:gd name="T49" fmla="*/ 1893 h 2031"/>
                <a:gd name="T50" fmla="*/ 11 w 1066"/>
                <a:gd name="T51" fmla="*/ 1935 h 2031"/>
                <a:gd name="T52" fmla="*/ 12 w 1066"/>
                <a:gd name="T53" fmla="*/ 1981 h 2031"/>
                <a:gd name="T54" fmla="*/ 38 w 1066"/>
                <a:gd name="T55" fmla="*/ 2012 h 2031"/>
                <a:gd name="T56" fmla="*/ 78 w 1066"/>
                <a:gd name="T57" fmla="*/ 2021 h 2031"/>
                <a:gd name="T58" fmla="*/ 452 w 1066"/>
                <a:gd name="T59" fmla="*/ 1669 h 2031"/>
                <a:gd name="T60" fmla="*/ 459 w 1066"/>
                <a:gd name="T61" fmla="*/ 1678 h 2031"/>
                <a:gd name="T62" fmla="*/ 462 w 1066"/>
                <a:gd name="T63" fmla="*/ 1670 h 2031"/>
                <a:gd name="T64" fmla="*/ 466 w 1066"/>
                <a:gd name="T65" fmla="*/ 1672 h 2031"/>
                <a:gd name="T66" fmla="*/ 1037 w 1066"/>
                <a:gd name="T67" fmla="*/ 921 h 2031"/>
                <a:gd name="T68" fmla="*/ 1041 w 1066"/>
                <a:gd name="T69" fmla="*/ 919 h 2031"/>
                <a:gd name="T70" fmla="*/ 1040 w 1066"/>
                <a:gd name="T71" fmla="*/ 917 h 2031"/>
                <a:gd name="T72" fmla="*/ 997 w 1066"/>
                <a:gd name="T73" fmla="*/ 804 h 2031"/>
                <a:gd name="T74" fmla="*/ 1013 w 1066"/>
                <a:gd name="T75" fmla="*/ 813 h 2031"/>
                <a:gd name="T76" fmla="*/ 982 w 1066"/>
                <a:gd name="T77" fmla="*/ 791 h 2031"/>
                <a:gd name="T78" fmla="*/ 991 w 1066"/>
                <a:gd name="T79" fmla="*/ 776 h 2031"/>
                <a:gd name="T80" fmla="*/ 970 w 1066"/>
                <a:gd name="T81" fmla="*/ 777 h 2031"/>
                <a:gd name="T82" fmla="*/ 996 w 1066"/>
                <a:gd name="T83" fmla="*/ 784 h 2031"/>
                <a:gd name="T84" fmla="*/ 967 w 1066"/>
                <a:gd name="T85" fmla="*/ 776 h 2031"/>
                <a:gd name="T86" fmla="*/ 966 w 1066"/>
                <a:gd name="T87" fmla="*/ 778 h 2031"/>
                <a:gd name="T88" fmla="*/ 874 w 1066"/>
                <a:gd name="T89" fmla="*/ 230 h 2031"/>
                <a:gd name="T90" fmla="*/ 870 w 1066"/>
                <a:gd name="T91" fmla="*/ 231 h 2031"/>
                <a:gd name="T92" fmla="*/ 858 w 1066"/>
                <a:gd name="T93" fmla="*/ 227 h 2031"/>
                <a:gd name="T94" fmla="*/ 862 w 1066"/>
                <a:gd name="T95" fmla="*/ 229 h 2031"/>
                <a:gd name="T96" fmla="*/ 861 w 1066"/>
                <a:gd name="T97" fmla="*/ 227 h 2031"/>
                <a:gd name="T98" fmla="*/ 864 w 1066"/>
                <a:gd name="T99" fmla="*/ 209 h 2031"/>
                <a:gd name="T100" fmla="*/ 868 w 1066"/>
                <a:gd name="T101" fmla="*/ 211 h 2031"/>
                <a:gd name="T102" fmla="*/ 893 w 1066"/>
                <a:gd name="T103" fmla="*/ 102 h 2031"/>
                <a:gd name="T104" fmla="*/ 884 w 1066"/>
                <a:gd name="T105" fmla="*/ 91 h 2031"/>
                <a:gd name="T106" fmla="*/ 905 w 1066"/>
                <a:gd name="T107" fmla="*/ 87 h 2031"/>
                <a:gd name="T108" fmla="*/ 898 w 1066"/>
                <a:gd name="T109" fmla="*/ 100 h 2031"/>
                <a:gd name="T110" fmla="*/ 901 w 1066"/>
                <a:gd name="T111" fmla="*/ 84 h 2031"/>
                <a:gd name="T112" fmla="*/ 886 w 1066"/>
                <a:gd name="T113" fmla="*/ 88 h 2031"/>
                <a:gd name="T114" fmla="*/ 846 w 1066"/>
                <a:gd name="T115" fmla="*/ 2 h 2031"/>
                <a:gd name="T116" fmla="*/ 846 w 1066"/>
                <a:gd name="T117" fmla="*/ 13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66" h="2031">
                  <a:moveTo>
                    <a:pt x="97" y="2031"/>
                  </a:moveTo>
                  <a:cubicBezTo>
                    <a:pt x="96" y="2031"/>
                    <a:pt x="94" y="2030"/>
                    <a:pt x="93" y="2030"/>
                  </a:cubicBezTo>
                  <a:cubicBezTo>
                    <a:pt x="92" y="2029"/>
                    <a:pt x="92" y="2028"/>
                    <a:pt x="91" y="2028"/>
                  </a:cubicBezTo>
                  <a:cubicBezTo>
                    <a:pt x="90" y="2027"/>
                    <a:pt x="89" y="2026"/>
                    <a:pt x="85" y="2025"/>
                  </a:cubicBezTo>
                  <a:cubicBezTo>
                    <a:pt x="81" y="2025"/>
                    <a:pt x="80" y="2025"/>
                    <a:pt x="78" y="2025"/>
                  </a:cubicBezTo>
                  <a:cubicBezTo>
                    <a:pt x="77" y="2025"/>
                    <a:pt x="75" y="2026"/>
                    <a:pt x="70" y="2025"/>
                  </a:cubicBezTo>
                  <a:cubicBezTo>
                    <a:pt x="67" y="2025"/>
                    <a:pt x="65" y="2025"/>
                    <a:pt x="64" y="2023"/>
                  </a:cubicBezTo>
                  <a:cubicBezTo>
                    <a:pt x="63" y="2023"/>
                    <a:pt x="62" y="2023"/>
                    <a:pt x="59" y="2023"/>
                  </a:cubicBezTo>
                  <a:cubicBezTo>
                    <a:pt x="50" y="2022"/>
                    <a:pt x="48" y="2021"/>
                    <a:pt x="46" y="2019"/>
                  </a:cubicBezTo>
                  <a:cubicBezTo>
                    <a:pt x="45" y="2019"/>
                    <a:pt x="45" y="2018"/>
                    <a:pt x="45" y="2018"/>
                  </a:cubicBezTo>
                  <a:cubicBezTo>
                    <a:pt x="44" y="2018"/>
                    <a:pt x="44" y="2018"/>
                    <a:pt x="44" y="2018"/>
                  </a:cubicBezTo>
                  <a:cubicBezTo>
                    <a:pt x="42" y="2017"/>
                    <a:pt x="42" y="2017"/>
                    <a:pt x="40" y="2017"/>
                  </a:cubicBezTo>
                  <a:cubicBezTo>
                    <a:pt x="38" y="2017"/>
                    <a:pt x="34" y="2017"/>
                    <a:pt x="34" y="2013"/>
                  </a:cubicBezTo>
                  <a:cubicBezTo>
                    <a:pt x="33" y="2013"/>
                    <a:pt x="33" y="2013"/>
                    <a:pt x="33" y="2013"/>
                  </a:cubicBezTo>
                  <a:cubicBezTo>
                    <a:pt x="29" y="2013"/>
                    <a:pt x="23" y="2008"/>
                    <a:pt x="22" y="2005"/>
                  </a:cubicBezTo>
                  <a:cubicBezTo>
                    <a:pt x="22" y="2004"/>
                    <a:pt x="19" y="2004"/>
                    <a:pt x="17" y="2004"/>
                  </a:cubicBezTo>
                  <a:cubicBezTo>
                    <a:pt x="16" y="2004"/>
                    <a:pt x="15" y="2004"/>
                    <a:pt x="15" y="2003"/>
                  </a:cubicBezTo>
                  <a:cubicBezTo>
                    <a:pt x="13" y="2003"/>
                    <a:pt x="11" y="2001"/>
                    <a:pt x="9" y="1999"/>
                  </a:cubicBezTo>
                  <a:cubicBezTo>
                    <a:pt x="9" y="1997"/>
                    <a:pt x="8" y="1994"/>
                    <a:pt x="10" y="1991"/>
                  </a:cubicBezTo>
                  <a:cubicBezTo>
                    <a:pt x="12" y="1987"/>
                    <a:pt x="12" y="1986"/>
                    <a:pt x="12" y="1986"/>
                  </a:cubicBezTo>
                  <a:cubicBezTo>
                    <a:pt x="12" y="1986"/>
                    <a:pt x="11" y="1986"/>
                    <a:pt x="11" y="1986"/>
                  </a:cubicBezTo>
                  <a:cubicBezTo>
                    <a:pt x="9" y="1985"/>
                    <a:pt x="9" y="1984"/>
                    <a:pt x="8" y="1984"/>
                  </a:cubicBezTo>
                  <a:cubicBezTo>
                    <a:pt x="8" y="1984"/>
                    <a:pt x="8" y="1984"/>
                    <a:pt x="8" y="1984"/>
                  </a:cubicBezTo>
                  <a:cubicBezTo>
                    <a:pt x="8" y="1983"/>
                    <a:pt x="0" y="1975"/>
                    <a:pt x="5" y="1966"/>
                  </a:cubicBezTo>
                  <a:cubicBezTo>
                    <a:pt x="8" y="1960"/>
                    <a:pt x="7" y="1957"/>
                    <a:pt x="6" y="1954"/>
                  </a:cubicBezTo>
                  <a:cubicBezTo>
                    <a:pt x="6" y="1953"/>
                    <a:pt x="6" y="1953"/>
                    <a:pt x="6" y="1952"/>
                  </a:cubicBezTo>
                  <a:cubicBezTo>
                    <a:pt x="5" y="1950"/>
                    <a:pt x="6" y="1948"/>
                    <a:pt x="7" y="1947"/>
                  </a:cubicBezTo>
                  <a:cubicBezTo>
                    <a:pt x="7" y="1946"/>
                    <a:pt x="8" y="1945"/>
                    <a:pt x="8" y="1943"/>
                  </a:cubicBezTo>
                  <a:cubicBezTo>
                    <a:pt x="8" y="1941"/>
                    <a:pt x="7" y="1941"/>
                    <a:pt x="7" y="1940"/>
                  </a:cubicBezTo>
                  <a:cubicBezTo>
                    <a:pt x="5" y="1938"/>
                    <a:pt x="5" y="1936"/>
                    <a:pt x="7" y="1933"/>
                  </a:cubicBezTo>
                  <a:cubicBezTo>
                    <a:pt x="8" y="1931"/>
                    <a:pt x="9" y="1930"/>
                    <a:pt x="9" y="1929"/>
                  </a:cubicBezTo>
                  <a:cubicBezTo>
                    <a:pt x="10" y="1926"/>
                    <a:pt x="11" y="1925"/>
                    <a:pt x="16" y="1925"/>
                  </a:cubicBezTo>
                  <a:cubicBezTo>
                    <a:pt x="19" y="1925"/>
                    <a:pt x="23" y="1921"/>
                    <a:pt x="25" y="1919"/>
                  </a:cubicBezTo>
                  <a:cubicBezTo>
                    <a:pt x="26" y="1918"/>
                    <a:pt x="27" y="1917"/>
                    <a:pt x="28" y="1917"/>
                  </a:cubicBezTo>
                  <a:cubicBezTo>
                    <a:pt x="30" y="1915"/>
                    <a:pt x="38" y="1911"/>
                    <a:pt x="46" y="1906"/>
                  </a:cubicBezTo>
                  <a:cubicBezTo>
                    <a:pt x="50" y="1904"/>
                    <a:pt x="54" y="1901"/>
                    <a:pt x="56" y="1900"/>
                  </a:cubicBezTo>
                  <a:cubicBezTo>
                    <a:pt x="59" y="1898"/>
                    <a:pt x="61" y="1897"/>
                    <a:pt x="62" y="1896"/>
                  </a:cubicBezTo>
                  <a:cubicBezTo>
                    <a:pt x="60" y="1897"/>
                    <a:pt x="58" y="1898"/>
                    <a:pt x="56" y="1897"/>
                  </a:cubicBezTo>
                  <a:cubicBezTo>
                    <a:pt x="55" y="1897"/>
                    <a:pt x="54" y="1896"/>
                    <a:pt x="54" y="1895"/>
                  </a:cubicBezTo>
                  <a:cubicBezTo>
                    <a:pt x="53" y="1894"/>
                    <a:pt x="53" y="1894"/>
                    <a:pt x="53" y="1894"/>
                  </a:cubicBezTo>
                  <a:cubicBezTo>
                    <a:pt x="54" y="1893"/>
                    <a:pt x="54" y="1893"/>
                    <a:pt x="54" y="1893"/>
                  </a:cubicBezTo>
                  <a:cubicBezTo>
                    <a:pt x="54" y="1893"/>
                    <a:pt x="55" y="1890"/>
                    <a:pt x="58" y="1886"/>
                  </a:cubicBezTo>
                  <a:cubicBezTo>
                    <a:pt x="59" y="1885"/>
                    <a:pt x="59" y="1885"/>
                    <a:pt x="60" y="1884"/>
                  </a:cubicBezTo>
                  <a:cubicBezTo>
                    <a:pt x="62" y="1881"/>
                    <a:pt x="65" y="1878"/>
                    <a:pt x="71" y="1881"/>
                  </a:cubicBezTo>
                  <a:cubicBezTo>
                    <a:pt x="77" y="1882"/>
                    <a:pt x="79" y="1883"/>
                    <a:pt x="81" y="1883"/>
                  </a:cubicBezTo>
                  <a:cubicBezTo>
                    <a:pt x="82" y="1883"/>
                    <a:pt x="82" y="1883"/>
                    <a:pt x="83" y="1883"/>
                  </a:cubicBezTo>
                  <a:cubicBezTo>
                    <a:pt x="84" y="1883"/>
                    <a:pt x="85" y="1883"/>
                    <a:pt x="86" y="1883"/>
                  </a:cubicBezTo>
                  <a:cubicBezTo>
                    <a:pt x="86" y="1883"/>
                    <a:pt x="86" y="1882"/>
                    <a:pt x="86" y="1882"/>
                  </a:cubicBezTo>
                  <a:cubicBezTo>
                    <a:pt x="86" y="1880"/>
                    <a:pt x="86" y="1878"/>
                    <a:pt x="87" y="1877"/>
                  </a:cubicBezTo>
                  <a:cubicBezTo>
                    <a:pt x="89" y="1875"/>
                    <a:pt x="93" y="1874"/>
                    <a:pt x="96" y="1874"/>
                  </a:cubicBezTo>
                  <a:cubicBezTo>
                    <a:pt x="99" y="1874"/>
                    <a:pt x="101" y="1875"/>
                    <a:pt x="102" y="1875"/>
                  </a:cubicBezTo>
                  <a:cubicBezTo>
                    <a:pt x="104" y="1876"/>
                    <a:pt x="106" y="1877"/>
                    <a:pt x="109" y="1877"/>
                  </a:cubicBezTo>
                  <a:cubicBezTo>
                    <a:pt x="111" y="1877"/>
                    <a:pt x="111" y="1876"/>
                    <a:pt x="112" y="1876"/>
                  </a:cubicBezTo>
                  <a:cubicBezTo>
                    <a:pt x="114" y="1874"/>
                    <a:pt x="116" y="1874"/>
                    <a:pt x="120" y="1876"/>
                  </a:cubicBezTo>
                  <a:cubicBezTo>
                    <a:pt x="122" y="1878"/>
                    <a:pt x="124" y="1878"/>
                    <a:pt x="125" y="1878"/>
                  </a:cubicBezTo>
                  <a:cubicBezTo>
                    <a:pt x="126" y="1878"/>
                    <a:pt x="127" y="1879"/>
                    <a:pt x="128" y="1880"/>
                  </a:cubicBezTo>
                  <a:cubicBezTo>
                    <a:pt x="128" y="1880"/>
                    <a:pt x="130" y="1880"/>
                    <a:pt x="132" y="1879"/>
                  </a:cubicBezTo>
                  <a:cubicBezTo>
                    <a:pt x="133" y="1879"/>
                    <a:pt x="134" y="1878"/>
                    <a:pt x="134" y="1876"/>
                  </a:cubicBezTo>
                  <a:cubicBezTo>
                    <a:pt x="136" y="1869"/>
                    <a:pt x="141" y="1866"/>
                    <a:pt x="148" y="1867"/>
                  </a:cubicBezTo>
                  <a:cubicBezTo>
                    <a:pt x="154" y="1867"/>
                    <a:pt x="160" y="1865"/>
                    <a:pt x="161" y="1865"/>
                  </a:cubicBezTo>
                  <a:cubicBezTo>
                    <a:pt x="165" y="1864"/>
                    <a:pt x="167" y="1866"/>
                    <a:pt x="168" y="1867"/>
                  </a:cubicBezTo>
                  <a:cubicBezTo>
                    <a:pt x="168" y="1868"/>
                    <a:pt x="169" y="1869"/>
                    <a:pt x="170" y="1870"/>
                  </a:cubicBezTo>
                  <a:cubicBezTo>
                    <a:pt x="172" y="1871"/>
                    <a:pt x="173" y="1871"/>
                    <a:pt x="174" y="1872"/>
                  </a:cubicBezTo>
                  <a:cubicBezTo>
                    <a:pt x="173" y="1871"/>
                    <a:pt x="173" y="1870"/>
                    <a:pt x="173" y="1869"/>
                  </a:cubicBezTo>
                  <a:cubicBezTo>
                    <a:pt x="173" y="1868"/>
                    <a:pt x="174" y="1866"/>
                    <a:pt x="175" y="1865"/>
                  </a:cubicBezTo>
                  <a:cubicBezTo>
                    <a:pt x="177" y="1864"/>
                    <a:pt x="177" y="1864"/>
                    <a:pt x="178" y="1864"/>
                  </a:cubicBezTo>
                  <a:cubicBezTo>
                    <a:pt x="178" y="1864"/>
                    <a:pt x="178" y="1863"/>
                    <a:pt x="179" y="1862"/>
                  </a:cubicBezTo>
                  <a:cubicBezTo>
                    <a:pt x="180" y="1860"/>
                    <a:pt x="182" y="1858"/>
                    <a:pt x="185" y="1858"/>
                  </a:cubicBezTo>
                  <a:cubicBezTo>
                    <a:pt x="187" y="1859"/>
                    <a:pt x="187" y="1862"/>
                    <a:pt x="187" y="1863"/>
                  </a:cubicBezTo>
                  <a:cubicBezTo>
                    <a:pt x="188" y="1868"/>
                    <a:pt x="189" y="1870"/>
                    <a:pt x="191" y="1871"/>
                  </a:cubicBezTo>
                  <a:cubicBezTo>
                    <a:pt x="194" y="1872"/>
                    <a:pt x="198" y="1872"/>
                    <a:pt x="201" y="1872"/>
                  </a:cubicBezTo>
                  <a:cubicBezTo>
                    <a:pt x="203" y="1872"/>
                    <a:pt x="209" y="1871"/>
                    <a:pt x="211" y="1878"/>
                  </a:cubicBezTo>
                  <a:cubicBezTo>
                    <a:pt x="212" y="1881"/>
                    <a:pt x="213" y="1882"/>
                    <a:pt x="214" y="1883"/>
                  </a:cubicBezTo>
                  <a:cubicBezTo>
                    <a:pt x="215" y="1884"/>
                    <a:pt x="215" y="1884"/>
                    <a:pt x="216" y="1885"/>
                  </a:cubicBezTo>
                  <a:cubicBezTo>
                    <a:pt x="216" y="1886"/>
                    <a:pt x="216" y="1887"/>
                    <a:pt x="216" y="1892"/>
                  </a:cubicBezTo>
                  <a:cubicBezTo>
                    <a:pt x="216" y="1895"/>
                    <a:pt x="216" y="1897"/>
                    <a:pt x="216" y="1899"/>
                  </a:cubicBezTo>
                  <a:cubicBezTo>
                    <a:pt x="216" y="1899"/>
                    <a:pt x="216" y="1900"/>
                    <a:pt x="216" y="1900"/>
                  </a:cubicBezTo>
                  <a:cubicBezTo>
                    <a:pt x="216" y="1900"/>
                    <a:pt x="216" y="1900"/>
                    <a:pt x="216" y="1900"/>
                  </a:cubicBezTo>
                  <a:cubicBezTo>
                    <a:pt x="216" y="1900"/>
                    <a:pt x="216" y="1900"/>
                    <a:pt x="216" y="1901"/>
                  </a:cubicBezTo>
                  <a:cubicBezTo>
                    <a:pt x="217" y="1901"/>
                    <a:pt x="221" y="1903"/>
                    <a:pt x="220" y="1906"/>
                  </a:cubicBezTo>
                  <a:cubicBezTo>
                    <a:pt x="220" y="1909"/>
                    <a:pt x="216" y="1910"/>
                    <a:pt x="215" y="1910"/>
                  </a:cubicBezTo>
                  <a:cubicBezTo>
                    <a:pt x="211" y="1911"/>
                    <a:pt x="209" y="1913"/>
                    <a:pt x="206" y="1916"/>
                  </a:cubicBezTo>
                  <a:cubicBezTo>
                    <a:pt x="206" y="1916"/>
                    <a:pt x="206" y="1916"/>
                    <a:pt x="206" y="1916"/>
                  </a:cubicBezTo>
                  <a:cubicBezTo>
                    <a:pt x="205" y="1918"/>
                    <a:pt x="204" y="1918"/>
                    <a:pt x="202" y="1918"/>
                  </a:cubicBezTo>
                  <a:cubicBezTo>
                    <a:pt x="200" y="1918"/>
                    <a:pt x="199" y="1916"/>
                    <a:pt x="198" y="1915"/>
                  </a:cubicBezTo>
                  <a:cubicBezTo>
                    <a:pt x="197" y="1914"/>
                    <a:pt x="197" y="1914"/>
                    <a:pt x="197" y="1913"/>
                  </a:cubicBezTo>
                  <a:cubicBezTo>
                    <a:pt x="197" y="1913"/>
                    <a:pt x="196" y="1914"/>
                    <a:pt x="196" y="1916"/>
                  </a:cubicBezTo>
                  <a:cubicBezTo>
                    <a:pt x="194" y="1919"/>
                    <a:pt x="192" y="1922"/>
                    <a:pt x="189" y="1925"/>
                  </a:cubicBezTo>
                  <a:cubicBezTo>
                    <a:pt x="187" y="1926"/>
                    <a:pt x="185" y="1931"/>
                    <a:pt x="185" y="1934"/>
                  </a:cubicBezTo>
                  <a:cubicBezTo>
                    <a:pt x="185" y="1936"/>
                    <a:pt x="185" y="1936"/>
                    <a:pt x="185" y="1936"/>
                  </a:cubicBezTo>
                  <a:cubicBezTo>
                    <a:pt x="184" y="1940"/>
                    <a:pt x="184" y="1946"/>
                    <a:pt x="180" y="1949"/>
                  </a:cubicBezTo>
                  <a:cubicBezTo>
                    <a:pt x="178" y="1950"/>
                    <a:pt x="177" y="1951"/>
                    <a:pt x="177" y="1951"/>
                  </a:cubicBezTo>
                  <a:cubicBezTo>
                    <a:pt x="178" y="1953"/>
                    <a:pt x="177" y="1955"/>
                    <a:pt x="177" y="1956"/>
                  </a:cubicBezTo>
                  <a:cubicBezTo>
                    <a:pt x="176" y="1957"/>
                    <a:pt x="176" y="1958"/>
                    <a:pt x="175" y="1959"/>
                  </a:cubicBezTo>
                  <a:cubicBezTo>
                    <a:pt x="175" y="1960"/>
                    <a:pt x="175" y="1961"/>
                    <a:pt x="174" y="1962"/>
                  </a:cubicBezTo>
                  <a:cubicBezTo>
                    <a:pt x="173" y="1964"/>
                    <a:pt x="172" y="1967"/>
                    <a:pt x="173" y="1968"/>
                  </a:cubicBezTo>
                  <a:cubicBezTo>
                    <a:pt x="174" y="1972"/>
                    <a:pt x="174" y="1976"/>
                    <a:pt x="173" y="1977"/>
                  </a:cubicBezTo>
                  <a:cubicBezTo>
                    <a:pt x="174" y="1979"/>
                    <a:pt x="173" y="1981"/>
                    <a:pt x="170" y="1983"/>
                  </a:cubicBezTo>
                  <a:cubicBezTo>
                    <a:pt x="169" y="1983"/>
                    <a:pt x="168" y="1984"/>
                    <a:pt x="167" y="1985"/>
                  </a:cubicBezTo>
                  <a:cubicBezTo>
                    <a:pt x="166" y="1986"/>
                    <a:pt x="165" y="1987"/>
                    <a:pt x="164" y="1987"/>
                  </a:cubicBezTo>
                  <a:cubicBezTo>
                    <a:pt x="162" y="1988"/>
                    <a:pt x="161" y="1988"/>
                    <a:pt x="160" y="1987"/>
                  </a:cubicBezTo>
                  <a:cubicBezTo>
                    <a:pt x="160" y="1987"/>
                    <a:pt x="159" y="1987"/>
                    <a:pt x="158" y="1987"/>
                  </a:cubicBezTo>
                  <a:cubicBezTo>
                    <a:pt x="154" y="1987"/>
                    <a:pt x="149" y="1990"/>
                    <a:pt x="145" y="1994"/>
                  </a:cubicBezTo>
                  <a:cubicBezTo>
                    <a:pt x="141" y="1998"/>
                    <a:pt x="139" y="2000"/>
                    <a:pt x="138" y="2005"/>
                  </a:cubicBezTo>
                  <a:cubicBezTo>
                    <a:pt x="137" y="2009"/>
                    <a:pt x="136" y="2014"/>
                    <a:pt x="129" y="2014"/>
                  </a:cubicBezTo>
                  <a:cubicBezTo>
                    <a:pt x="127" y="2015"/>
                    <a:pt x="125" y="2014"/>
                    <a:pt x="124" y="2013"/>
                  </a:cubicBezTo>
                  <a:cubicBezTo>
                    <a:pt x="123" y="2012"/>
                    <a:pt x="123" y="2011"/>
                    <a:pt x="123" y="2010"/>
                  </a:cubicBezTo>
                  <a:cubicBezTo>
                    <a:pt x="118" y="2010"/>
                    <a:pt x="109" y="2013"/>
                    <a:pt x="108" y="2014"/>
                  </a:cubicBezTo>
                  <a:cubicBezTo>
                    <a:pt x="107" y="2015"/>
                    <a:pt x="107" y="2015"/>
                    <a:pt x="107" y="2016"/>
                  </a:cubicBezTo>
                  <a:cubicBezTo>
                    <a:pt x="107" y="2016"/>
                    <a:pt x="107" y="2016"/>
                    <a:pt x="107" y="2017"/>
                  </a:cubicBezTo>
                  <a:cubicBezTo>
                    <a:pt x="108" y="2018"/>
                    <a:pt x="106" y="2019"/>
                    <a:pt x="105" y="2020"/>
                  </a:cubicBezTo>
                  <a:cubicBezTo>
                    <a:pt x="103" y="2022"/>
                    <a:pt x="103" y="2022"/>
                    <a:pt x="103" y="2023"/>
                  </a:cubicBezTo>
                  <a:cubicBezTo>
                    <a:pt x="104" y="2025"/>
                    <a:pt x="104" y="2027"/>
                    <a:pt x="102" y="2029"/>
                  </a:cubicBezTo>
                  <a:cubicBezTo>
                    <a:pt x="101" y="2030"/>
                    <a:pt x="99" y="2031"/>
                    <a:pt x="97" y="2031"/>
                  </a:cubicBezTo>
                  <a:close/>
                  <a:moveTo>
                    <a:pt x="81" y="2021"/>
                  </a:moveTo>
                  <a:cubicBezTo>
                    <a:pt x="82" y="2021"/>
                    <a:pt x="83" y="2021"/>
                    <a:pt x="85" y="2021"/>
                  </a:cubicBezTo>
                  <a:cubicBezTo>
                    <a:pt x="91" y="2021"/>
                    <a:pt x="93" y="2023"/>
                    <a:pt x="95" y="2025"/>
                  </a:cubicBezTo>
                  <a:cubicBezTo>
                    <a:pt x="95" y="2025"/>
                    <a:pt x="95" y="2026"/>
                    <a:pt x="96" y="2026"/>
                  </a:cubicBezTo>
                  <a:cubicBezTo>
                    <a:pt x="96" y="2026"/>
                    <a:pt x="98" y="2026"/>
                    <a:pt x="99" y="2025"/>
                  </a:cubicBezTo>
                  <a:cubicBezTo>
                    <a:pt x="99" y="2025"/>
                    <a:pt x="99" y="2025"/>
                    <a:pt x="99" y="2025"/>
                  </a:cubicBezTo>
                  <a:cubicBezTo>
                    <a:pt x="97" y="2020"/>
                    <a:pt x="101" y="2017"/>
                    <a:pt x="103" y="2016"/>
                  </a:cubicBezTo>
                  <a:cubicBezTo>
                    <a:pt x="102" y="2015"/>
                    <a:pt x="102" y="2012"/>
                    <a:pt x="105" y="2010"/>
                  </a:cubicBezTo>
                  <a:cubicBezTo>
                    <a:pt x="107" y="2009"/>
                    <a:pt x="123" y="2004"/>
                    <a:pt x="126" y="2005"/>
                  </a:cubicBezTo>
                  <a:cubicBezTo>
                    <a:pt x="127" y="2006"/>
                    <a:pt x="127" y="2006"/>
                    <a:pt x="127" y="2006"/>
                  </a:cubicBezTo>
                  <a:cubicBezTo>
                    <a:pt x="128" y="2007"/>
                    <a:pt x="128" y="2007"/>
                    <a:pt x="128" y="2007"/>
                  </a:cubicBezTo>
                  <a:cubicBezTo>
                    <a:pt x="128" y="2008"/>
                    <a:pt x="127" y="2008"/>
                    <a:pt x="127" y="2008"/>
                  </a:cubicBezTo>
                  <a:cubicBezTo>
                    <a:pt x="127" y="2009"/>
                    <a:pt x="127" y="2009"/>
                    <a:pt x="127" y="2010"/>
                  </a:cubicBezTo>
                  <a:cubicBezTo>
                    <a:pt x="127" y="2010"/>
                    <a:pt x="128" y="2010"/>
                    <a:pt x="128" y="2010"/>
                  </a:cubicBezTo>
                  <a:cubicBezTo>
                    <a:pt x="128" y="2010"/>
                    <a:pt x="129" y="2010"/>
                    <a:pt x="129" y="2010"/>
                  </a:cubicBezTo>
                  <a:cubicBezTo>
                    <a:pt x="132" y="2010"/>
                    <a:pt x="133" y="2009"/>
                    <a:pt x="134" y="2004"/>
                  </a:cubicBezTo>
                  <a:cubicBezTo>
                    <a:pt x="135" y="1998"/>
                    <a:pt x="137" y="1995"/>
                    <a:pt x="142" y="1990"/>
                  </a:cubicBezTo>
                  <a:cubicBezTo>
                    <a:pt x="146" y="1986"/>
                    <a:pt x="152" y="1982"/>
                    <a:pt x="158" y="1982"/>
                  </a:cubicBezTo>
                  <a:cubicBezTo>
                    <a:pt x="160" y="1982"/>
                    <a:pt x="161" y="1983"/>
                    <a:pt x="162" y="1983"/>
                  </a:cubicBezTo>
                  <a:cubicBezTo>
                    <a:pt x="163" y="1983"/>
                    <a:pt x="163" y="1982"/>
                    <a:pt x="164" y="1982"/>
                  </a:cubicBezTo>
                  <a:cubicBezTo>
                    <a:pt x="165" y="1981"/>
                    <a:pt x="166" y="1980"/>
                    <a:pt x="168" y="1979"/>
                  </a:cubicBezTo>
                  <a:cubicBezTo>
                    <a:pt x="168" y="1978"/>
                    <a:pt x="169" y="1978"/>
                    <a:pt x="169" y="1978"/>
                  </a:cubicBezTo>
                  <a:cubicBezTo>
                    <a:pt x="169" y="1978"/>
                    <a:pt x="169" y="1978"/>
                    <a:pt x="169" y="1978"/>
                  </a:cubicBezTo>
                  <a:cubicBezTo>
                    <a:pt x="169" y="1977"/>
                    <a:pt x="169" y="1977"/>
                    <a:pt x="169" y="1977"/>
                  </a:cubicBezTo>
                  <a:cubicBezTo>
                    <a:pt x="169" y="1976"/>
                    <a:pt x="170" y="1973"/>
                    <a:pt x="169" y="1970"/>
                  </a:cubicBezTo>
                  <a:cubicBezTo>
                    <a:pt x="167" y="1967"/>
                    <a:pt x="169" y="1963"/>
                    <a:pt x="170" y="1960"/>
                  </a:cubicBezTo>
                  <a:cubicBezTo>
                    <a:pt x="170" y="1959"/>
                    <a:pt x="171" y="1958"/>
                    <a:pt x="171" y="1958"/>
                  </a:cubicBezTo>
                  <a:cubicBezTo>
                    <a:pt x="171" y="1956"/>
                    <a:pt x="172" y="1955"/>
                    <a:pt x="172" y="1954"/>
                  </a:cubicBezTo>
                  <a:cubicBezTo>
                    <a:pt x="173" y="1954"/>
                    <a:pt x="173" y="1953"/>
                    <a:pt x="173" y="1953"/>
                  </a:cubicBezTo>
                  <a:cubicBezTo>
                    <a:pt x="171" y="1949"/>
                    <a:pt x="176" y="1946"/>
                    <a:pt x="178" y="1945"/>
                  </a:cubicBezTo>
                  <a:cubicBezTo>
                    <a:pt x="180" y="1943"/>
                    <a:pt x="180" y="1939"/>
                    <a:pt x="180" y="1936"/>
                  </a:cubicBezTo>
                  <a:cubicBezTo>
                    <a:pt x="180" y="1934"/>
                    <a:pt x="180" y="1934"/>
                    <a:pt x="180" y="1934"/>
                  </a:cubicBezTo>
                  <a:cubicBezTo>
                    <a:pt x="180" y="1929"/>
                    <a:pt x="183" y="1923"/>
                    <a:pt x="186" y="1921"/>
                  </a:cubicBezTo>
                  <a:cubicBezTo>
                    <a:pt x="189" y="1919"/>
                    <a:pt x="190" y="1917"/>
                    <a:pt x="191" y="1914"/>
                  </a:cubicBezTo>
                  <a:cubicBezTo>
                    <a:pt x="192" y="1911"/>
                    <a:pt x="194" y="1909"/>
                    <a:pt x="195" y="1909"/>
                  </a:cubicBezTo>
                  <a:cubicBezTo>
                    <a:pt x="197" y="1908"/>
                    <a:pt x="198" y="1909"/>
                    <a:pt x="200" y="1910"/>
                  </a:cubicBezTo>
                  <a:cubicBezTo>
                    <a:pt x="200" y="1910"/>
                    <a:pt x="201" y="1911"/>
                    <a:pt x="201" y="1912"/>
                  </a:cubicBezTo>
                  <a:cubicBezTo>
                    <a:pt x="202" y="1912"/>
                    <a:pt x="202" y="1913"/>
                    <a:pt x="203" y="1913"/>
                  </a:cubicBezTo>
                  <a:cubicBezTo>
                    <a:pt x="203" y="1913"/>
                    <a:pt x="203" y="1913"/>
                    <a:pt x="203" y="1913"/>
                  </a:cubicBezTo>
                  <a:cubicBezTo>
                    <a:pt x="205" y="1910"/>
                    <a:pt x="208" y="1907"/>
                    <a:pt x="214" y="1906"/>
                  </a:cubicBezTo>
                  <a:cubicBezTo>
                    <a:pt x="214" y="1906"/>
                    <a:pt x="215" y="1906"/>
                    <a:pt x="215" y="1905"/>
                  </a:cubicBezTo>
                  <a:cubicBezTo>
                    <a:pt x="215" y="1905"/>
                    <a:pt x="214" y="1905"/>
                    <a:pt x="214" y="1905"/>
                  </a:cubicBezTo>
                  <a:cubicBezTo>
                    <a:pt x="210" y="1902"/>
                    <a:pt x="211" y="1900"/>
                    <a:pt x="211" y="1898"/>
                  </a:cubicBezTo>
                  <a:cubicBezTo>
                    <a:pt x="211" y="1896"/>
                    <a:pt x="212" y="1895"/>
                    <a:pt x="212" y="1892"/>
                  </a:cubicBezTo>
                  <a:cubicBezTo>
                    <a:pt x="212" y="1891"/>
                    <a:pt x="212" y="1889"/>
                    <a:pt x="212" y="1888"/>
                  </a:cubicBezTo>
                  <a:cubicBezTo>
                    <a:pt x="212" y="1888"/>
                    <a:pt x="211" y="1887"/>
                    <a:pt x="211" y="1887"/>
                  </a:cubicBezTo>
                  <a:cubicBezTo>
                    <a:pt x="211" y="1887"/>
                    <a:pt x="211" y="1886"/>
                    <a:pt x="211" y="1886"/>
                  </a:cubicBezTo>
                  <a:cubicBezTo>
                    <a:pt x="210" y="1885"/>
                    <a:pt x="208" y="1883"/>
                    <a:pt x="207" y="1879"/>
                  </a:cubicBezTo>
                  <a:cubicBezTo>
                    <a:pt x="206" y="1877"/>
                    <a:pt x="205" y="1876"/>
                    <a:pt x="201" y="1876"/>
                  </a:cubicBezTo>
                  <a:cubicBezTo>
                    <a:pt x="200" y="1877"/>
                    <a:pt x="194" y="1877"/>
                    <a:pt x="189" y="1875"/>
                  </a:cubicBezTo>
                  <a:cubicBezTo>
                    <a:pt x="184" y="1873"/>
                    <a:pt x="183" y="1869"/>
                    <a:pt x="183" y="1864"/>
                  </a:cubicBezTo>
                  <a:cubicBezTo>
                    <a:pt x="183" y="1865"/>
                    <a:pt x="183" y="1865"/>
                    <a:pt x="182" y="1865"/>
                  </a:cubicBezTo>
                  <a:cubicBezTo>
                    <a:pt x="181" y="1867"/>
                    <a:pt x="181" y="1868"/>
                    <a:pt x="180" y="1868"/>
                  </a:cubicBezTo>
                  <a:cubicBezTo>
                    <a:pt x="179" y="1868"/>
                    <a:pt x="179" y="1868"/>
                    <a:pt x="178" y="1869"/>
                  </a:cubicBezTo>
                  <a:cubicBezTo>
                    <a:pt x="178" y="1869"/>
                    <a:pt x="178" y="1869"/>
                    <a:pt x="178" y="1869"/>
                  </a:cubicBezTo>
                  <a:cubicBezTo>
                    <a:pt x="178" y="1870"/>
                    <a:pt x="178" y="1871"/>
                    <a:pt x="180" y="1873"/>
                  </a:cubicBezTo>
                  <a:cubicBezTo>
                    <a:pt x="183" y="1877"/>
                    <a:pt x="181" y="1879"/>
                    <a:pt x="181" y="1879"/>
                  </a:cubicBezTo>
                  <a:cubicBezTo>
                    <a:pt x="179" y="1881"/>
                    <a:pt x="175" y="1880"/>
                    <a:pt x="173" y="1879"/>
                  </a:cubicBezTo>
                  <a:cubicBezTo>
                    <a:pt x="173" y="1878"/>
                    <a:pt x="173" y="1878"/>
                    <a:pt x="173" y="1878"/>
                  </a:cubicBezTo>
                  <a:cubicBezTo>
                    <a:pt x="172" y="1877"/>
                    <a:pt x="170" y="1875"/>
                    <a:pt x="168" y="1874"/>
                  </a:cubicBezTo>
                  <a:cubicBezTo>
                    <a:pt x="166" y="1873"/>
                    <a:pt x="165" y="1871"/>
                    <a:pt x="164" y="1870"/>
                  </a:cubicBezTo>
                  <a:cubicBezTo>
                    <a:pt x="164" y="1870"/>
                    <a:pt x="163" y="1869"/>
                    <a:pt x="163" y="1869"/>
                  </a:cubicBezTo>
                  <a:cubicBezTo>
                    <a:pt x="161" y="1870"/>
                    <a:pt x="154" y="1872"/>
                    <a:pt x="148" y="1871"/>
                  </a:cubicBezTo>
                  <a:cubicBezTo>
                    <a:pt x="144" y="1871"/>
                    <a:pt x="140" y="1871"/>
                    <a:pt x="139" y="1877"/>
                  </a:cubicBezTo>
                  <a:cubicBezTo>
                    <a:pt x="138" y="1881"/>
                    <a:pt x="135" y="1883"/>
                    <a:pt x="131" y="1884"/>
                  </a:cubicBezTo>
                  <a:cubicBezTo>
                    <a:pt x="129" y="1885"/>
                    <a:pt x="126" y="1885"/>
                    <a:pt x="124" y="1883"/>
                  </a:cubicBezTo>
                  <a:cubicBezTo>
                    <a:pt x="124" y="1883"/>
                    <a:pt x="124" y="1883"/>
                    <a:pt x="124" y="1883"/>
                  </a:cubicBezTo>
                  <a:cubicBezTo>
                    <a:pt x="123" y="1883"/>
                    <a:pt x="121" y="1882"/>
                    <a:pt x="117" y="1880"/>
                  </a:cubicBezTo>
                  <a:cubicBezTo>
                    <a:pt x="116" y="1879"/>
                    <a:pt x="115" y="1879"/>
                    <a:pt x="115" y="1879"/>
                  </a:cubicBezTo>
                  <a:cubicBezTo>
                    <a:pt x="115" y="1879"/>
                    <a:pt x="115" y="1880"/>
                    <a:pt x="115" y="1880"/>
                  </a:cubicBezTo>
                  <a:cubicBezTo>
                    <a:pt x="114" y="1880"/>
                    <a:pt x="112" y="1882"/>
                    <a:pt x="109" y="1881"/>
                  </a:cubicBezTo>
                  <a:cubicBezTo>
                    <a:pt x="105" y="1881"/>
                    <a:pt x="103" y="1881"/>
                    <a:pt x="101" y="1880"/>
                  </a:cubicBezTo>
                  <a:cubicBezTo>
                    <a:pt x="99" y="1880"/>
                    <a:pt x="98" y="1879"/>
                    <a:pt x="96" y="1879"/>
                  </a:cubicBezTo>
                  <a:cubicBezTo>
                    <a:pt x="95" y="1879"/>
                    <a:pt x="91" y="1879"/>
                    <a:pt x="91" y="1880"/>
                  </a:cubicBezTo>
                  <a:cubicBezTo>
                    <a:pt x="90" y="1880"/>
                    <a:pt x="90" y="1881"/>
                    <a:pt x="90" y="1881"/>
                  </a:cubicBezTo>
                  <a:cubicBezTo>
                    <a:pt x="91" y="1884"/>
                    <a:pt x="90" y="1885"/>
                    <a:pt x="89" y="1886"/>
                  </a:cubicBezTo>
                  <a:cubicBezTo>
                    <a:pt x="88" y="1888"/>
                    <a:pt x="85" y="1888"/>
                    <a:pt x="83" y="1887"/>
                  </a:cubicBezTo>
                  <a:cubicBezTo>
                    <a:pt x="82" y="1887"/>
                    <a:pt x="82" y="1887"/>
                    <a:pt x="81" y="1887"/>
                  </a:cubicBezTo>
                  <a:cubicBezTo>
                    <a:pt x="79" y="1887"/>
                    <a:pt x="76" y="1887"/>
                    <a:pt x="70" y="1885"/>
                  </a:cubicBezTo>
                  <a:cubicBezTo>
                    <a:pt x="66" y="1884"/>
                    <a:pt x="66" y="1885"/>
                    <a:pt x="63" y="1887"/>
                  </a:cubicBezTo>
                  <a:cubicBezTo>
                    <a:pt x="63" y="1888"/>
                    <a:pt x="62" y="1888"/>
                    <a:pt x="62" y="1889"/>
                  </a:cubicBezTo>
                  <a:cubicBezTo>
                    <a:pt x="61" y="1890"/>
                    <a:pt x="60" y="1891"/>
                    <a:pt x="59" y="1892"/>
                  </a:cubicBezTo>
                  <a:cubicBezTo>
                    <a:pt x="59" y="1892"/>
                    <a:pt x="60" y="1892"/>
                    <a:pt x="60" y="1892"/>
                  </a:cubicBezTo>
                  <a:cubicBezTo>
                    <a:pt x="61" y="1891"/>
                    <a:pt x="61" y="1891"/>
                    <a:pt x="61" y="1891"/>
                  </a:cubicBezTo>
                  <a:cubicBezTo>
                    <a:pt x="64" y="1890"/>
                    <a:pt x="65" y="1889"/>
                    <a:pt x="67" y="1890"/>
                  </a:cubicBezTo>
                  <a:cubicBezTo>
                    <a:pt x="68" y="1890"/>
                    <a:pt x="68" y="1892"/>
                    <a:pt x="68" y="1893"/>
                  </a:cubicBezTo>
                  <a:cubicBezTo>
                    <a:pt x="69" y="1898"/>
                    <a:pt x="66" y="1899"/>
                    <a:pt x="59" y="1904"/>
                  </a:cubicBezTo>
                  <a:cubicBezTo>
                    <a:pt x="56" y="1905"/>
                    <a:pt x="52" y="1908"/>
                    <a:pt x="48" y="1910"/>
                  </a:cubicBezTo>
                  <a:cubicBezTo>
                    <a:pt x="41" y="1914"/>
                    <a:pt x="32" y="1919"/>
                    <a:pt x="31" y="1921"/>
                  </a:cubicBezTo>
                  <a:cubicBezTo>
                    <a:pt x="30" y="1921"/>
                    <a:pt x="29" y="1922"/>
                    <a:pt x="28" y="1922"/>
                  </a:cubicBezTo>
                  <a:cubicBezTo>
                    <a:pt x="25" y="1925"/>
                    <a:pt x="20" y="1929"/>
                    <a:pt x="16" y="1930"/>
                  </a:cubicBezTo>
                  <a:cubicBezTo>
                    <a:pt x="14" y="1930"/>
                    <a:pt x="14" y="1930"/>
                    <a:pt x="14" y="1930"/>
                  </a:cubicBezTo>
                  <a:cubicBezTo>
                    <a:pt x="14" y="1930"/>
                    <a:pt x="14" y="1930"/>
                    <a:pt x="14" y="1931"/>
                  </a:cubicBezTo>
                  <a:cubicBezTo>
                    <a:pt x="13" y="1932"/>
                    <a:pt x="13" y="1933"/>
                    <a:pt x="11" y="1935"/>
                  </a:cubicBezTo>
                  <a:cubicBezTo>
                    <a:pt x="11" y="1936"/>
                    <a:pt x="10" y="1937"/>
                    <a:pt x="10" y="1937"/>
                  </a:cubicBezTo>
                  <a:cubicBezTo>
                    <a:pt x="10" y="1937"/>
                    <a:pt x="10" y="1937"/>
                    <a:pt x="11" y="1937"/>
                  </a:cubicBezTo>
                  <a:cubicBezTo>
                    <a:pt x="11" y="1938"/>
                    <a:pt x="12" y="1940"/>
                    <a:pt x="12" y="1942"/>
                  </a:cubicBezTo>
                  <a:cubicBezTo>
                    <a:pt x="13" y="1946"/>
                    <a:pt x="12" y="1948"/>
                    <a:pt x="11" y="1949"/>
                  </a:cubicBezTo>
                  <a:cubicBezTo>
                    <a:pt x="11" y="1950"/>
                    <a:pt x="10" y="1951"/>
                    <a:pt x="11" y="1951"/>
                  </a:cubicBezTo>
                  <a:cubicBezTo>
                    <a:pt x="11" y="1952"/>
                    <a:pt x="11" y="1952"/>
                    <a:pt x="11" y="1953"/>
                  </a:cubicBezTo>
                  <a:cubicBezTo>
                    <a:pt x="12" y="1956"/>
                    <a:pt x="13" y="1960"/>
                    <a:pt x="9" y="1968"/>
                  </a:cubicBezTo>
                  <a:cubicBezTo>
                    <a:pt x="6" y="1974"/>
                    <a:pt x="11" y="1980"/>
                    <a:pt x="12" y="1981"/>
                  </a:cubicBezTo>
                  <a:cubicBezTo>
                    <a:pt x="12" y="1981"/>
                    <a:pt x="12" y="1981"/>
                    <a:pt x="13" y="1982"/>
                  </a:cubicBezTo>
                  <a:cubicBezTo>
                    <a:pt x="17" y="1984"/>
                    <a:pt x="17" y="1987"/>
                    <a:pt x="14" y="1993"/>
                  </a:cubicBezTo>
                  <a:cubicBezTo>
                    <a:pt x="13" y="1994"/>
                    <a:pt x="13" y="1996"/>
                    <a:pt x="14" y="1997"/>
                  </a:cubicBezTo>
                  <a:cubicBezTo>
                    <a:pt x="14" y="1998"/>
                    <a:pt x="15" y="1999"/>
                    <a:pt x="16" y="1999"/>
                  </a:cubicBezTo>
                  <a:cubicBezTo>
                    <a:pt x="17" y="1999"/>
                    <a:pt x="17" y="1999"/>
                    <a:pt x="18" y="1999"/>
                  </a:cubicBezTo>
                  <a:cubicBezTo>
                    <a:pt x="21" y="2000"/>
                    <a:pt x="26" y="2000"/>
                    <a:pt x="27" y="2003"/>
                  </a:cubicBezTo>
                  <a:cubicBezTo>
                    <a:pt x="27" y="2005"/>
                    <a:pt x="31" y="2008"/>
                    <a:pt x="33" y="2008"/>
                  </a:cubicBezTo>
                  <a:cubicBezTo>
                    <a:pt x="36" y="2008"/>
                    <a:pt x="38" y="2009"/>
                    <a:pt x="38" y="2012"/>
                  </a:cubicBezTo>
                  <a:cubicBezTo>
                    <a:pt x="39" y="2012"/>
                    <a:pt x="39" y="2012"/>
                    <a:pt x="40" y="2012"/>
                  </a:cubicBezTo>
                  <a:cubicBezTo>
                    <a:pt x="43" y="2012"/>
                    <a:pt x="44" y="2013"/>
                    <a:pt x="46" y="2014"/>
                  </a:cubicBezTo>
                  <a:cubicBezTo>
                    <a:pt x="47" y="2014"/>
                    <a:pt x="47" y="2014"/>
                    <a:pt x="47" y="2014"/>
                  </a:cubicBezTo>
                  <a:cubicBezTo>
                    <a:pt x="48" y="2015"/>
                    <a:pt x="48" y="2015"/>
                    <a:pt x="49" y="2015"/>
                  </a:cubicBezTo>
                  <a:cubicBezTo>
                    <a:pt x="50" y="2016"/>
                    <a:pt x="51" y="2017"/>
                    <a:pt x="59" y="2018"/>
                  </a:cubicBezTo>
                  <a:cubicBezTo>
                    <a:pt x="65" y="2018"/>
                    <a:pt x="67" y="2019"/>
                    <a:pt x="68" y="2020"/>
                  </a:cubicBezTo>
                  <a:cubicBezTo>
                    <a:pt x="68" y="2020"/>
                    <a:pt x="69" y="2020"/>
                    <a:pt x="70" y="2021"/>
                  </a:cubicBezTo>
                  <a:cubicBezTo>
                    <a:pt x="75" y="2021"/>
                    <a:pt x="76" y="2021"/>
                    <a:pt x="78" y="2021"/>
                  </a:cubicBezTo>
                  <a:cubicBezTo>
                    <a:pt x="79" y="2021"/>
                    <a:pt x="80" y="2021"/>
                    <a:pt x="81" y="2021"/>
                  </a:cubicBezTo>
                  <a:close/>
                  <a:moveTo>
                    <a:pt x="177" y="1877"/>
                  </a:moveTo>
                  <a:cubicBezTo>
                    <a:pt x="177" y="1877"/>
                    <a:pt x="177" y="1877"/>
                    <a:pt x="177" y="1877"/>
                  </a:cubicBezTo>
                  <a:close/>
                  <a:moveTo>
                    <a:pt x="452" y="1681"/>
                  </a:moveTo>
                  <a:cubicBezTo>
                    <a:pt x="451" y="1681"/>
                    <a:pt x="450" y="1680"/>
                    <a:pt x="450" y="1680"/>
                  </a:cubicBezTo>
                  <a:cubicBezTo>
                    <a:pt x="448" y="1678"/>
                    <a:pt x="447" y="1676"/>
                    <a:pt x="448" y="1674"/>
                  </a:cubicBezTo>
                  <a:cubicBezTo>
                    <a:pt x="449" y="1672"/>
                    <a:pt x="449" y="1671"/>
                    <a:pt x="451" y="1670"/>
                  </a:cubicBezTo>
                  <a:cubicBezTo>
                    <a:pt x="452" y="1669"/>
                    <a:pt x="452" y="1669"/>
                    <a:pt x="452" y="1669"/>
                  </a:cubicBezTo>
                  <a:cubicBezTo>
                    <a:pt x="453" y="1668"/>
                    <a:pt x="455" y="1667"/>
                    <a:pt x="457" y="1667"/>
                  </a:cubicBezTo>
                  <a:cubicBezTo>
                    <a:pt x="458" y="1666"/>
                    <a:pt x="460" y="1666"/>
                    <a:pt x="461" y="1666"/>
                  </a:cubicBezTo>
                  <a:cubicBezTo>
                    <a:pt x="464" y="1664"/>
                    <a:pt x="466" y="1665"/>
                    <a:pt x="467" y="1666"/>
                  </a:cubicBezTo>
                  <a:cubicBezTo>
                    <a:pt x="468" y="1668"/>
                    <a:pt x="468" y="1670"/>
                    <a:pt x="467" y="1672"/>
                  </a:cubicBezTo>
                  <a:cubicBezTo>
                    <a:pt x="467" y="1672"/>
                    <a:pt x="467" y="1672"/>
                    <a:pt x="467" y="1673"/>
                  </a:cubicBezTo>
                  <a:cubicBezTo>
                    <a:pt x="467" y="1675"/>
                    <a:pt x="467" y="1677"/>
                    <a:pt x="465" y="1678"/>
                  </a:cubicBezTo>
                  <a:cubicBezTo>
                    <a:pt x="463" y="1680"/>
                    <a:pt x="461" y="1678"/>
                    <a:pt x="460" y="1677"/>
                  </a:cubicBezTo>
                  <a:cubicBezTo>
                    <a:pt x="460" y="1677"/>
                    <a:pt x="460" y="1677"/>
                    <a:pt x="459" y="1678"/>
                  </a:cubicBezTo>
                  <a:cubicBezTo>
                    <a:pt x="457" y="1680"/>
                    <a:pt x="455" y="1680"/>
                    <a:pt x="453" y="1680"/>
                  </a:cubicBezTo>
                  <a:cubicBezTo>
                    <a:pt x="453" y="1680"/>
                    <a:pt x="452" y="1681"/>
                    <a:pt x="452" y="1681"/>
                  </a:cubicBezTo>
                  <a:close/>
                  <a:moveTo>
                    <a:pt x="452" y="1676"/>
                  </a:moveTo>
                  <a:cubicBezTo>
                    <a:pt x="452" y="1676"/>
                    <a:pt x="451" y="1676"/>
                    <a:pt x="451" y="1676"/>
                  </a:cubicBezTo>
                  <a:cubicBezTo>
                    <a:pt x="452" y="1677"/>
                    <a:pt x="452" y="1677"/>
                    <a:pt x="452" y="1677"/>
                  </a:cubicBezTo>
                  <a:cubicBezTo>
                    <a:pt x="452" y="1676"/>
                    <a:pt x="452" y="1676"/>
                    <a:pt x="452" y="1676"/>
                  </a:cubicBezTo>
                  <a:cubicBezTo>
                    <a:pt x="452" y="1676"/>
                    <a:pt x="452" y="1676"/>
                    <a:pt x="452" y="1676"/>
                  </a:cubicBezTo>
                  <a:close/>
                  <a:moveTo>
                    <a:pt x="462" y="1670"/>
                  </a:moveTo>
                  <a:cubicBezTo>
                    <a:pt x="461" y="1671"/>
                    <a:pt x="459" y="1671"/>
                    <a:pt x="458" y="1671"/>
                  </a:cubicBezTo>
                  <a:cubicBezTo>
                    <a:pt x="457" y="1672"/>
                    <a:pt x="456" y="1672"/>
                    <a:pt x="455" y="1673"/>
                  </a:cubicBezTo>
                  <a:cubicBezTo>
                    <a:pt x="454" y="1673"/>
                    <a:pt x="454" y="1673"/>
                    <a:pt x="454" y="1673"/>
                  </a:cubicBezTo>
                  <a:cubicBezTo>
                    <a:pt x="453" y="1675"/>
                    <a:pt x="453" y="1675"/>
                    <a:pt x="452" y="1675"/>
                  </a:cubicBezTo>
                  <a:cubicBezTo>
                    <a:pt x="453" y="1675"/>
                    <a:pt x="455" y="1675"/>
                    <a:pt x="456" y="1675"/>
                  </a:cubicBezTo>
                  <a:cubicBezTo>
                    <a:pt x="457" y="1674"/>
                    <a:pt x="459" y="1671"/>
                    <a:pt x="462" y="1673"/>
                  </a:cubicBezTo>
                  <a:cubicBezTo>
                    <a:pt x="462" y="1672"/>
                    <a:pt x="462" y="1671"/>
                    <a:pt x="462" y="1670"/>
                  </a:cubicBezTo>
                  <a:close/>
                  <a:moveTo>
                    <a:pt x="466" y="1672"/>
                  </a:moveTo>
                  <a:cubicBezTo>
                    <a:pt x="466" y="1672"/>
                    <a:pt x="466" y="1672"/>
                    <a:pt x="466" y="1672"/>
                  </a:cubicBezTo>
                  <a:cubicBezTo>
                    <a:pt x="466" y="1672"/>
                    <a:pt x="466" y="1672"/>
                    <a:pt x="466" y="1672"/>
                  </a:cubicBezTo>
                  <a:close/>
                  <a:moveTo>
                    <a:pt x="1049" y="934"/>
                  </a:moveTo>
                  <a:cubicBezTo>
                    <a:pt x="1049" y="934"/>
                    <a:pt x="1049" y="934"/>
                    <a:pt x="1049" y="934"/>
                  </a:cubicBezTo>
                  <a:cubicBezTo>
                    <a:pt x="1048" y="934"/>
                    <a:pt x="1048" y="934"/>
                    <a:pt x="1048" y="934"/>
                  </a:cubicBezTo>
                  <a:cubicBezTo>
                    <a:pt x="1045" y="934"/>
                    <a:pt x="1042" y="934"/>
                    <a:pt x="1041" y="929"/>
                  </a:cubicBezTo>
                  <a:cubicBezTo>
                    <a:pt x="1041" y="927"/>
                    <a:pt x="1040" y="927"/>
                    <a:pt x="1040" y="926"/>
                  </a:cubicBezTo>
                  <a:cubicBezTo>
                    <a:pt x="1039" y="925"/>
                    <a:pt x="1038" y="924"/>
                    <a:pt x="1037" y="921"/>
                  </a:cubicBezTo>
                  <a:cubicBezTo>
                    <a:pt x="1037" y="921"/>
                    <a:pt x="1037" y="921"/>
                    <a:pt x="1037" y="921"/>
                  </a:cubicBezTo>
                  <a:cubicBezTo>
                    <a:pt x="1034" y="917"/>
                    <a:pt x="1036" y="915"/>
                    <a:pt x="1037" y="914"/>
                  </a:cubicBezTo>
                  <a:cubicBezTo>
                    <a:pt x="1041" y="911"/>
                    <a:pt x="1049" y="914"/>
                    <a:pt x="1051" y="915"/>
                  </a:cubicBezTo>
                  <a:cubicBezTo>
                    <a:pt x="1052" y="917"/>
                    <a:pt x="1052" y="917"/>
                    <a:pt x="1057" y="918"/>
                  </a:cubicBezTo>
                  <a:cubicBezTo>
                    <a:pt x="1063" y="919"/>
                    <a:pt x="1065" y="924"/>
                    <a:pt x="1066" y="926"/>
                  </a:cubicBezTo>
                  <a:cubicBezTo>
                    <a:pt x="1066" y="927"/>
                    <a:pt x="1066" y="928"/>
                    <a:pt x="1065" y="929"/>
                  </a:cubicBezTo>
                  <a:cubicBezTo>
                    <a:pt x="1062" y="933"/>
                    <a:pt x="1052" y="934"/>
                    <a:pt x="1049" y="934"/>
                  </a:cubicBezTo>
                  <a:close/>
                  <a:moveTo>
                    <a:pt x="1041" y="919"/>
                  </a:moveTo>
                  <a:cubicBezTo>
                    <a:pt x="1042" y="922"/>
                    <a:pt x="1043" y="923"/>
                    <a:pt x="1043" y="923"/>
                  </a:cubicBezTo>
                  <a:cubicBezTo>
                    <a:pt x="1044" y="924"/>
                    <a:pt x="1045" y="925"/>
                    <a:pt x="1046" y="927"/>
                  </a:cubicBezTo>
                  <a:cubicBezTo>
                    <a:pt x="1046" y="929"/>
                    <a:pt x="1046" y="929"/>
                    <a:pt x="1048" y="929"/>
                  </a:cubicBezTo>
                  <a:cubicBezTo>
                    <a:pt x="1049" y="929"/>
                    <a:pt x="1049" y="929"/>
                    <a:pt x="1049" y="929"/>
                  </a:cubicBezTo>
                  <a:cubicBezTo>
                    <a:pt x="1052" y="930"/>
                    <a:pt x="1059" y="928"/>
                    <a:pt x="1061" y="927"/>
                  </a:cubicBezTo>
                  <a:cubicBezTo>
                    <a:pt x="1060" y="925"/>
                    <a:pt x="1059" y="923"/>
                    <a:pt x="1056" y="922"/>
                  </a:cubicBezTo>
                  <a:cubicBezTo>
                    <a:pt x="1051" y="922"/>
                    <a:pt x="1050" y="921"/>
                    <a:pt x="1047" y="919"/>
                  </a:cubicBezTo>
                  <a:cubicBezTo>
                    <a:pt x="1046" y="918"/>
                    <a:pt x="1041" y="917"/>
                    <a:pt x="1040" y="917"/>
                  </a:cubicBezTo>
                  <a:cubicBezTo>
                    <a:pt x="1040" y="917"/>
                    <a:pt x="1040" y="918"/>
                    <a:pt x="1041" y="919"/>
                  </a:cubicBezTo>
                  <a:close/>
                  <a:moveTo>
                    <a:pt x="1012" y="813"/>
                  </a:moveTo>
                  <a:cubicBezTo>
                    <a:pt x="1011" y="813"/>
                    <a:pt x="1008" y="812"/>
                    <a:pt x="1007" y="811"/>
                  </a:cubicBezTo>
                  <a:cubicBezTo>
                    <a:pt x="1007" y="810"/>
                    <a:pt x="1007" y="810"/>
                    <a:pt x="1005" y="809"/>
                  </a:cubicBezTo>
                  <a:cubicBezTo>
                    <a:pt x="1003" y="809"/>
                    <a:pt x="1002" y="808"/>
                    <a:pt x="1001" y="808"/>
                  </a:cubicBezTo>
                  <a:cubicBezTo>
                    <a:pt x="1001" y="807"/>
                    <a:pt x="1000" y="807"/>
                    <a:pt x="999" y="807"/>
                  </a:cubicBezTo>
                  <a:cubicBezTo>
                    <a:pt x="999" y="807"/>
                    <a:pt x="999" y="807"/>
                    <a:pt x="999" y="807"/>
                  </a:cubicBezTo>
                  <a:cubicBezTo>
                    <a:pt x="998" y="806"/>
                    <a:pt x="997" y="806"/>
                    <a:pt x="997" y="804"/>
                  </a:cubicBezTo>
                  <a:cubicBezTo>
                    <a:pt x="997" y="803"/>
                    <a:pt x="997" y="803"/>
                    <a:pt x="997" y="803"/>
                  </a:cubicBezTo>
                  <a:cubicBezTo>
                    <a:pt x="998" y="802"/>
                    <a:pt x="998" y="802"/>
                    <a:pt x="998" y="802"/>
                  </a:cubicBezTo>
                  <a:cubicBezTo>
                    <a:pt x="1000" y="801"/>
                    <a:pt x="1004" y="801"/>
                    <a:pt x="1005" y="802"/>
                  </a:cubicBezTo>
                  <a:cubicBezTo>
                    <a:pt x="1006" y="802"/>
                    <a:pt x="1007" y="802"/>
                    <a:pt x="1007" y="802"/>
                  </a:cubicBezTo>
                  <a:cubicBezTo>
                    <a:pt x="1009" y="803"/>
                    <a:pt x="1010" y="803"/>
                    <a:pt x="1011" y="804"/>
                  </a:cubicBezTo>
                  <a:cubicBezTo>
                    <a:pt x="1014" y="805"/>
                    <a:pt x="1016" y="809"/>
                    <a:pt x="1015" y="811"/>
                  </a:cubicBezTo>
                  <a:cubicBezTo>
                    <a:pt x="1015" y="812"/>
                    <a:pt x="1015" y="812"/>
                    <a:pt x="1015" y="812"/>
                  </a:cubicBezTo>
                  <a:cubicBezTo>
                    <a:pt x="1013" y="813"/>
                    <a:pt x="1013" y="813"/>
                    <a:pt x="1013" y="813"/>
                  </a:cubicBezTo>
                  <a:cubicBezTo>
                    <a:pt x="1013" y="813"/>
                    <a:pt x="1013" y="813"/>
                    <a:pt x="1012" y="813"/>
                  </a:cubicBezTo>
                  <a:close/>
                  <a:moveTo>
                    <a:pt x="1001" y="802"/>
                  </a:moveTo>
                  <a:cubicBezTo>
                    <a:pt x="1000" y="805"/>
                    <a:pt x="1000" y="805"/>
                    <a:pt x="1000" y="805"/>
                  </a:cubicBezTo>
                  <a:cubicBezTo>
                    <a:pt x="1001" y="802"/>
                    <a:pt x="1001" y="802"/>
                    <a:pt x="1001" y="802"/>
                  </a:cubicBezTo>
                  <a:cubicBezTo>
                    <a:pt x="1001" y="802"/>
                    <a:pt x="1001" y="802"/>
                    <a:pt x="1001" y="802"/>
                  </a:cubicBezTo>
                  <a:close/>
                  <a:moveTo>
                    <a:pt x="1014" y="802"/>
                  </a:moveTo>
                  <a:cubicBezTo>
                    <a:pt x="1010" y="802"/>
                    <a:pt x="1000" y="798"/>
                    <a:pt x="997" y="797"/>
                  </a:cubicBezTo>
                  <a:cubicBezTo>
                    <a:pt x="993" y="795"/>
                    <a:pt x="986" y="792"/>
                    <a:pt x="982" y="791"/>
                  </a:cubicBezTo>
                  <a:cubicBezTo>
                    <a:pt x="978" y="789"/>
                    <a:pt x="971" y="785"/>
                    <a:pt x="968" y="782"/>
                  </a:cubicBezTo>
                  <a:cubicBezTo>
                    <a:pt x="968" y="783"/>
                    <a:pt x="966" y="783"/>
                    <a:pt x="965" y="783"/>
                  </a:cubicBezTo>
                  <a:cubicBezTo>
                    <a:pt x="963" y="782"/>
                    <a:pt x="962" y="779"/>
                    <a:pt x="961" y="777"/>
                  </a:cubicBezTo>
                  <a:cubicBezTo>
                    <a:pt x="960" y="774"/>
                    <a:pt x="963" y="771"/>
                    <a:pt x="967" y="768"/>
                  </a:cubicBezTo>
                  <a:cubicBezTo>
                    <a:pt x="968" y="766"/>
                    <a:pt x="971" y="766"/>
                    <a:pt x="974" y="766"/>
                  </a:cubicBezTo>
                  <a:cubicBezTo>
                    <a:pt x="977" y="767"/>
                    <a:pt x="981" y="769"/>
                    <a:pt x="982" y="771"/>
                  </a:cubicBezTo>
                  <a:cubicBezTo>
                    <a:pt x="983" y="772"/>
                    <a:pt x="986" y="774"/>
                    <a:pt x="988" y="775"/>
                  </a:cubicBezTo>
                  <a:cubicBezTo>
                    <a:pt x="989" y="776"/>
                    <a:pt x="990" y="776"/>
                    <a:pt x="991" y="776"/>
                  </a:cubicBezTo>
                  <a:cubicBezTo>
                    <a:pt x="994" y="777"/>
                    <a:pt x="998" y="779"/>
                    <a:pt x="1000" y="781"/>
                  </a:cubicBezTo>
                  <a:cubicBezTo>
                    <a:pt x="1001" y="783"/>
                    <a:pt x="1012" y="787"/>
                    <a:pt x="1016" y="787"/>
                  </a:cubicBezTo>
                  <a:cubicBezTo>
                    <a:pt x="1018" y="787"/>
                    <a:pt x="1020" y="788"/>
                    <a:pt x="1021" y="790"/>
                  </a:cubicBezTo>
                  <a:cubicBezTo>
                    <a:pt x="1022" y="792"/>
                    <a:pt x="1022" y="794"/>
                    <a:pt x="1021" y="796"/>
                  </a:cubicBezTo>
                  <a:cubicBezTo>
                    <a:pt x="1020" y="798"/>
                    <a:pt x="1018" y="801"/>
                    <a:pt x="1014" y="802"/>
                  </a:cubicBezTo>
                  <a:cubicBezTo>
                    <a:pt x="1014" y="802"/>
                    <a:pt x="1014" y="802"/>
                    <a:pt x="1014" y="802"/>
                  </a:cubicBezTo>
                  <a:close/>
                  <a:moveTo>
                    <a:pt x="968" y="776"/>
                  </a:moveTo>
                  <a:cubicBezTo>
                    <a:pt x="969" y="776"/>
                    <a:pt x="970" y="777"/>
                    <a:pt x="970" y="777"/>
                  </a:cubicBezTo>
                  <a:cubicBezTo>
                    <a:pt x="971" y="778"/>
                    <a:pt x="971" y="778"/>
                    <a:pt x="971" y="778"/>
                  </a:cubicBezTo>
                  <a:cubicBezTo>
                    <a:pt x="974" y="781"/>
                    <a:pt x="980" y="785"/>
                    <a:pt x="984" y="786"/>
                  </a:cubicBezTo>
                  <a:cubicBezTo>
                    <a:pt x="988" y="788"/>
                    <a:pt x="995" y="791"/>
                    <a:pt x="999" y="793"/>
                  </a:cubicBezTo>
                  <a:cubicBezTo>
                    <a:pt x="1003" y="794"/>
                    <a:pt x="1012" y="797"/>
                    <a:pt x="1014" y="797"/>
                  </a:cubicBezTo>
                  <a:cubicBezTo>
                    <a:pt x="1015" y="797"/>
                    <a:pt x="1015" y="797"/>
                    <a:pt x="1017" y="794"/>
                  </a:cubicBezTo>
                  <a:cubicBezTo>
                    <a:pt x="1017" y="793"/>
                    <a:pt x="1017" y="793"/>
                    <a:pt x="1017" y="792"/>
                  </a:cubicBezTo>
                  <a:cubicBezTo>
                    <a:pt x="1017" y="792"/>
                    <a:pt x="1016" y="792"/>
                    <a:pt x="1015" y="792"/>
                  </a:cubicBezTo>
                  <a:cubicBezTo>
                    <a:pt x="1012" y="791"/>
                    <a:pt x="999" y="787"/>
                    <a:pt x="996" y="784"/>
                  </a:cubicBezTo>
                  <a:cubicBezTo>
                    <a:pt x="995" y="783"/>
                    <a:pt x="992" y="782"/>
                    <a:pt x="989" y="781"/>
                  </a:cubicBezTo>
                  <a:cubicBezTo>
                    <a:pt x="988" y="780"/>
                    <a:pt x="987" y="780"/>
                    <a:pt x="986" y="779"/>
                  </a:cubicBezTo>
                  <a:cubicBezTo>
                    <a:pt x="983" y="778"/>
                    <a:pt x="980" y="775"/>
                    <a:pt x="978" y="773"/>
                  </a:cubicBezTo>
                  <a:cubicBezTo>
                    <a:pt x="978" y="772"/>
                    <a:pt x="975" y="771"/>
                    <a:pt x="972" y="771"/>
                  </a:cubicBezTo>
                  <a:cubicBezTo>
                    <a:pt x="972" y="771"/>
                    <a:pt x="970" y="771"/>
                    <a:pt x="970" y="771"/>
                  </a:cubicBezTo>
                  <a:cubicBezTo>
                    <a:pt x="966" y="774"/>
                    <a:pt x="966" y="775"/>
                    <a:pt x="966" y="776"/>
                  </a:cubicBezTo>
                  <a:cubicBezTo>
                    <a:pt x="966" y="776"/>
                    <a:pt x="966" y="776"/>
                    <a:pt x="966" y="777"/>
                  </a:cubicBezTo>
                  <a:cubicBezTo>
                    <a:pt x="967" y="776"/>
                    <a:pt x="967" y="776"/>
                    <a:pt x="967" y="776"/>
                  </a:cubicBezTo>
                  <a:cubicBezTo>
                    <a:pt x="967" y="776"/>
                    <a:pt x="968" y="776"/>
                    <a:pt x="968" y="776"/>
                  </a:cubicBezTo>
                  <a:close/>
                  <a:moveTo>
                    <a:pt x="966" y="778"/>
                  </a:moveTo>
                  <a:cubicBezTo>
                    <a:pt x="967" y="780"/>
                    <a:pt x="967" y="780"/>
                    <a:pt x="967" y="780"/>
                  </a:cubicBezTo>
                  <a:lnTo>
                    <a:pt x="966" y="778"/>
                  </a:lnTo>
                  <a:close/>
                  <a:moveTo>
                    <a:pt x="966" y="778"/>
                  </a:moveTo>
                  <a:cubicBezTo>
                    <a:pt x="966" y="778"/>
                    <a:pt x="966" y="778"/>
                    <a:pt x="966" y="778"/>
                  </a:cubicBezTo>
                  <a:cubicBezTo>
                    <a:pt x="967" y="780"/>
                    <a:pt x="967" y="780"/>
                    <a:pt x="967" y="780"/>
                  </a:cubicBezTo>
                  <a:lnTo>
                    <a:pt x="966" y="778"/>
                  </a:lnTo>
                  <a:close/>
                  <a:moveTo>
                    <a:pt x="870" y="236"/>
                  </a:moveTo>
                  <a:cubicBezTo>
                    <a:pt x="869" y="236"/>
                    <a:pt x="868" y="235"/>
                    <a:pt x="867" y="235"/>
                  </a:cubicBezTo>
                  <a:cubicBezTo>
                    <a:pt x="866" y="234"/>
                    <a:pt x="865" y="233"/>
                    <a:pt x="865" y="231"/>
                  </a:cubicBezTo>
                  <a:cubicBezTo>
                    <a:pt x="865" y="230"/>
                    <a:pt x="865" y="230"/>
                    <a:pt x="865" y="230"/>
                  </a:cubicBezTo>
                  <a:cubicBezTo>
                    <a:pt x="866" y="229"/>
                    <a:pt x="866" y="229"/>
                    <a:pt x="866" y="229"/>
                  </a:cubicBezTo>
                  <a:cubicBezTo>
                    <a:pt x="867" y="229"/>
                    <a:pt x="867" y="229"/>
                    <a:pt x="868" y="229"/>
                  </a:cubicBezTo>
                  <a:cubicBezTo>
                    <a:pt x="868" y="228"/>
                    <a:pt x="869" y="227"/>
                    <a:pt x="871" y="228"/>
                  </a:cubicBezTo>
                  <a:cubicBezTo>
                    <a:pt x="872" y="228"/>
                    <a:pt x="873" y="229"/>
                    <a:pt x="874" y="230"/>
                  </a:cubicBezTo>
                  <a:cubicBezTo>
                    <a:pt x="874" y="231"/>
                    <a:pt x="875" y="233"/>
                    <a:pt x="872" y="235"/>
                  </a:cubicBezTo>
                  <a:cubicBezTo>
                    <a:pt x="871" y="236"/>
                    <a:pt x="871" y="236"/>
                    <a:pt x="870" y="236"/>
                  </a:cubicBezTo>
                  <a:close/>
                  <a:moveTo>
                    <a:pt x="867" y="231"/>
                  </a:moveTo>
                  <a:cubicBezTo>
                    <a:pt x="869" y="233"/>
                    <a:pt x="869" y="233"/>
                    <a:pt x="869" y="233"/>
                  </a:cubicBezTo>
                  <a:lnTo>
                    <a:pt x="867" y="231"/>
                  </a:lnTo>
                  <a:close/>
                  <a:moveTo>
                    <a:pt x="870" y="232"/>
                  </a:moveTo>
                  <a:cubicBezTo>
                    <a:pt x="870" y="232"/>
                    <a:pt x="870" y="232"/>
                    <a:pt x="870" y="232"/>
                  </a:cubicBezTo>
                  <a:cubicBezTo>
                    <a:pt x="870" y="232"/>
                    <a:pt x="870" y="231"/>
                    <a:pt x="870" y="231"/>
                  </a:cubicBezTo>
                  <a:cubicBezTo>
                    <a:pt x="870" y="231"/>
                    <a:pt x="869" y="232"/>
                    <a:pt x="870" y="232"/>
                  </a:cubicBezTo>
                  <a:close/>
                  <a:moveTo>
                    <a:pt x="871" y="232"/>
                  </a:moveTo>
                  <a:cubicBezTo>
                    <a:pt x="871" y="232"/>
                    <a:pt x="871" y="232"/>
                    <a:pt x="871" y="232"/>
                  </a:cubicBezTo>
                  <a:cubicBezTo>
                    <a:pt x="871" y="232"/>
                    <a:pt x="871" y="232"/>
                    <a:pt x="871" y="232"/>
                  </a:cubicBezTo>
                  <a:close/>
                  <a:moveTo>
                    <a:pt x="860" y="231"/>
                  </a:moveTo>
                  <a:cubicBezTo>
                    <a:pt x="860" y="231"/>
                    <a:pt x="859" y="231"/>
                    <a:pt x="859" y="231"/>
                  </a:cubicBezTo>
                  <a:cubicBezTo>
                    <a:pt x="858" y="230"/>
                    <a:pt x="857" y="228"/>
                    <a:pt x="858" y="227"/>
                  </a:cubicBezTo>
                  <a:cubicBezTo>
                    <a:pt x="858" y="227"/>
                    <a:pt x="858" y="227"/>
                    <a:pt x="858" y="227"/>
                  </a:cubicBezTo>
                  <a:cubicBezTo>
                    <a:pt x="859" y="226"/>
                    <a:pt x="859" y="225"/>
                    <a:pt x="861" y="224"/>
                  </a:cubicBezTo>
                  <a:cubicBezTo>
                    <a:pt x="862" y="224"/>
                    <a:pt x="862" y="224"/>
                    <a:pt x="862" y="224"/>
                  </a:cubicBezTo>
                  <a:cubicBezTo>
                    <a:pt x="863" y="225"/>
                    <a:pt x="863" y="225"/>
                    <a:pt x="863" y="225"/>
                  </a:cubicBezTo>
                  <a:cubicBezTo>
                    <a:pt x="864" y="226"/>
                    <a:pt x="865" y="227"/>
                    <a:pt x="863" y="230"/>
                  </a:cubicBezTo>
                  <a:cubicBezTo>
                    <a:pt x="862" y="231"/>
                    <a:pt x="861" y="231"/>
                    <a:pt x="860" y="231"/>
                  </a:cubicBezTo>
                  <a:close/>
                  <a:moveTo>
                    <a:pt x="862" y="229"/>
                  </a:moveTo>
                  <a:cubicBezTo>
                    <a:pt x="862" y="229"/>
                    <a:pt x="862" y="229"/>
                    <a:pt x="862" y="229"/>
                  </a:cubicBezTo>
                  <a:cubicBezTo>
                    <a:pt x="862" y="229"/>
                    <a:pt x="862" y="229"/>
                    <a:pt x="862" y="229"/>
                  </a:cubicBezTo>
                  <a:close/>
                  <a:moveTo>
                    <a:pt x="862" y="229"/>
                  </a:moveTo>
                  <a:cubicBezTo>
                    <a:pt x="862" y="229"/>
                    <a:pt x="862" y="229"/>
                    <a:pt x="862" y="229"/>
                  </a:cubicBezTo>
                  <a:cubicBezTo>
                    <a:pt x="862" y="229"/>
                    <a:pt x="862" y="229"/>
                    <a:pt x="862" y="229"/>
                  </a:cubicBezTo>
                  <a:cubicBezTo>
                    <a:pt x="863" y="228"/>
                    <a:pt x="862" y="227"/>
                    <a:pt x="861" y="227"/>
                  </a:cubicBezTo>
                  <a:cubicBezTo>
                    <a:pt x="861" y="226"/>
                    <a:pt x="860" y="226"/>
                    <a:pt x="859" y="227"/>
                  </a:cubicBezTo>
                  <a:cubicBezTo>
                    <a:pt x="859" y="227"/>
                    <a:pt x="859" y="227"/>
                    <a:pt x="859" y="228"/>
                  </a:cubicBezTo>
                  <a:cubicBezTo>
                    <a:pt x="860" y="228"/>
                    <a:pt x="860" y="228"/>
                    <a:pt x="860" y="228"/>
                  </a:cubicBezTo>
                  <a:cubicBezTo>
                    <a:pt x="861" y="227"/>
                    <a:pt x="861" y="227"/>
                    <a:pt x="861" y="227"/>
                  </a:cubicBezTo>
                  <a:lnTo>
                    <a:pt x="862" y="229"/>
                  </a:lnTo>
                  <a:close/>
                  <a:moveTo>
                    <a:pt x="859" y="228"/>
                  </a:moveTo>
                  <a:cubicBezTo>
                    <a:pt x="859" y="228"/>
                    <a:pt x="860" y="228"/>
                    <a:pt x="860" y="229"/>
                  </a:cubicBezTo>
                  <a:cubicBezTo>
                    <a:pt x="860" y="228"/>
                    <a:pt x="860" y="228"/>
                    <a:pt x="860" y="228"/>
                  </a:cubicBezTo>
                  <a:lnTo>
                    <a:pt x="859" y="228"/>
                  </a:lnTo>
                  <a:close/>
                  <a:moveTo>
                    <a:pt x="869" y="213"/>
                  </a:moveTo>
                  <a:cubicBezTo>
                    <a:pt x="869" y="213"/>
                    <a:pt x="868" y="213"/>
                    <a:pt x="868" y="213"/>
                  </a:cubicBezTo>
                  <a:cubicBezTo>
                    <a:pt x="867" y="213"/>
                    <a:pt x="864" y="212"/>
                    <a:pt x="864" y="209"/>
                  </a:cubicBezTo>
                  <a:cubicBezTo>
                    <a:pt x="864" y="208"/>
                    <a:pt x="865" y="207"/>
                    <a:pt x="866" y="206"/>
                  </a:cubicBezTo>
                  <a:cubicBezTo>
                    <a:pt x="867" y="206"/>
                    <a:pt x="867" y="206"/>
                    <a:pt x="867" y="206"/>
                  </a:cubicBezTo>
                  <a:cubicBezTo>
                    <a:pt x="868" y="206"/>
                    <a:pt x="870" y="205"/>
                    <a:pt x="871" y="207"/>
                  </a:cubicBezTo>
                  <a:cubicBezTo>
                    <a:pt x="872" y="208"/>
                    <a:pt x="873" y="209"/>
                    <a:pt x="872" y="211"/>
                  </a:cubicBezTo>
                  <a:cubicBezTo>
                    <a:pt x="872" y="211"/>
                    <a:pt x="872" y="212"/>
                    <a:pt x="871" y="213"/>
                  </a:cubicBezTo>
                  <a:cubicBezTo>
                    <a:pt x="870" y="213"/>
                    <a:pt x="870" y="213"/>
                    <a:pt x="869" y="213"/>
                  </a:cubicBezTo>
                  <a:close/>
                  <a:moveTo>
                    <a:pt x="868" y="211"/>
                  </a:moveTo>
                  <a:cubicBezTo>
                    <a:pt x="868" y="211"/>
                    <a:pt x="868" y="211"/>
                    <a:pt x="868" y="211"/>
                  </a:cubicBezTo>
                  <a:cubicBezTo>
                    <a:pt x="868" y="211"/>
                    <a:pt x="868" y="211"/>
                    <a:pt x="868" y="211"/>
                  </a:cubicBezTo>
                  <a:close/>
                  <a:moveTo>
                    <a:pt x="869" y="208"/>
                  </a:moveTo>
                  <a:cubicBezTo>
                    <a:pt x="868" y="209"/>
                    <a:pt x="868" y="209"/>
                    <a:pt x="868" y="210"/>
                  </a:cubicBezTo>
                  <a:cubicBezTo>
                    <a:pt x="868" y="210"/>
                    <a:pt x="868" y="210"/>
                    <a:pt x="868" y="210"/>
                  </a:cubicBezTo>
                  <a:cubicBezTo>
                    <a:pt x="869" y="210"/>
                    <a:pt x="869" y="210"/>
                    <a:pt x="869" y="209"/>
                  </a:cubicBezTo>
                  <a:cubicBezTo>
                    <a:pt x="869" y="209"/>
                    <a:pt x="869" y="209"/>
                    <a:pt x="869" y="208"/>
                  </a:cubicBezTo>
                  <a:close/>
                  <a:moveTo>
                    <a:pt x="898" y="105"/>
                  </a:moveTo>
                  <a:cubicBezTo>
                    <a:pt x="896" y="105"/>
                    <a:pt x="894" y="104"/>
                    <a:pt x="893" y="102"/>
                  </a:cubicBezTo>
                  <a:cubicBezTo>
                    <a:pt x="892" y="103"/>
                    <a:pt x="891" y="103"/>
                    <a:pt x="890" y="103"/>
                  </a:cubicBezTo>
                  <a:cubicBezTo>
                    <a:pt x="890" y="103"/>
                    <a:pt x="888" y="103"/>
                    <a:pt x="888" y="100"/>
                  </a:cubicBezTo>
                  <a:cubicBezTo>
                    <a:pt x="888" y="100"/>
                    <a:pt x="888" y="100"/>
                    <a:pt x="888" y="100"/>
                  </a:cubicBezTo>
                  <a:cubicBezTo>
                    <a:pt x="887" y="99"/>
                    <a:pt x="887" y="97"/>
                    <a:pt x="888" y="94"/>
                  </a:cubicBezTo>
                  <a:cubicBezTo>
                    <a:pt x="889" y="94"/>
                    <a:pt x="889" y="93"/>
                    <a:pt x="889" y="93"/>
                  </a:cubicBezTo>
                  <a:cubicBezTo>
                    <a:pt x="889" y="93"/>
                    <a:pt x="889" y="93"/>
                    <a:pt x="889" y="93"/>
                  </a:cubicBezTo>
                  <a:cubicBezTo>
                    <a:pt x="889" y="93"/>
                    <a:pt x="888" y="93"/>
                    <a:pt x="887" y="93"/>
                  </a:cubicBezTo>
                  <a:cubicBezTo>
                    <a:pt x="886" y="93"/>
                    <a:pt x="884" y="92"/>
                    <a:pt x="884" y="91"/>
                  </a:cubicBezTo>
                  <a:cubicBezTo>
                    <a:pt x="883" y="90"/>
                    <a:pt x="884" y="87"/>
                    <a:pt x="886" y="86"/>
                  </a:cubicBezTo>
                  <a:cubicBezTo>
                    <a:pt x="887" y="85"/>
                    <a:pt x="887" y="85"/>
                    <a:pt x="888" y="84"/>
                  </a:cubicBezTo>
                  <a:cubicBezTo>
                    <a:pt x="889" y="82"/>
                    <a:pt x="891" y="80"/>
                    <a:pt x="894" y="80"/>
                  </a:cubicBezTo>
                  <a:cubicBezTo>
                    <a:pt x="894" y="79"/>
                    <a:pt x="895" y="79"/>
                    <a:pt x="896" y="79"/>
                  </a:cubicBezTo>
                  <a:cubicBezTo>
                    <a:pt x="897" y="79"/>
                    <a:pt x="898" y="79"/>
                    <a:pt x="899" y="78"/>
                  </a:cubicBezTo>
                  <a:cubicBezTo>
                    <a:pt x="901" y="76"/>
                    <a:pt x="903" y="76"/>
                    <a:pt x="904" y="76"/>
                  </a:cubicBezTo>
                  <a:cubicBezTo>
                    <a:pt x="906" y="77"/>
                    <a:pt x="907" y="78"/>
                    <a:pt x="907" y="80"/>
                  </a:cubicBezTo>
                  <a:cubicBezTo>
                    <a:pt x="907" y="82"/>
                    <a:pt x="907" y="84"/>
                    <a:pt x="905" y="87"/>
                  </a:cubicBezTo>
                  <a:cubicBezTo>
                    <a:pt x="903" y="88"/>
                    <a:pt x="902" y="89"/>
                    <a:pt x="900" y="90"/>
                  </a:cubicBezTo>
                  <a:cubicBezTo>
                    <a:pt x="904" y="91"/>
                    <a:pt x="904" y="93"/>
                    <a:pt x="904" y="97"/>
                  </a:cubicBezTo>
                  <a:cubicBezTo>
                    <a:pt x="903" y="102"/>
                    <a:pt x="902" y="105"/>
                    <a:pt x="898" y="105"/>
                  </a:cubicBezTo>
                  <a:close/>
                  <a:moveTo>
                    <a:pt x="898" y="100"/>
                  </a:moveTo>
                  <a:cubicBezTo>
                    <a:pt x="898" y="100"/>
                    <a:pt x="898" y="100"/>
                    <a:pt x="898" y="100"/>
                  </a:cubicBezTo>
                  <a:cubicBezTo>
                    <a:pt x="898" y="100"/>
                    <a:pt x="898" y="100"/>
                    <a:pt x="898" y="100"/>
                  </a:cubicBezTo>
                  <a:cubicBezTo>
                    <a:pt x="898" y="100"/>
                    <a:pt x="899" y="100"/>
                    <a:pt x="899" y="99"/>
                  </a:cubicBezTo>
                  <a:cubicBezTo>
                    <a:pt x="898" y="99"/>
                    <a:pt x="898" y="100"/>
                    <a:pt x="898" y="100"/>
                  </a:cubicBezTo>
                  <a:close/>
                  <a:moveTo>
                    <a:pt x="892" y="99"/>
                  </a:moveTo>
                  <a:cubicBezTo>
                    <a:pt x="890" y="100"/>
                    <a:pt x="890" y="100"/>
                    <a:pt x="890" y="100"/>
                  </a:cubicBezTo>
                  <a:cubicBezTo>
                    <a:pt x="892" y="99"/>
                    <a:pt x="892" y="99"/>
                    <a:pt x="892" y="99"/>
                  </a:cubicBezTo>
                  <a:cubicBezTo>
                    <a:pt x="892" y="99"/>
                    <a:pt x="892" y="99"/>
                    <a:pt x="892" y="99"/>
                  </a:cubicBezTo>
                  <a:close/>
                  <a:moveTo>
                    <a:pt x="891" y="88"/>
                  </a:moveTo>
                  <a:cubicBezTo>
                    <a:pt x="891" y="88"/>
                    <a:pt x="892" y="88"/>
                    <a:pt x="892" y="88"/>
                  </a:cubicBezTo>
                  <a:cubicBezTo>
                    <a:pt x="894" y="87"/>
                    <a:pt x="895" y="86"/>
                    <a:pt x="897" y="86"/>
                  </a:cubicBezTo>
                  <a:cubicBezTo>
                    <a:pt x="898" y="86"/>
                    <a:pt x="900" y="85"/>
                    <a:pt x="901" y="84"/>
                  </a:cubicBezTo>
                  <a:cubicBezTo>
                    <a:pt x="901" y="83"/>
                    <a:pt x="902" y="82"/>
                    <a:pt x="902" y="82"/>
                  </a:cubicBezTo>
                  <a:cubicBezTo>
                    <a:pt x="900" y="83"/>
                    <a:pt x="898" y="84"/>
                    <a:pt x="896" y="84"/>
                  </a:cubicBezTo>
                  <a:cubicBezTo>
                    <a:pt x="896" y="84"/>
                    <a:pt x="895" y="84"/>
                    <a:pt x="895" y="84"/>
                  </a:cubicBezTo>
                  <a:cubicBezTo>
                    <a:pt x="893" y="84"/>
                    <a:pt x="893" y="85"/>
                    <a:pt x="892" y="87"/>
                  </a:cubicBezTo>
                  <a:cubicBezTo>
                    <a:pt x="891" y="87"/>
                    <a:pt x="891" y="88"/>
                    <a:pt x="891" y="88"/>
                  </a:cubicBezTo>
                  <a:close/>
                  <a:moveTo>
                    <a:pt x="886" y="88"/>
                  </a:moveTo>
                  <a:cubicBezTo>
                    <a:pt x="886" y="88"/>
                    <a:pt x="886" y="88"/>
                    <a:pt x="886" y="88"/>
                  </a:cubicBezTo>
                  <a:cubicBezTo>
                    <a:pt x="886" y="88"/>
                    <a:pt x="886" y="88"/>
                    <a:pt x="886" y="88"/>
                  </a:cubicBezTo>
                  <a:cubicBezTo>
                    <a:pt x="886" y="88"/>
                    <a:pt x="886" y="88"/>
                    <a:pt x="886" y="88"/>
                  </a:cubicBezTo>
                  <a:close/>
                  <a:moveTo>
                    <a:pt x="846" y="13"/>
                  </a:moveTo>
                  <a:cubicBezTo>
                    <a:pt x="846" y="13"/>
                    <a:pt x="846" y="13"/>
                    <a:pt x="846" y="13"/>
                  </a:cubicBezTo>
                  <a:cubicBezTo>
                    <a:pt x="845" y="13"/>
                    <a:pt x="844" y="13"/>
                    <a:pt x="843" y="10"/>
                  </a:cubicBezTo>
                  <a:cubicBezTo>
                    <a:pt x="843" y="9"/>
                    <a:pt x="843" y="8"/>
                    <a:pt x="843" y="8"/>
                  </a:cubicBezTo>
                  <a:cubicBezTo>
                    <a:pt x="843" y="7"/>
                    <a:pt x="843" y="5"/>
                    <a:pt x="844" y="4"/>
                  </a:cubicBezTo>
                  <a:cubicBezTo>
                    <a:pt x="845" y="3"/>
                    <a:pt x="845" y="3"/>
                    <a:pt x="845" y="3"/>
                  </a:cubicBezTo>
                  <a:cubicBezTo>
                    <a:pt x="845" y="3"/>
                    <a:pt x="846" y="3"/>
                    <a:pt x="846" y="2"/>
                  </a:cubicBezTo>
                  <a:cubicBezTo>
                    <a:pt x="846" y="1"/>
                    <a:pt x="847" y="0"/>
                    <a:pt x="849" y="0"/>
                  </a:cubicBezTo>
                  <a:cubicBezTo>
                    <a:pt x="849" y="0"/>
                    <a:pt x="849" y="0"/>
                    <a:pt x="849" y="0"/>
                  </a:cubicBezTo>
                  <a:cubicBezTo>
                    <a:pt x="850" y="0"/>
                    <a:pt x="852" y="1"/>
                    <a:pt x="853" y="3"/>
                  </a:cubicBezTo>
                  <a:cubicBezTo>
                    <a:pt x="853" y="4"/>
                    <a:pt x="853" y="5"/>
                    <a:pt x="852" y="6"/>
                  </a:cubicBezTo>
                  <a:cubicBezTo>
                    <a:pt x="852" y="7"/>
                    <a:pt x="851" y="8"/>
                    <a:pt x="850" y="8"/>
                  </a:cubicBezTo>
                  <a:cubicBezTo>
                    <a:pt x="850" y="8"/>
                    <a:pt x="850" y="8"/>
                    <a:pt x="850" y="9"/>
                  </a:cubicBezTo>
                  <a:cubicBezTo>
                    <a:pt x="849" y="9"/>
                    <a:pt x="849" y="9"/>
                    <a:pt x="849" y="10"/>
                  </a:cubicBezTo>
                  <a:cubicBezTo>
                    <a:pt x="848" y="11"/>
                    <a:pt x="848" y="13"/>
                    <a:pt x="846" y="13"/>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49" name="îṣlïďè">
              <a:extLst>
                <a:ext uri="{FF2B5EF4-FFF2-40B4-BE49-F238E27FC236}">
                  <a16:creationId xmlns:a16="http://schemas.microsoft.com/office/drawing/2014/main" id="{17E0F7C9-3285-4BA8-BF1E-DAC3D596A532}"/>
                </a:ext>
              </a:extLst>
            </p:cNvPr>
            <p:cNvSpPr/>
            <p:nvPr/>
          </p:nvSpPr>
          <p:spPr bwMode="auto">
            <a:xfrm>
              <a:off x="6902450" y="6348413"/>
              <a:ext cx="19050" cy="19050"/>
            </a:xfrm>
            <a:custGeom>
              <a:avLst/>
              <a:gdLst>
                <a:gd name="T0" fmla="*/ 2 w 9"/>
                <a:gd name="T1" fmla="*/ 7 h 9"/>
                <a:gd name="T2" fmla="*/ 2 w 9"/>
                <a:gd name="T3" fmla="*/ 3 h 9"/>
                <a:gd name="T4" fmla="*/ 6 w 9"/>
                <a:gd name="T5" fmla="*/ 0 h 9"/>
                <a:gd name="T6" fmla="*/ 7 w 9"/>
                <a:gd name="T7" fmla="*/ 4 h 9"/>
                <a:gd name="T8" fmla="*/ 4 w 9"/>
                <a:gd name="T9" fmla="*/ 8 h 9"/>
                <a:gd name="T10" fmla="*/ 2 w 9"/>
                <a:gd name="T11" fmla="*/ 7 h 9"/>
              </a:gdLst>
              <a:ahLst/>
              <a:cxnLst>
                <a:cxn ang="0">
                  <a:pos x="T0" y="T1"/>
                </a:cxn>
                <a:cxn ang="0">
                  <a:pos x="T2" y="T3"/>
                </a:cxn>
                <a:cxn ang="0">
                  <a:pos x="T4" y="T5"/>
                </a:cxn>
                <a:cxn ang="0">
                  <a:pos x="T6" y="T7"/>
                </a:cxn>
                <a:cxn ang="0">
                  <a:pos x="T8" y="T9"/>
                </a:cxn>
                <a:cxn ang="0">
                  <a:pos x="T10" y="T11"/>
                </a:cxn>
              </a:cxnLst>
              <a:rect l="0" t="0" r="r" b="b"/>
              <a:pathLst>
                <a:path w="9" h="9">
                  <a:moveTo>
                    <a:pt x="2" y="7"/>
                  </a:moveTo>
                  <a:cubicBezTo>
                    <a:pt x="1" y="6"/>
                    <a:pt x="0" y="5"/>
                    <a:pt x="2" y="3"/>
                  </a:cubicBezTo>
                  <a:cubicBezTo>
                    <a:pt x="3" y="1"/>
                    <a:pt x="4" y="1"/>
                    <a:pt x="6" y="0"/>
                  </a:cubicBezTo>
                  <a:cubicBezTo>
                    <a:pt x="7" y="0"/>
                    <a:pt x="9" y="2"/>
                    <a:pt x="7" y="4"/>
                  </a:cubicBezTo>
                  <a:cubicBezTo>
                    <a:pt x="5" y="6"/>
                    <a:pt x="5" y="7"/>
                    <a:pt x="4" y="8"/>
                  </a:cubicBezTo>
                  <a:cubicBezTo>
                    <a:pt x="4" y="9"/>
                    <a:pt x="2" y="8"/>
                    <a:pt x="2" y="7"/>
                  </a:cubicBezTo>
                  <a:close/>
                </a:path>
              </a:pathLst>
            </a:custGeom>
            <a:solidFill>
              <a:srgbClr val="FFFA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0" name="ïš1îḋê">
              <a:extLst>
                <a:ext uri="{FF2B5EF4-FFF2-40B4-BE49-F238E27FC236}">
                  <a16:creationId xmlns:a16="http://schemas.microsoft.com/office/drawing/2014/main" id="{F937E9C5-A367-4700-AAAB-2D9BCC1CBBC9}"/>
                </a:ext>
              </a:extLst>
            </p:cNvPr>
            <p:cNvSpPr/>
            <p:nvPr/>
          </p:nvSpPr>
          <p:spPr bwMode="auto">
            <a:xfrm>
              <a:off x="6896100" y="6343650"/>
              <a:ext cx="28575" cy="28575"/>
            </a:xfrm>
            <a:custGeom>
              <a:avLst/>
              <a:gdLst>
                <a:gd name="T0" fmla="*/ 6 w 13"/>
                <a:gd name="T1" fmla="*/ 13 h 13"/>
                <a:gd name="T2" fmla="*/ 6 w 13"/>
                <a:gd name="T3" fmla="*/ 13 h 13"/>
                <a:gd name="T4" fmla="*/ 3 w 13"/>
                <a:gd name="T5" fmla="*/ 10 h 13"/>
                <a:gd name="T6" fmla="*/ 2 w 13"/>
                <a:gd name="T7" fmla="*/ 10 h 13"/>
                <a:gd name="T8" fmla="*/ 3 w 13"/>
                <a:gd name="T9" fmla="*/ 3 h 13"/>
                <a:gd name="T10" fmla="*/ 8 w 13"/>
                <a:gd name="T11" fmla="*/ 0 h 13"/>
                <a:gd name="T12" fmla="*/ 12 w 13"/>
                <a:gd name="T13" fmla="*/ 2 h 13"/>
                <a:gd name="T14" fmla="*/ 12 w 13"/>
                <a:gd name="T15" fmla="*/ 7 h 13"/>
                <a:gd name="T16" fmla="*/ 10 w 13"/>
                <a:gd name="T17" fmla="*/ 10 h 13"/>
                <a:gd name="T18" fmla="*/ 9 w 13"/>
                <a:gd name="T19" fmla="*/ 12 h 13"/>
                <a:gd name="T20" fmla="*/ 6 w 13"/>
                <a:gd name="T21" fmla="*/ 13 h 13"/>
                <a:gd name="T22" fmla="*/ 8 w 13"/>
                <a:gd name="T23" fmla="*/ 5 h 13"/>
                <a:gd name="T24" fmla="*/ 6 w 13"/>
                <a:gd name="T25" fmla="*/ 6 h 13"/>
                <a:gd name="T26" fmla="*/ 6 w 13"/>
                <a:gd name="T27" fmla="*/ 7 h 13"/>
                <a:gd name="T28" fmla="*/ 8 w 13"/>
                <a:gd name="T29"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 h="13">
                  <a:moveTo>
                    <a:pt x="6" y="13"/>
                  </a:moveTo>
                  <a:cubicBezTo>
                    <a:pt x="6" y="13"/>
                    <a:pt x="6" y="13"/>
                    <a:pt x="6" y="13"/>
                  </a:cubicBezTo>
                  <a:cubicBezTo>
                    <a:pt x="5" y="13"/>
                    <a:pt x="3" y="12"/>
                    <a:pt x="3" y="10"/>
                  </a:cubicBezTo>
                  <a:cubicBezTo>
                    <a:pt x="2" y="10"/>
                    <a:pt x="2" y="10"/>
                    <a:pt x="2" y="10"/>
                  </a:cubicBezTo>
                  <a:cubicBezTo>
                    <a:pt x="2" y="9"/>
                    <a:pt x="0" y="6"/>
                    <a:pt x="3" y="3"/>
                  </a:cubicBezTo>
                  <a:cubicBezTo>
                    <a:pt x="5" y="1"/>
                    <a:pt x="6" y="0"/>
                    <a:pt x="8" y="0"/>
                  </a:cubicBezTo>
                  <a:cubicBezTo>
                    <a:pt x="10" y="0"/>
                    <a:pt x="12" y="1"/>
                    <a:pt x="12" y="2"/>
                  </a:cubicBezTo>
                  <a:cubicBezTo>
                    <a:pt x="13" y="4"/>
                    <a:pt x="13" y="6"/>
                    <a:pt x="12" y="7"/>
                  </a:cubicBezTo>
                  <a:cubicBezTo>
                    <a:pt x="11" y="8"/>
                    <a:pt x="11" y="9"/>
                    <a:pt x="10" y="10"/>
                  </a:cubicBezTo>
                  <a:cubicBezTo>
                    <a:pt x="10" y="10"/>
                    <a:pt x="10" y="11"/>
                    <a:pt x="9" y="12"/>
                  </a:cubicBezTo>
                  <a:cubicBezTo>
                    <a:pt x="9" y="12"/>
                    <a:pt x="8" y="13"/>
                    <a:pt x="6" y="13"/>
                  </a:cubicBezTo>
                  <a:close/>
                  <a:moveTo>
                    <a:pt x="8" y="5"/>
                  </a:moveTo>
                  <a:cubicBezTo>
                    <a:pt x="7" y="5"/>
                    <a:pt x="7" y="6"/>
                    <a:pt x="6" y="6"/>
                  </a:cubicBezTo>
                  <a:cubicBezTo>
                    <a:pt x="6" y="7"/>
                    <a:pt x="6" y="7"/>
                    <a:pt x="6" y="7"/>
                  </a:cubicBezTo>
                  <a:cubicBezTo>
                    <a:pt x="7" y="7"/>
                    <a:pt x="7" y="6"/>
                    <a:pt x="8"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1" name="iṩ1íḍé">
              <a:extLst>
                <a:ext uri="{FF2B5EF4-FFF2-40B4-BE49-F238E27FC236}">
                  <a16:creationId xmlns:a16="http://schemas.microsoft.com/office/drawing/2014/main" id="{77918FB1-9265-4A5E-9CFF-6FED4BF61C58}"/>
                </a:ext>
              </a:extLst>
            </p:cNvPr>
            <p:cNvSpPr/>
            <p:nvPr/>
          </p:nvSpPr>
          <p:spPr bwMode="auto">
            <a:xfrm>
              <a:off x="7251700" y="6118225"/>
              <a:ext cx="177800" cy="120650"/>
            </a:xfrm>
            <a:custGeom>
              <a:avLst/>
              <a:gdLst>
                <a:gd name="T0" fmla="*/ 23 w 83"/>
                <a:gd name="T1" fmla="*/ 56 h 56"/>
                <a:gd name="T2" fmla="*/ 21 w 83"/>
                <a:gd name="T3" fmla="*/ 51 h 56"/>
                <a:gd name="T4" fmla="*/ 21 w 83"/>
                <a:gd name="T5" fmla="*/ 46 h 56"/>
                <a:gd name="T6" fmla="*/ 17 w 83"/>
                <a:gd name="T7" fmla="*/ 46 h 56"/>
                <a:gd name="T8" fmla="*/ 10 w 83"/>
                <a:gd name="T9" fmla="*/ 51 h 56"/>
                <a:gd name="T10" fmla="*/ 5 w 83"/>
                <a:gd name="T11" fmla="*/ 53 h 56"/>
                <a:gd name="T12" fmla="*/ 2 w 83"/>
                <a:gd name="T13" fmla="*/ 52 h 56"/>
                <a:gd name="T14" fmla="*/ 6 w 83"/>
                <a:gd name="T15" fmla="*/ 41 h 56"/>
                <a:gd name="T16" fmla="*/ 15 w 83"/>
                <a:gd name="T17" fmla="*/ 36 h 56"/>
                <a:gd name="T18" fmla="*/ 23 w 83"/>
                <a:gd name="T19" fmla="*/ 36 h 56"/>
                <a:gd name="T20" fmla="*/ 26 w 83"/>
                <a:gd name="T21" fmla="*/ 33 h 56"/>
                <a:gd name="T22" fmla="*/ 37 w 83"/>
                <a:gd name="T23" fmla="*/ 34 h 56"/>
                <a:gd name="T24" fmla="*/ 31 w 83"/>
                <a:gd name="T25" fmla="*/ 41 h 56"/>
                <a:gd name="T26" fmla="*/ 30 w 83"/>
                <a:gd name="T27" fmla="*/ 51 h 56"/>
                <a:gd name="T28" fmla="*/ 28 w 83"/>
                <a:gd name="T29" fmla="*/ 54 h 56"/>
                <a:gd name="T30" fmla="*/ 25 w 83"/>
                <a:gd name="T31" fmla="*/ 48 h 56"/>
                <a:gd name="T32" fmla="*/ 26 w 83"/>
                <a:gd name="T33" fmla="*/ 48 h 56"/>
                <a:gd name="T34" fmla="*/ 26 w 83"/>
                <a:gd name="T35" fmla="*/ 41 h 56"/>
                <a:gd name="T36" fmla="*/ 24 w 83"/>
                <a:gd name="T37" fmla="*/ 41 h 56"/>
                <a:gd name="T38" fmla="*/ 26 w 83"/>
                <a:gd name="T39" fmla="*/ 44 h 56"/>
                <a:gd name="T40" fmla="*/ 25 w 83"/>
                <a:gd name="T41" fmla="*/ 48 h 56"/>
                <a:gd name="T42" fmla="*/ 12 w 83"/>
                <a:gd name="T43" fmla="*/ 41 h 56"/>
                <a:gd name="T44" fmla="*/ 7 w 83"/>
                <a:gd name="T45" fmla="*/ 46 h 56"/>
                <a:gd name="T46" fmla="*/ 12 w 83"/>
                <a:gd name="T47" fmla="*/ 46 h 56"/>
                <a:gd name="T48" fmla="*/ 13 w 83"/>
                <a:gd name="T49" fmla="*/ 43 h 56"/>
                <a:gd name="T50" fmla="*/ 13 w 83"/>
                <a:gd name="T51" fmla="*/ 41 h 56"/>
                <a:gd name="T52" fmla="*/ 76 w 83"/>
                <a:gd name="T53" fmla="*/ 16 h 56"/>
                <a:gd name="T54" fmla="*/ 72 w 83"/>
                <a:gd name="T55" fmla="*/ 14 h 56"/>
                <a:gd name="T56" fmla="*/ 69 w 83"/>
                <a:gd name="T57" fmla="*/ 8 h 56"/>
                <a:gd name="T58" fmla="*/ 69 w 83"/>
                <a:gd name="T59" fmla="*/ 5 h 56"/>
                <a:gd name="T60" fmla="*/ 81 w 83"/>
                <a:gd name="T61" fmla="*/ 4 h 56"/>
                <a:gd name="T62" fmla="*/ 80 w 83"/>
                <a:gd name="T63" fmla="*/ 11 h 56"/>
                <a:gd name="T64" fmla="*/ 78 w 83"/>
                <a:gd name="T65" fmla="*/ 15 h 56"/>
                <a:gd name="T66" fmla="*/ 72 w 83"/>
                <a:gd name="T67" fmla="*/ 14 h 56"/>
                <a:gd name="T68" fmla="*/ 74 w 83"/>
                <a:gd name="T69" fmla="*/ 10 h 56"/>
                <a:gd name="T70" fmla="*/ 75 w 83"/>
                <a:gd name="T71" fmla="*/ 11 h 56"/>
                <a:gd name="T72" fmla="*/ 77 w 83"/>
                <a:gd name="T73" fmla="*/ 8 h 56"/>
                <a:gd name="T74" fmla="*/ 74 w 83"/>
                <a:gd name="T75" fmla="*/ 6 h 56"/>
                <a:gd name="T76" fmla="*/ 74 w 83"/>
                <a:gd name="T77"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3" h="56">
                  <a:moveTo>
                    <a:pt x="25" y="56"/>
                  </a:moveTo>
                  <a:cubicBezTo>
                    <a:pt x="24" y="56"/>
                    <a:pt x="24" y="56"/>
                    <a:pt x="23" y="56"/>
                  </a:cubicBezTo>
                  <a:cubicBezTo>
                    <a:pt x="22" y="55"/>
                    <a:pt x="21" y="54"/>
                    <a:pt x="21" y="51"/>
                  </a:cubicBezTo>
                  <a:cubicBezTo>
                    <a:pt x="21" y="51"/>
                    <a:pt x="21" y="51"/>
                    <a:pt x="21" y="51"/>
                  </a:cubicBezTo>
                  <a:cubicBezTo>
                    <a:pt x="21" y="50"/>
                    <a:pt x="20" y="49"/>
                    <a:pt x="20" y="49"/>
                  </a:cubicBezTo>
                  <a:cubicBezTo>
                    <a:pt x="20" y="48"/>
                    <a:pt x="20" y="47"/>
                    <a:pt x="21" y="46"/>
                  </a:cubicBezTo>
                  <a:cubicBezTo>
                    <a:pt x="20" y="45"/>
                    <a:pt x="19" y="45"/>
                    <a:pt x="19" y="43"/>
                  </a:cubicBezTo>
                  <a:cubicBezTo>
                    <a:pt x="18" y="44"/>
                    <a:pt x="18" y="45"/>
                    <a:pt x="17" y="46"/>
                  </a:cubicBezTo>
                  <a:cubicBezTo>
                    <a:pt x="17" y="46"/>
                    <a:pt x="17" y="47"/>
                    <a:pt x="17" y="47"/>
                  </a:cubicBezTo>
                  <a:cubicBezTo>
                    <a:pt x="15" y="51"/>
                    <a:pt x="13" y="51"/>
                    <a:pt x="10" y="51"/>
                  </a:cubicBezTo>
                  <a:cubicBezTo>
                    <a:pt x="8" y="50"/>
                    <a:pt x="8" y="51"/>
                    <a:pt x="8" y="51"/>
                  </a:cubicBezTo>
                  <a:cubicBezTo>
                    <a:pt x="7" y="52"/>
                    <a:pt x="6" y="52"/>
                    <a:pt x="5" y="53"/>
                  </a:cubicBezTo>
                  <a:cubicBezTo>
                    <a:pt x="5" y="53"/>
                    <a:pt x="5" y="53"/>
                    <a:pt x="5" y="53"/>
                  </a:cubicBezTo>
                  <a:cubicBezTo>
                    <a:pt x="4" y="53"/>
                    <a:pt x="3" y="53"/>
                    <a:pt x="2" y="52"/>
                  </a:cubicBezTo>
                  <a:cubicBezTo>
                    <a:pt x="0" y="50"/>
                    <a:pt x="2" y="45"/>
                    <a:pt x="4" y="43"/>
                  </a:cubicBezTo>
                  <a:cubicBezTo>
                    <a:pt x="5" y="42"/>
                    <a:pt x="6" y="41"/>
                    <a:pt x="6" y="41"/>
                  </a:cubicBezTo>
                  <a:cubicBezTo>
                    <a:pt x="7" y="40"/>
                    <a:pt x="7" y="39"/>
                    <a:pt x="9" y="38"/>
                  </a:cubicBezTo>
                  <a:cubicBezTo>
                    <a:pt x="10" y="36"/>
                    <a:pt x="13" y="35"/>
                    <a:pt x="15" y="36"/>
                  </a:cubicBezTo>
                  <a:cubicBezTo>
                    <a:pt x="17" y="37"/>
                    <a:pt x="18" y="39"/>
                    <a:pt x="19" y="40"/>
                  </a:cubicBezTo>
                  <a:cubicBezTo>
                    <a:pt x="19" y="39"/>
                    <a:pt x="21" y="37"/>
                    <a:pt x="23" y="36"/>
                  </a:cubicBezTo>
                  <a:cubicBezTo>
                    <a:pt x="24" y="36"/>
                    <a:pt x="25" y="35"/>
                    <a:pt x="25" y="35"/>
                  </a:cubicBezTo>
                  <a:cubicBezTo>
                    <a:pt x="25" y="34"/>
                    <a:pt x="26" y="34"/>
                    <a:pt x="26" y="33"/>
                  </a:cubicBezTo>
                  <a:cubicBezTo>
                    <a:pt x="28" y="31"/>
                    <a:pt x="32" y="30"/>
                    <a:pt x="35" y="31"/>
                  </a:cubicBezTo>
                  <a:cubicBezTo>
                    <a:pt x="36" y="31"/>
                    <a:pt x="37" y="33"/>
                    <a:pt x="37" y="34"/>
                  </a:cubicBezTo>
                  <a:cubicBezTo>
                    <a:pt x="38" y="36"/>
                    <a:pt x="36" y="38"/>
                    <a:pt x="34" y="39"/>
                  </a:cubicBezTo>
                  <a:cubicBezTo>
                    <a:pt x="33" y="39"/>
                    <a:pt x="31" y="41"/>
                    <a:pt x="31" y="41"/>
                  </a:cubicBezTo>
                  <a:cubicBezTo>
                    <a:pt x="31" y="42"/>
                    <a:pt x="31" y="42"/>
                    <a:pt x="31" y="43"/>
                  </a:cubicBezTo>
                  <a:cubicBezTo>
                    <a:pt x="31" y="45"/>
                    <a:pt x="31" y="49"/>
                    <a:pt x="30" y="51"/>
                  </a:cubicBezTo>
                  <a:cubicBezTo>
                    <a:pt x="29" y="53"/>
                    <a:pt x="29" y="53"/>
                    <a:pt x="28" y="54"/>
                  </a:cubicBezTo>
                  <a:cubicBezTo>
                    <a:pt x="28" y="54"/>
                    <a:pt x="28" y="54"/>
                    <a:pt x="28" y="54"/>
                  </a:cubicBezTo>
                  <a:cubicBezTo>
                    <a:pt x="27" y="55"/>
                    <a:pt x="26" y="56"/>
                    <a:pt x="25" y="56"/>
                  </a:cubicBezTo>
                  <a:close/>
                  <a:moveTo>
                    <a:pt x="25" y="48"/>
                  </a:moveTo>
                  <a:cubicBezTo>
                    <a:pt x="25" y="48"/>
                    <a:pt x="25" y="49"/>
                    <a:pt x="25" y="50"/>
                  </a:cubicBezTo>
                  <a:cubicBezTo>
                    <a:pt x="25" y="49"/>
                    <a:pt x="26" y="49"/>
                    <a:pt x="26" y="48"/>
                  </a:cubicBezTo>
                  <a:cubicBezTo>
                    <a:pt x="27" y="47"/>
                    <a:pt x="26" y="45"/>
                    <a:pt x="26" y="44"/>
                  </a:cubicBezTo>
                  <a:cubicBezTo>
                    <a:pt x="26" y="43"/>
                    <a:pt x="26" y="42"/>
                    <a:pt x="26" y="41"/>
                  </a:cubicBezTo>
                  <a:cubicBezTo>
                    <a:pt x="26" y="41"/>
                    <a:pt x="26" y="40"/>
                    <a:pt x="26" y="40"/>
                  </a:cubicBezTo>
                  <a:cubicBezTo>
                    <a:pt x="26" y="40"/>
                    <a:pt x="25" y="40"/>
                    <a:pt x="24" y="41"/>
                  </a:cubicBezTo>
                  <a:cubicBezTo>
                    <a:pt x="24" y="41"/>
                    <a:pt x="23" y="41"/>
                    <a:pt x="23" y="42"/>
                  </a:cubicBezTo>
                  <a:cubicBezTo>
                    <a:pt x="25" y="42"/>
                    <a:pt x="25" y="43"/>
                    <a:pt x="26" y="44"/>
                  </a:cubicBezTo>
                  <a:cubicBezTo>
                    <a:pt x="26" y="45"/>
                    <a:pt x="26" y="46"/>
                    <a:pt x="25" y="48"/>
                  </a:cubicBezTo>
                  <a:cubicBezTo>
                    <a:pt x="25" y="48"/>
                    <a:pt x="25" y="48"/>
                    <a:pt x="25" y="48"/>
                  </a:cubicBezTo>
                  <a:close/>
                  <a:moveTo>
                    <a:pt x="13" y="41"/>
                  </a:moveTo>
                  <a:cubicBezTo>
                    <a:pt x="13" y="41"/>
                    <a:pt x="13" y="41"/>
                    <a:pt x="12" y="41"/>
                  </a:cubicBezTo>
                  <a:cubicBezTo>
                    <a:pt x="11" y="43"/>
                    <a:pt x="10" y="43"/>
                    <a:pt x="9" y="44"/>
                  </a:cubicBezTo>
                  <a:cubicBezTo>
                    <a:pt x="9" y="44"/>
                    <a:pt x="8" y="45"/>
                    <a:pt x="7" y="46"/>
                  </a:cubicBezTo>
                  <a:cubicBezTo>
                    <a:pt x="8" y="46"/>
                    <a:pt x="9" y="46"/>
                    <a:pt x="10" y="46"/>
                  </a:cubicBezTo>
                  <a:cubicBezTo>
                    <a:pt x="12" y="46"/>
                    <a:pt x="12" y="46"/>
                    <a:pt x="12" y="46"/>
                  </a:cubicBezTo>
                  <a:cubicBezTo>
                    <a:pt x="12" y="46"/>
                    <a:pt x="12" y="46"/>
                    <a:pt x="12" y="45"/>
                  </a:cubicBezTo>
                  <a:cubicBezTo>
                    <a:pt x="13" y="44"/>
                    <a:pt x="13" y="44"/>
                    <a:pt x="13" y="43"/>
                  </a:cubicBezTo>
                  <a:cubicBezTo>
                    <a:pt x="14" y="43"/>
                    <a:pt x="14" y="42"/>
                    <a:pt x="14" y="41"/>
                  </a:cubicBezTo>
                  <a:cubicBezTo>
                    <a:pt x="14" y="41"/>
                    <a:pt x="14" y="41"/>
                    <a:pt x="13" y="41"/>
                  </a:cubicBezTo>
                  <a:cubicBezTo>
                    <a:pt x="13" y="41"/>
                    <a:pt x="13" y="41"/>
                    <a:pt x="13" y="41"/>
                  </a:cubicBezTo>
                  <a:close/>
                  <a:moveTo>
                    <a:pt x="76" y="16"/>
                  </a:moveTo>
                  <a:cubicBezTo>
                    <a:pt x="75" y="16"/>
                    <a:pt x="74" y="15"/>
                    <a:pt x="73" y="14"/>
                  </a:cubicBezTo>
                  <a:cubicBezTo>
                    <a:pt x="73" y="14"/>
                    <a:pt x="72" y="14"/>
                    <a:pt x="72" y="14"/>
                  </a:cubicBezTo>
                  <a:cubicBezTo>
                    <a:pt x="71" y="14"/>
                    <a:pt x="70" y="13"/>
                    <a:pt x="69" y="12"/>
                  </a:cubicBezTo>
                  <a:cubicBezTo>
                    <a:pt x="68" y="11"/>
                    <a:pt x="68" y="10"/>
                    <a:pt x="69" y="8"/>
                  </a:cubicBezTo>
                  <a:cubicBezTo>
                    <a:pt x="69" y="8"/>
                    <a:pt x="69" y="8"/>
                    <a:pt x="69" y="8"/>
                  </a:cubicBezTo>
                  <a:cubicBezTo>
                    <a:pt x="69" y="7"/>
                    <a:pt x="69" y="6"/>
                    <a:pt x="69" y="5"/>
                  </a:cubicBezTo>
                  <a:cubicBezTo>
                    <a:pt x="69" y="3"/>
                    <a:pt x="70" y="2"/>
                    <a:pt x="71" y="1"/>
                  </a:cubicBezTo>
                  <a:cubicBezTo>
                    <a:pt x="74" y="0"/>
                    <a:pt x="81" y="4"/>
                    <a:pt x="81" y="4"/>
                  </a:cubicBezTo>
                  <a:cubicBezTo>
                    <a:pt x="83" y="6"/>
                    <a:pt x="82" y="9"/>
                    <a:pt x="81" y="11"/>
                  </a:cubicBezTo>
                  <a:cubicBezTo>
                    <a:pt x="80" y="11"/>
                    <a:pt x="80" y="11"/>
                    <a:pt x="80" y="11"/>
                  </a:cubicBezTo>
                  <a:cubicBezTo>
                    <a:pt x="80" y="12"/>
                    <a:pt x="80" y="12"/>
                    <a:pt x="80" y="13"/>
                  </a:cubicBezTo>
                  <a:cubicBezTo>
                    <a:pt x="80" y="13"/>
                    <a:pt x="79" y="14"/>
                    <a:pt x="78" y="15"/>
                  </a:cubicBezTo>
                  <a:cubicBezTo>
                    <a:pt x="77" y="16"/>
                    <a:pt x="77" y="16"/>
                    <a:pt x="76" y="16"/>
                  </a:cubicBezTo>
                  <a:close/>
                  <a:moveTo>
                    <a:pt x="72" y="14"/>
                  </a:moveTo>
                  <a:cubicBezTo>
                    <a:pt x="72" y="14"/>
                    <a:pt x="72" y="14"/>
                    <a:pt x="72" y="14"/>
                  </a:cubicBezTo>
                  <a:close/>
                  <a:moveTo>
                    <a:pt x="74" y="10"/>
                  </a:moveTo>
                  <a:cubicBezTo>
                    <a:pt x="74" y="10"/>
                    <a:pt x="75" y="10"/>
                    <a:pt x="75" y="10"/>
                  </a:cubicBezTo>
                  <a:cubicBezTo>
                    <a:pt x="75" y="11"/>
                    <a:pt x="75" y="11"/>
                    <a:pt x="75" y="11"/>
                  </a:cubicBezTo>
                  <a:cubicBezTo>
                    <a:pt x="76" y="10"/>
                    <a:pt x="76" y="9"/>
                    <a:pt x="76" y="9"/>
                  </a:cubicBezTo>
                  <a:cubicBezTo>
                    <a:pt x="77" y="8"/>
                    <a:pt x="77" y="8"/>
                    <a:pt x="77" y="8"/>
                  </a:cubicBezTo>
                  <a:cubicBezTo>
                    <a:pt x="77" y="8"/>
                    <a:pt x="77" y="8"/>
                    <a:pt x="77" y="7"/>
                  </a:cubicBezTo>
                  <a:cubicBezTo>
                    <a:pt x="76" y="7"/>
                    <a:pt x="75" y="6"/>
                    <a:pt x="74" y="6"/>
                  </a:cubicBezTo>
                  <a:cubicBezTo>
                    <a:pt x="74" y="6"/>
                    <a:pt x="74" y="7"/>
                    <a:pt x="74" y="7"/>
                  </a:cubicBezTo>
                  <a:cubicBezTo>
                    <a:pt x="74" y="8"/>
                    <a:pt x="74" y="9"/>
                    <a:pt x="74" y="1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2" name="íṧľíḑé">
              <a:extLst>
                <a:ext uri="{FF2B5EF4-FFF2-40B4-BE49-F238E27FC236}">
                  <a16:creationId xmlns:a16="http://schemas.microsoft.com/office/drawing/2014/main" id="{81C0D3CD-C79F-42C7-9A33-A4186A53A389}"/>
                </a:ext>
              </a:extLst>
            </p:cNvPr>
            <p:cNvSpPr/>
            <p:nvPr/>
          </p:nvSpPr>
          <p:spPr bwMode="auto">
            <a:xfrm>
              <a:off x="7392988" y="6153150"/>
              <a:ext cx="14288" cy="14288"/>
            </a:xfrm>
            <a:custGeom>
              <a:avLst/>
              <a:gdLst>
                <a:gd name="T0" fmla="*/ 1 w 6"/>
                <a:gd name="T1" fmla="*/ 2 h 7"/>
                <a:gd name="T2" fmla="*/ 4 w 6"/>
                <a:gd name="T3" fmla="*/ 2 h 7"/>
                <a:gd name="T4" fmla="*/ 5 w 6"/>
                <a:gd name="T5" fmla="*/ 6 h 7"/>
                <a:gd name="T6" fmla="*/ 3 w 6"/>
                <a:gd name="T7" fmla="*/ 7 h 7"/>
                <a:gd name="T8" fmla="*/ 0 w 6"/>
                <a:gd name="T9" fmla="*/ 4 h 7"/>
                <a:gd name="T10" fmla="*/ 1 w 6"/>
                <a:gd name="T11" fmla="*/ 2 h 7"/>
              </a:gdLst>
              <a:ahLst/>
              <a:cxnLst>
                <a:cxn ang="0">
                  <a:pos x="T0" y="T1"/>
                </a:cxn>
                <a:cxn ang="0">
                  <a:pos x="T2" y="T3"/>
                </a:cxn>
                <a:cxn ang="0">
                  <a:pos x="T4" y="T5"/>
                </a:cxn>
                <a:cxn ang="0">
                  <a:pos x="T6" y="T7"/>
                </a:cxn>
                <a:cxn ang="0">
                  <a:pos x="T8" y="T9"/>
                </a:cxn>
                <a:cxn ang="0">
                  <a:pos x="T10" y="T11"/>
                </a:cxn>
              </a:cxnLst>
              <a:rect l="0" t="0" r="r" b="b"/>
              <a:pathLst>
                <a:path w="6" h="7">
                  <a:moveTo>
                    <a:pt x="1" y="2"/>
                  </a:moveTo>
                  <a:cubicBezTo>
                    <a:pt x="3" y="1"/>
                    <a:pt x="4" y="0"/>
                    <a:pt x="4" y="2"/>
                  </a:cubicBezTo>
                  <a:cubicBezTo>
                    <a:pt x="5" y="3"/>
                    <a:pt x="6" y="4"/>
                    <a:pt x="5" y="6"/>
                  </a:cubicBezTo>
                  <a:cubicBezTo>
                    <a:pt x="5" y="7"/>
                    <a:pt x="4" y="7"/>
                    <a:pt x="3" y="7"/>
                  </a:cubicBezTo>
                  <a:cubicBezTo>
                    <a:pt x="1" y="6"/>
                    <a:pt x="0" y="4"/>
                    <a:pt x="0" y="4"/>
                  </a:cubicBezTo>
                  <a:cubicBezTo>
                    <a:pt x="0" y="3"/>
                    <a:pt x="0" y="2"/>
                    <a:pt x="1" y="2"/>
                  </a:cubicBezTo>
                  <a:close/>
                </a:path>
              </a:pathLst>
            </a:custGeom>
            <a:solidFill>
              <a:srgbClr val="C7D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3" name="i$lîďé">
              <a:extLst>
                <a:ext uri="{FF2B5EF4-FFF2-40B4-BE49-F238E27FC236}">
                  <a16:creationId xmlns:a16="http://schemas.microsoft.com/office/drawing/2014/main" id="{3DBA3288-A316-446C-A5D3-5B191B079E5E}"/>
                </a:ext>
              </a:extLst>
            </p:cNvPr>
            <p:cNvSpPr/>
            <p:nvPr/>
          </p:nvSpPr>
          <p:spPr bwMode="auto">
            <a:xfrm>
              <a:off x="7389813" y="6148388"/>
              <a:ext cx="20638" cy="23813"/>
            </a:xfrm>
            <a:custGeom>
              <a:avLst/>
              <a:gdLst>
                <a:gd name="T0" fmla="*/ 6 w 10"/>
                <a:gd name="T1" fmla="*/ 11 h 11"/>
                <a:gd name="T2" fmla="*/ 4 w 10"/>
                <a:gd name="T3" fmla="*/ 11 h 11"/>
                <a:gd name="T4" fmla="*/ 0 w 10"/>
                <a:gd name="T5" fmla="*/ 7 h 11"/>
                <a:gd name="T6" fmla="*/ 0 w 10"/>
                <a:gd name="T7" fmla="*/ 3 h 11"/>
                <a:gd name="T8" fmla="*/ 3 w 10"/>
                <a:gd name="T9" fmla="*/ 1 h 11"/>
                <a:gd name="T10" fmla="*/ 4 w 10"/>
                <a:gd name="T11" fmla="*/ 1 h 11"/>
                <a:gd name="T12" fmla="*/ 8 w 10"/>
                <a:gd name="T13" fmla="*/ 2 h 11"/>
                <a:gd name="T14" fmla="*/ 9 w 10"/>
                <a:gd name="T15" fmla="*/ 9 h 11"/>
                <a:gd name="T16" fmla="*/ 6 w 10"/>
                <a:gd name="T17" fmla="*/ 11 h 11"/>
                <a:gd name="T18" fmla="*/ 5 w 10"/>
                <a:gd name="T19" fmla="*/ 6 h 11"/>
                <a:gd name="T20" fmla="*/ 5 w 10"/>
                <a:gd name="T21" fmla="*/ 6 h 11"/>
                <a:gd name="T22" fmla="*/ 5 w 10"/>
                <a:gd name="T23" fmla="*/ 6 h 11"/>
                <a:gd name="T24" fmla="*/ 5 w 10"/>
                <a:gd name="T25"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11">
                  <a:moveTo>
                    <a:pt x="6" y="11"/>
                  </a:moveTo>
                  <a:cubicBezTo>
                    <a:pt x="5" y="11"/>
                    <a:pt x="5" y="11"/>
                    <a:pt x="4" y="11"/>
                  </a:cubicBezTo>
                  <a:cubicBezTo>
                    <a:pt x="2" y="10"/>
                    <a:pt x="0" y="8"/>
                    <a:pt x="0" y="7"/>
                  </a:cubicBezTo>
                  <a:cubicBezTo>
                    <a:pt x="0" y="6"/>
                    <a:pt x="0" y="4"/>
                    <a:pt x="0" y="3"/>
                  </a:cubicBezTo>
                  <a:cubicBezTo>
                    <a:pt x="1" y="2"/>
                    <a:pt x="2" y="1"/>
                    <a:pt x="3" y="1"/>
                  </a:cubicBezTo>
                  <a:cubicBezTo>
                    <a:pt x="3" y="1"/>
                    <a:pt x="3" y="1"/>
                    <a:pt x="4" y="1"/>
                  </a:cubicBezTo>
                  <a:cubicBezTo>
                    <a:pt x="4" y="1"/>
                    <a:pt x="7" y="0"/>
                    <a:pt x="8" y="2"/>
                  </a:cubicBezTo>
                  <a:cubicBezTo>
                    <a:pt x="10" y="5"/>
                    <a:pt x="10" y="7"/>
                    <a:pt x="9" y="9"/>
                  </a:cubicBezTo>
                  <a:cubicBezTo>
                    <a:pt x="9" y="10"/>
                    <a:pt x="8" y="11"/>
                    <a:pt x="6" y="11"/>
                  </a:cubicBezTo>
                  <a:close/>
                  <a:moveTo>
                    <a:pt x="5" y="6"/>
                  </a:moveTo>
                  <a:cubicBezTo>
                    <a:pt x="5" y="6"/>
                    <a:pt x="5" y="6"/>
                    <a:pt x="5" y="6"/>
                  </a:cubicBezTo>
                  <a:cubicBezTo>
                    <a:pt x="5" y="6"/>
                    <a:pt x="5" y="6"/>
                    <a:pt x="5" y="6"/>
                  </a:cubicBezTo>
                  <a:cubicBezTo>
                    <a:pt x="5" y="6"/>
                    <a:pt x="5" y="6"/>
                    <a:pt x="5" y="6"/>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4" name="i$ḷídè">
              <a:extLst>
                <a:ext uri="{FF2B5EF4-FFF2-40B4-BE49-F238E27FC236}">
                  <a16:creationId xmlns:a16="http://schemas.microsoft.com/office/drawing/2014/main" id="{6A3DFC63-52BC-467C-86DA-E38B84270DD7}"/>
                </a:ext>
              </a:extLst>
            </p:cNvPr>
            <p:cNvSpPr/>
            <p:nvPr/>
          </p:nvSpPr>
          <p:spPr bwMode="auto">
            <a:xfrm>
              <a:off x="7578725" y="6122988"/>
              <a:ext cx="6350" cy="7938"/>
            </a:xfrm>
            <a:custGeom>
              <a:avLst/>
              <a:gdLst>
                <a:gd name="T0" fmla="*/ 1 w 3"/>
                <a:gd name="T1" fmla="*/ 1 h 4"/>
                <a:gd name="T2" fmla="*/ 2 w 3"/>
                <a:gd name="T3" fmla="*/ 1 h 4"/>
                <a:gd name="T4" fmla="*/ 2 w 3"/>
                <a:gd name="T5" fmla="*/ 3 h 4"/>
                <a:gd name="T6" fmla="*/ 1 w 3"/>
                <a:gd name="T7" fmla="*/ 1 h 4"/>
              </a:gdLst>
              <a:ahLst/>
              <a:cxnLst>
                <a:cxn ang="0">
                  <a:pos x="T0" y="T1"/>
                </a:cxn>
                <a:cxn ang="0">
                  <a:pos x="T2" y="T3"/>
                </a:cxn>
                <a:cxn ang="0">
                  <a:pos x="T4" y="T5"/>
                </a:cxn>
                <a:cxn ang="0">
                  <a:pos x="T6" y="T7"/>
                </a:cxn>
              </a:cxnLst>
              <a:rect l="0" t="0" r="r" b="b"/>
              <a:pathLst>
                <a:path w="3" h="4">
                  <a:moveTo>
                    <a:pt x="1" y="1"/>
                  </a:moveTo>
                  <a:cubicBezTo>
                    <a:pt x="1" y="1"/>
                    <a:pt x="3" y="0"/>
                    <a:pt x="2" y="1"/>
                  </a:cubicBezTo>
                  <a:cubicBezTo>
                    <a:pt x="2" y="3"/>
                    <a:pt x="2" y="4"/>
                    <a:pt x="2" y="3"/>
                  </a:cubicBezTo>
                  <a:cubicBezTo>
                    <a:pt x="1" y="3"/>
                    <a:pt x="0" y="2"/>
                    <a:pt x="1" y="1"/>
                  </a:cubicBezTo>
                  <a:close/>
                </a:path>
              </a:pathLst>
            </a:custGeom>
            <a:solidFill>
              <a:srgbClr val="C7D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5" name="îṡḷïḓe">
              <a:extLst>
                <a:ext uri="{FF2B5EF4-FFF2-40B4-BE49-F238E27FC236}">
                  <a16:creationId xmlns:a16="http://schemas.microsoft.com/office/drawing/2014/main" id="{F1639DDB-32C3-44B1-836C-4F8158552C3C}"/>
                </a:ext>
              </a:extLst>
            </p:cNvPr>
            <p:cNvSpPr/>
            <p:nvPr/>
          </p:nvSpPr>
          <p:spPr bwMode="auto">
            <a:xfrm>
              <a:off x="7573963" y="6116638"/>
              <a:ext cx="14288" cy="19050"/>
            </a:xfrm>
            <a:custGeom>
              <a:avLst/>
              <a:gdLst>
                <a:gd name="T0" fmla="*/ 4 w 7"/>
                <a:gd name="T1" fmla="*/ 9 h 9"/>
                <a:gd name="T2" fmla="*/ 2 w 7"/>
                <a:gd name="T3" fmla="*/ 8 h 9"/>
                <a:gd name="T4" fmla="*/ 0 w 7"/>
                <a:gd name="T5" fmla="*/ 6 h 9"/>
                <a:gd name="T6" fmla="*/ 1 w 7"/>
                <a:gd name="T7" fmla="*/ 3 h 9"/>
                <a:gd name="T8" fmla="*/ 1 w 7"/>
                <a:gd name="T9" fmla="*/ 3 h 9"/>
                <a:gd name="T10" fmla="*/ 5 w 7"/>
                <a:gd name="T11" fmla="*/ 1 h 9"/>
                <a:gd name="T12" fmla="*/ 7 w 7"/>
                <a:gd name="T13" fmla="*/ 5 h 9"/>
                <a:gd name="T14" fmla="*/ 6 w 7"/>
                <a:gd name="T15" fmla="*/ 6 h 9"/>
                <a:gd name="T16" fmla="*/ 5 w 7"/>
                <a:gd name="T17" fmla="*/ 8 h 9"/>
                <a:gd name="T18" fmla="*/ 4 w 7"/>
                <a:gd name="T19" fmla="*/ 9 h 9"/>
                <a:gd name="T20" fmla="*/ 4 w 7"/>
                <a:gd name="T21" fmla="*/ 6 h 9"/>
                <a:gd name="T22" fmla="*/ 5 w 7"/>
                <a:gd name="T23" fmla="*/ 6 h 9"/>
                <a:gd name="T24" fmla="*/ 5 w 7"/>
                <a:gd name="T25" fmla="*/ 6 h 9"/>
                <a:gd name="T26" fmla="*/ 5 w 7"/>
                <a:gd name="T27" fmla="*/ 6 h 9"/>
                <a:gd name="T28" fmla="*/ 5 w 7"/>
                <a:gd name="T29" fmla="*/ 5 h 9"/>
                <a:gd name="T30" fmla="*/ 5 w 7"/>
                <a:gd name="T31" fmla="*/ 5 h 9"/>
                <a:gd name="T32" fmla="*/ 5 w 7"/>
                <a:gd name="T33" fmla="*/ 4 h 9"/>
                <a:gd name="T34" fmla="*/ 3 w 7"/>
                <a:gd name="T35" fmla="*/ 4 h 9"/>
                <a:gd name="T36" fmla="*/ 3 w 7"/>
                <a:gd name="T37" fmla="*/ 4 h 9"/>
                <a:gd name="T38" fmla="*/ 3 w 7"/>
                <a:gd name="T39" fmla="*/ 4 h 9"/>
                <a:gd name="T40" fmla="*/ 3 w 7"/>
                <a:gd name="T41" fmla="*/ 5 h 9"/>
                <a:gd name="T42" fmla="*/ 4 w 7"/>
                <a:gd name="T43"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9">
                  <a:moveTo>
                    <a:pt x="4" y="9"/>
                  </a:moveTo>
                  <a:cubicBezTo>
                    <a:pt x="2" y="8"/>
                    <a:pt x="2" y="8"/>
                    <a:pt x="2" y="8"/>
                  </a:cubicBezTo>
                  <a:cubicBezTo>
                    <a:pt x="2" y="8"/>
                    <a:pt x="1" y="7"/>
                    <a:pt x="0" y="6"/>
                  </a:cubicBezTo>
                  <a:cubicBezTo>
                    <a:pt x="0" y="5"/>
                    <a:pt x="0" y="4"/>
                    <a:pt x="1" y="3"/>
                  </a:cubicBezTo>
                  <a:cubicBezTo>
                    <a:pt x="1" y="3"/>
                    <a:pt x="1" y="3"/>
                    <a:pt x="1" y="3"/>
                  </a:cubicBezTo>
                  <a:cubicBezTo>
                    <a:pt x="2" y="2"/>
                    <a:pt x="3" y="0"/>
                    <a:pt x="5" y="1"/>
                  </a:cubicBezTo>
                  <a:cubicBezTo>
                    <a:pt x="6" y="1"/>
                    <a:pt x="7" y="2"/>
                    <a:pt x="7" y="5"/>
                  </a:cubicBezTo>
                  <a:cubicBezTo>
                    <a:pt x="7" y="5"/>
                    <a:pt x="6" y="6"/>
                    <a:pt x="6" y="6"/>
                  </a:cubicBezTo>
                  <a:cubicBezTo>
                    <a:pt x="6" y="7"/>
                    <a:pt x="6" y="8"/>
                    <a:pt x="5" y="8"/>
                  </a:cubicBezTo>
                  <a:lnTo>
                    <a:pt x="4" y="9"/>
                  </a:lnTo>
                  <a:close/>
                  <a:moveTo>
                    <a:pt x="4" y="6"/>
                  </a:moveTo>
                  <a:cubicBezTo>
                    <a:pt x="4" y="6"/>
                    <a:pt x="5" y="6"/>
                    <a:pt x="5" y="6"/>
                  </a:cubicBezTo>
                  <a:cubicBezTo>
                    <a:pt x="5" y="6"/>
                    <a:pt x="5" y="6"/>
                    <a:pt x="5" y="6"/>
                  </a:cubicBezTo>
                  <a:cubicBezTo>
                    <a:pt x="5" y="6"/>
                    <a:pt x="5" y="6"/>
                    <a:pt x="5" y="6"/>
                  </a:cubicBezTo>
                  <a:cubicBezTo>
                    <a:pt x="5" y="6"/>
                    <a:pt x="5" y="5"/>
                    <a:pt x="5" y="5"/>
                  </a:cubicBezTo>
                  <a:cubicBezTo>
                    <a:pt x="5" y="5"/>
                    <a:pt x="5" y="5"/>
                    <a:pt x="5" y="5"/>
                  </a:cubicBezTo>
                  <a:cubicBezTo>
                    <a:pt x="5" y="5"/>
                    <a:pt x="5" y="4"/>
                    <a:pt x="5" y="4"/>
                  </a:cubicBezTo>
                  <a:cubicBezTo>
                    <a:pt x="5" y="4"/>
                    <a:pt x="4" y="4"/>
                    <a:pt x="3" y="4"/>
                  </a:cubicBezTo>
                  <a:cubicBezTo>
                    <a:pt x="3" y="4"/>
                    <a:pt x="3" y="4"/>
                    <a:pt x="3" y="4"/>
                  </a:cubicBezTo>
                  <a:cubicBezTo>
                    <a:pt x="3" y="4"/>
                    <a:pt x="3" y="4"/>
                    <a:pt x="3" y="4"/>
                  </a:cubicBezTo>
                  <a:cubicBezTo>
                    <a:pt x="3" y="5"/>
                    <a:pt x="3" y="5"/>
                    <a:pt x="3" y="5"/>
                  </a:cubicBezTo>
                  <a:lnTo>
                    <a:pt x="4" y="6"/>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6" name="iśḻíḍê">
              <a:extLst>
                <a:ext uri="{FF2B5EF4-FFF2-40B4-BE49-F238E27FC236}">
                  <a16:creationId xmlns:a16="http://schemas.microsoft.com/office/drawing/2014/main" id="{0C9F2884-55B1-4AD5-85B8-B40A8243110C}"/>
                </a:ext>
              </a:extLst>
            </p:cNvPr>
            <p:cNvSpPr/>
            <p:nvPr/>
          </p:nvSpPr>
          <p:spPr bwMode="auto">
            <a:xfrm>
              <a:off x="7548563" y="6140450"/>
              <a:ext cx="7938" cy="4763"/>
            </a:xfrm>
            <a:custGeom>
              <a:avLst/>
              <a:gdLst>
                <a:gd name="T0" fmla="*/ 1 w 4"/>
                <a:gd name="T1" fmla="*/ 1 h 2"/>
                <a:gd name="T2" fmla="*/ 4 w 4"/>
                <a:gd name="T3" fmla="*/ 1 h 2"/>
                <a:gd name="T4" fmla="*/ 1 w 4"/>
                <a:gd name="T5" fmla="*/ 2 h 2"/>
                <a:gd name="T6" fmla="*/ 1 w 4"/>
                <a:gd name="T7" fmla="*/ 1 h 2"/>
              </a:gdLst>
              <a:ahLst/>
              <a:cxnLst>
                <a:cxn ang="0">
                  <a:pos x="T0" y="T1"/>
                </a:cxn>
                <a:cxn ang="0">
                  <a:pos x="T2" y="T3"/>
                </a:cxn>
                <a:cxn ang="0">
                  <a:pos x="T4" y="T5"/>
                </a:cxn>
                <a:cxn ang="0">
                  <a:pos x="T6" y="T7"/>
                </a:cxn>
              </a:cxnLst>
              <a:rect l="0" t="0" r="r" b="b"/>
              <a:pathLst>
                <a:path w="4" h="2">
                  <a:moveTo>
                    <a:pt x="1" y="1"/>
                  </a:moveTo>
                  <a:cubicBezTo>
                    <a:pt x="2" y="0"/>
                    <a:pt x="4" y="1"/>
                    <a:pt x="4" y="1"/>
                  </a:cubicBezTo>
                  <a:cubicBezTo>
                    <a:pt x="3" y="2"/>
                    <a:pt x="1" y="2"/>
                    <a:pt x="1" y="2"/>
                  </a:cubicBezTo>
                  <a:cubicBezTo>
                    <a:pt x="1" y="2"/>
                    <a:pt x="0" y="2"/>
                    <a:pt x="1" y="1"/>
                  </a:cubicBezTo>
                  <a:close/>
                </a:path>
              </a:pathLst>
            </a:custGeom>
            <a:solidFill>
              <a:srgbClr val="C7DD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7" name="ïSḻîdè">
              <a:extLst>
                <a:ext uri="{FF2B5EF4-FFF2-40B4-BE49-F238E27FC236}">
                  <a16:creationId xmlns:a16="http://schemas.microsoft.com/office/drawing/2014/main" id="{77325173-0314-427A-AB7B-D99C55F576BB}"/>
                </a:ext>
              </a:extLst>
            </p:cNvPr>
            <p:cNvSpPr/>
            <p:nvPr/>
          </p:nvSpPr>
          <p:spPr bwMode="auto">
            <a:xfrm>
              <a:off x="7543800" y="6135688"/>
              <a:ext cx="17463" cy="15875"/>
            </a:xfrm>
            <a:custGeom>
              <a:avLst/>
              <a:gdLst>
                <a:gd name="T0" fmla="*/ 3 w 8"/>
                <a:gd name="T1" fmla="*/ 7 h 7"/>
                <a:gd name="T2" fmla="*/ 2 w 8"/>
                <a:gd name="T3" fmla="*/ 6 h 7"/>
                <a:gd name="T4" fmla="*/ 1 w 8"/>
                <a:gd name="T5" fmla="*/ 4 h 7"/>
                <a:gd name="T6" fmla="*/ 1 w 8"/>
                <a:gd name="T7" fmla="*/ 1 h 7"/>
                <a:gd name="T8" fmla="*/ 6 w 8"/>
                <a:gd name="T9" fmla="*/ 1 h 7"/>
                <a:gd name="T10" fmla="*/ 8 w 8"/>
                <a:gd name="T11" fmla="*/ 3 h 7"/>
                <a:gd name="T12" fmla="*/ 8 w 8"/>
                <a:gd name="T13" fmla="*/ 4 h 7"/>
                <a:gd name="T14" fmla="*/ 7 w 8"/>
                <a:gd name="T15" fmla="*/ 5 h 7"/>
                <a:gd name="T16" fmla="*/ 4 w 8"/>
                <a:gd name="T17" fmla="*/ 7 h 7"/>
                <a:gd name="T18" fmla="*/ 3 w 8"/>
                <a:gd name="T19" fmla="*/ 7 h 7"/>
                <a:gd name="T20" fmla="*/ 4 w 8"/>
                <a:gd name="T21" fmla="*/ 4 h 7"/>
                <a:gd name="T22" fmla="*/ 4 w 8"/>
                <a:gd name="T23" fmla="*/ 5 h 7"/>
                <a:gd name="T24" fmla="*/ 5 w 8"/>
                <a:gd name="T25" fmla="*/ 5 h 7"/>
                <a:gd name="T26" fmla="*/ 5 w 8"/>
                <a:gd name="T27" fmla="*/ 5 h 7"/>
                <a:gd name="T28" fmla="*/ 5 w 8"/>
                <a:gd name="T29" fmla="*/ 3 h 7"/>
                <a:gd name="T30" fmla="*/ 4 w 8"/>
                <a:gd name="T31" fmla="*/ 2 h 7"/>
                <a:gd name="T32" fmla="*/ 4 w 8"/>
                <a:gd name="T3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 h="7">
                  <a:moveTo>
                    <a:pt x="3" y="7"/>
                  </a:moveTo>
                  <a:cubicBezTo>
                    <a:pt x="2" y="6"/>
                    <a:pt x="2" y="6"/>
                    <a:pt x="2" y="6"/>
                  </a:cubicBezTo>
                  <a:cubicBezTo>
                    <a:pt x="2" y="6"/>
                    <a:pt x="1" y="5"/>
                    <a:pt x="1" y="4"/>
                  </a:cubicBezTo>
                  <a:cubicBezTo>
                    <a:pt x="0" y="4"/>
                    <a:pt x="0" y="2"/>
                    <a:pt x="1" y="1"/>
                  </a:cubicBezTo>
                  <a:cubicBezTo>
                    <a:pt x="3" y="0"/>
                    <a:pt x="6" y="1"/>
                    <a:pt x="6" y="1"/>
                  </a:cubicBezTo>
                  <a:cubicBezTo>
                    <a:pt x="8" y="1"/>
                    <a:pt x="8" y="2"/>
                    <a:pt x="8" y="3"/>
                  </a:cubicBezTo>
                  <a:cubicBezTo>
                    <a:pt x="8" y="4"/>
                    <a:pt x="8" y="4"/>
                    <a:pt x="8" y="4"/>
                  </a:cubicBezTo>
                  <a:cubicBezTo>
                    <a:pt x="7" y="5"/>
                    <a:pt x="7" y="5"/>
                    <a:pt x="7" y="5"/>
                  </a:cubicBezTo>
                  <a:cubicBezTo>
                    <a:pt x="6" y="6"/>
                    <a:pt x="5" y="6"/>
                    <a:pt x="4" y="7"/>
                  </a:cubicBezTo>
                  <a:lnTo>
                    <a:pt x="3" y="7"/>
                  </a:lnTo>
                  <a:close/>
                  <a:moveTo>
                    <a:pt x="4" y="4"/>
                  </a:moveTo>
                  <a:cubicBezTo>
                    <a:pt x="4" y="4"/>
                    <a:pt x="4" y="5"/>
                    <a:pt x="4" y="5"/>
                  </a:cubicBezTo>
                  <a:cubicBezTo>
                    <a:pt x="4" y="5"/>
                    <a:pt x="5" y="5"/>
                    <a:pt x="5" y="5"/>
                  </a:cubicBezTo>
                  <a:cubicBezTo>
                    <a:pt x="5" y="5"/>
                    <a:pt x="5" y="5"/>
                    <a:pt x="5" y="5"/>
                  </a:cubicBezTo>
                  <a:cubicBezTo>
                    <a:pt x="5" y="4"/>
                    <a:pt x="5" y="4"/>
                    <a:pt x="5" y="3"/>
                  </a:cubicBezTo>
                  <a:cubicBezTo>
                    <a:pt x="5" y="3"/>
                    <a:pt x="5" y="2"/>
                    <a:pt x="4" y="2"/>
                  </a:cubicBezTo>
                  <a:lnTo>
                    <a:pt x="4" y="4"/>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8" name="îṡ1îḓé">
              <a:extLst>
                <a:ext uri="{FF2B5EF4-FFF2-40B4-BE49-F238E27FC236}">
                  <a16:creationId xmlns:a16="http://schemas.microsoft.com/office/drawing/2014/main" id="{6985F67F-BC05-40CE-B988-940A0DB40532}"/>
                </a:ext>
              </a:extLst>
            </p:cNvPr>
            <p:cNvSpPr/>
            <p:nvPr/>
          </p:nvSpPr>
          <p:spPr bwMode="auto">
            <a:xfrm>
              <a:off x="7024688" y="2397125"/>
              <a:ext cx="3275013" cy="3995738"/>
            </a:xfrm>
            <a:custGeom>
              <a:avLst/>
              <a:gdLst>
                <a:gd name="T0" fmla="*/ 37 w 1527"/>
                <a:gd name="T1" fmla="*/ 1784 h 1865"/>
                <a:gd name="T2" fmla="*/ 150 w 1527"/>
                <a:gd name="T3" fmla="*/ 1731 h 1865"/>
                <a:gd name="T4" fmla="*/ 196 w 1527"/>
                <a:gd name="T5" fmla="*/ 1667 h 1865"/>
                <a:gd name="T6" fmla="*/ 278 w 1527"/>
                <a:gd name="T7" fmla="*/ 1701 h 1865"/>
                <a:gd name="T8" fmla="*/ 346 w 1527"/>
                <a:gd name="T9" fmla="*/ 1679 h 1865"/>
                <a:gd name="T10" fmla="*/ 507 w 1527"/>
                <a:gd name="T11" fmla="*/ 1564 h 1865"/>
                <a:gd name="T12" fmla="*/ 599 w 1527"/>
                <a:gd name="T13" fmla="*/ 1494 h 1865"/>
                <a:gd name="T14" fmla="*/ 643 w 1527"/>
                <a:gd name="T15" fmla="*/ 1435 h 1865"/>
                <a:gd name="T16" fmla="*/ 687 w 1527"/>
                <a:gd name="T17" fmla="*/ 1326 h 1865"/>
                <a:gd name="T18" fmla="*/ 698 w 1527"/>
                <a:gd name="T19" fmla="*/ 1287 h 1865"/>
                <a:gd name="T20" fmla="*/ 782 w 1527"/>
                <a:gd name="T21" fmla="*/ 1150 h 1865"/>
                <a:gd name="T22" fmla="*/ 815 w 1527"/>
                <a:gd name="T23" fmla="*/ 1021 h 1865"/>
                <a:gd name="T24" fmla="*/ 719 w 1527"/>
                <a:gd name="T25" fmla="*/ 983 h 1865"/>
                <a:gd name="T26" fmla="*/ 757 w 1527"/>
                <a:gd name="T27" fmla="*/ 798 h 1865"/>
                <a:gd name="T28" fmla="*/ 609 w 1527"/>
                <a:gd name="T29" fmla="*/ 453 h 1865"/>
                <a:gd name="T30" fmla="*/ 771 w 1527"/>
                <a:gd name="T31" fmla="*/ 338 h 1865"/>
                <a:gd name="T32" fmla="*/ 590 w 1527"/>
                <a:gd name="T33" fmla="*/ 346 h 1865"/>
                <a:gd name="T34" fmla="*/ 426 w 1527"/>
                <a:gd name="T35" fmla="*/ 263 h 1865"/>
                <a:gd name="T36" fmla="*/ 635 w 1527"/>
                <a:gd name="T37" fmla="*/ 19 h 1865"/>
                <a:gd name="T38" fmla="*/ 689 w 1527"/>
                <a:gd name="T39" fmla="*/ 167 h 1865"/>
                <a:gd name="T40" fmla="*/ 788 w 1527"/>
                <a:gd name="T41" fmla="*/ 108 h 1865"/>
                <a:gd name="T42" fmla="*/ 719 w 1527"/>
                <a:gd name="T43" fmla="*/ 174 h 1865"/>
                <a:gd name="T44" fmla="*/ 676 w 1527"/>
                <a:gd name="T45" fmla="*/ 141 h 1865"/>
                <a:gd name="T46" fmla="*/ 595 w 1527"/>
                <a:gd name="T47" fmla="*/ 91 h 1865"/>
                <a:gd name="T48" fmla="*/ 488 w 1527"/>
                <a:gd name="T49" fmla="*/ 289 h 1865"/>
                <a:gd name="T50" fmla="*/ 663 w 1527"/>
                <a:gd name="T51" fmla="*/ 296 h 1865"/>
                <a:gd name="T52" fmla="*/ 745 w 1527"/>
                <a:gd name="T53" fmla="*/ 367 h 1865"/>
                <a:gd name="T54" fmla="*/ 581 w 1527"/>
                <a:gd name="T55" fmla="*/ 520 h 1865"/>
                <a:gd name="T56" fmla="*/ 711 w 1527"/>
                <a:gd name="T57" fmla="*/ 820 h 1865"/>
                <a:gd name="T58" fmla="*/ 790 w 1527"/>
                <a:gd name="T59" fmla="*/ 984 h 1865"/>
                <a:gd name="T60" fmla="*/ 803 w 1527"/>
                <a:gd name="T61" fmla="*/ 1059 h 1865"/>
                <a:gd name="T62" fmla="*/ 771 w 1527"/>
                <a:gd name="T63" fmla="*/ 1139 h 1865"/>
                <a:gd name="T64" fmla="*/ 681 w 1527"/>
                <a:gd name="T65" fmla="*/ 1314 h 1865"/>
                <a:gd name="T66" fmla="*/ 639 w 1527"/>
                <a:gd name="T67" fmla="*/ 1419 h 1865"/>
                <a:gd name="T68" fmla="*/ 612 w 1527"/>
                <a:gd name="T69" fmla="*/ 1474 h 1865"/>
                <a:gd name="T70" fmla="*/ 543 w 1527"/>
                <a:gd name="T71" fmla="*/ 1513 h 1865"/>
                <a:gd name="T72" fmla="*/ 458 w 1527"/>
                <a:gd name="T73" fmla="*/ 1622 h 1865"/>
                <a:gd name="T74" fmla="*/ 309 w 1527"/>
                <a:gd name="T75" fmla="*/ 1692 h 1865"/>
                <a:gd name="T76" fmla="*/ 258 w 1527"/>
                <a:gd name="T77" fmla="*/ 1704 h 1865"/>
                <a:gd name="T78" fmla="*/ 202 w 1527"/>
                <a:gd name="T79" fmla="*/ 1736 h 1865"/>
                <a:gd name="T80" fmla="*/ 94 w 1527"/>
                <a:gd name="T81" fmla="*/ 1779 h 1865"/>
                <a:gd name="T82" fmla="*/ 283 w 1527"/>
                <a:gd name="T83" fmla="*/ 1704 h 1865"/>
                <a:gd name="T84" fmla="*/ 667 w 1527"/>
                <a:gd name="T85" fmla="*/ 1321 h 1865"/>
                <a:gd name="T86" fmla="*/ 783 w 1527"/>
                <a:gd name="T87" fmla="*/ 1687 h 1865"/>
                <a:gd name="T88" fmla="*/ 765 w 1527"/>
                <a:gd name="T89" fmla="*/ 1480 h 1865"/>
                <a:gd name="T90" fmla="*/ 844 w 1527"/>
                <a:gd name="T91" fmla="*/ 1611 h 1865"/>
                <a:gd name="T92" fmla="*/ 799 w 1527"/>
                <a:gd name="T93" fmla="*/ 1709 h 1865"/>
                <a:gd name="T94" fmla="*/ 863 w 1527"/>
                <a:gd name="T95" fmla="*/ 1467 h 1865"/>
                <a:gd name="T96" fmla="*/ 733 w 1527"/>
                <a:gd name="T97" fmla="*/ 1609 h 1865"/>
                <a:gd name="T98" fmla="*/ 849 w 1527"/>
                <a:gd name="T99" fmla="*/ 1638 h 1865"/>
                <a:gd name="T100" fmla="*/ 511 w 1527"/>
                <a:gd name="T101" fmla="*/ 1575 h 1865"/>
                <a:gd name="T102" fmla="*/ 688 w 1527"/>
                <a:gd name="T103" fmla="*/ 1581 h 1865"/>
                <a:gd name="T104" fmla="*/ 669 w 1527"/>
                <a:gd name="T105" fmla="*/ 1441 h 1865"/>
                <a:gd name="T106" fmla="*/ 1259 w 1527"/>
                <a:gd name="T107" fmla="*/ 1436 h 1865"/>
                <a:gd name="T108" fmla="*/ 677 w 1527"/>
                <a:gd name="T109" fmla="*/ 1394 h 1865"/>
                <a:gd name="T110" fmla="*/ 1229 w 1527"/>
                <a:gd name="T111" fmla="*/ 1313 h 1865"/>
                <a:gd name="T112" fmla="*/ 1387 w 1527"/>
                <a:gd name="T113" fmla="*/ 1265 h 1865"/>
                <a:gd name="T114" fmla="*/ 1410 w 1527"/>
                <a:gd name="T115" fmla="*/ 1285 h 1865"/>
                <a:gd name="T116" fmla="*/ 1278 w 1527"/>
                <a:gd name="T117" fmla="*/ 1342 h 1865"/>
                <a:gd name="T118" fmla="*/ 991 w 1527"/>
                <a:gd name="T119" fmla="*/ 1330 h 1865"/>
                <a:gd name="T120" fmla="*/ 713 w 1527"/>
                <a:gd name="T121" fmla="*/ 1271 h 1865"/>
                <a:gd name="T122" fmla="*/ 769 w 1527"/>
                <a:gd name="T123" fmla="*/ 1185 h 1865"/>
                <a:gd name="T124" fmla="*/ 825 w 1527"/>
                <a:gd name="T125" fmla="*/ 100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27" h="1865">
                  <a:moveTo>
                    <a:pt x="461" y="1865"/>
                  </a:moveTo>
                  <a:cubicBezTo>
                    <a:pt x="461" y="1865"/>
                    <a:pt x="461" y="1865"/>
                    <a:pt x="461" y="1865"/>
                  </a:cubicBezTo>
                  <a:cubicBezTo>
                    <a:pt x="460" y="1864"/>
                    <a:pt x="460" y="1864"/>
                    <a:pt x="460" y="1864"/>
                  </a:cubicBezTo>
                  <a:cubicBezTo>
                    <a:pt x="459" y="1863"/>
                    <a:pt x="457" y="1862"/>
                    <a:pt x="457" y="1860"/>
                  </a:cubicBezTo>
                  <a:cubicBezTo>
                    <a:pt x="457" y="1858"/>
                    <a:pt x="457" y="1858"/>
                    <a:pt x="458" y="1857"/>
                  </a:cubicBezTo>
                  <a:cubicBezTo>
                    <a:pt x="458" y="1857"/>
                    <a:pt x="458" y="1857"/>
                    <a:pt x="458" y="1857"/>
                  </a:cubicBezTo>
                  <a:cubicBezTo>
                    <a:pt x="458" y="1857"/>
                    <a:pt x="458" y="1857"/>
                    <a:pt x="458" y="1857"/>
                  </a:cubicBezTo>
                  <a:cubicBezTo>
                    <a:pt x="458" y="1857"/>
                    <a:pt x="458" y="1857"/>
                    <a:pt x="458" y="1857"/>
                  </a:cubicBezTo>
                  <a:cubicBezTo>
                    <a:pt x="460" y="1855"/>
                    <a:pt x="461" y="1855"/>
                    <a:pt x="463" y="1856"/>
                  </a:cubicBezTo>
                  <a:cubicBezTo>
                    <a:pt x="464" y="1856"/>
                    <a:pt x="465" y="1857"/>
                    <a:pt x="465" y="1859"/>
                  </a:cubicBezTo>
                  <a:cubicBezTo>
                    <a:pt x="466" y="1861"/>
                    <a:pt x="465" y="1862"/>
                    <a:pt x="464" y="1863"/>
                  </a:cubicBezTo>
                  <a:cubicBezTo>
                    <a:pt x="463" y="1864"/>
                    <a:pt x="462" y="1865"/>
                    <a:pt x="461" y="1865"/>
                  </a:cubicBezTo>
                  <a:close/>
                  <a:moveTo>
                    <a:pt x="461" y="1860"/>
                  </a:moveTo>
                  <a:cubicBezTo>
                    <a:pt x="461" y="1860"/>
                    <a:pt x="461" y="1860"/>
                    <a:pt x="461" y="1860"/>
                  </a:cubicBezTo>
                  <a:cubicBezTo>
                    <a:pt x="461" y="1860"/>
                    <a:pt x="461" y="1860"/>
                    <a:pt x="461" y="1860"/>
                  </a:cubicBezTo>
                  <a:cubicBezTo>
                    <a:pt x="461" y="1860"/>
                    <a:pt x="461" y="1860"/>
                    <a:pt x="461" y="1860"/>
                  </a:cubicBezTo>
                  <a:close/>
                  <a:moveTo>
                    <a:pt x="7" y="1803"/>
                  </a:moveTo>
                  <a:cubicBezTo>
                    <a:pt x="5" y="1803"/>
                    <a:pt x="4" y="1802"/>
                    <a:pt x="4" y="1802"/>
                  </a:cubicBezTo>
                  <a:cubicBezTo>
                    <a:pt x="3" y="1801"/>
                    <a:pt x="2" y="1800"/>
                    <a:pt x="2" y="1798"/>
                  </a:cubicBezTo>
                  <a:cubicBezTo>
                    <a:pt x="1" y="1798"/>
                    <a:pt x="1" y="1798"/>
                    <a:pt x="0" y="1799"/>
                  </a:cubicBezTo>
                  <a:cubicBezTo>
                    <a:pt x="0" y="1794"/>
                    <a:pt x="0" y="1794"/>
                    <a:pt x="0" y="1794"/>
                  </a:cubicBezTo>
                  <a:cubicBezTo>
                    <a:pt x="3" y="1794"/>
                    <a:pt x="4" y="1794"/>
                    <a:pt x="5" y="1795"/>
                  </a:cubicBezTo>
                  <a:cubicBezTo>
                    <a:pt x="6" y="1796"/>
                    <a:pt x="6" y="1797"/>
                    <a:pt x="6" y="1798"/>
                  </a:cubicBezTo>
                  <a:cubicBezTo>
                    <a:pt x="6" y="1798"/>
                    <a:pt x="6" y="1798"/>
                    <a:pt x="6" y="1798"/>
                  </a:cubicBezTo>
                  <a:cubicBezTo>
                    <a:pt x="6" y="1798"/>
                    <a:pt x="9" y="1798"/>
                    <a:pt x="14" y="1795"/>
                  </a:cubicBezTo>
                  <a:cubicBezTo>
                    <a:pt x="16" y="1794"/>
                    <a:pt x="17" y="1793"/>
                    <a:pt x="19" y="1791"/>
                  </a:cubicBezTo>
                  <a:cubicBezTo>
                    <a:pt x="24" y="1787"/>
                    <a:pt x="29" y="1784"/>
                    <a:pt x="37" y="1784"/>
                  </a:cubicBezTo>
                  <a:cubicBezTo>
                    <a:pt x="37" y="1784"/>
                    <a:pt x="37" y="1784"/>
                    <a:pt x="37" y="1784"/>
                  </a:cubicBezTo>
                  <a:cubicBezTo>
                    <a:pt x="45" y="1784"/>
                    <a:pt x="45" y="1783"/>
                    <a:pt x="46" y="1779"/>
                  </a:cubicBezTo>
                  <a:cubicBezTo>
                    <a:pt x="46" y="1777"/>
                    <a:pt x="47" y="1776"/>
                    <a:pt x="49" y="1775"/>
                  </a:cubicBezTo>
                  <a:cubicBezTo>
                    <a:pt x="51" y="1774"/>
                    <a:pt x="54" y="1775"/>
                    <a:pt x="56" y="1777"/>
                  </a:cubicBezTo>
                  <a:cubicBezTo>
                    <a:pt x="57" y="1779"/>
                    <a:pt x="58" y="1781"/>
                    <a:pt x="57" y="1784"/>
                  </a:cubicBezTo>
                  <a:cubicBezTo>
                    <a:pt x="56" y="1785"/>
                    <a:pt x="56" y="1786"/>
                    <a:pt x="55" y="1787"/>
                  </a:cubicBezTo>
                  <a:cubicBezTo>
                    <a:pt x="55" y="1787"/>
                    <a:pt x="55" y="1788"/>
                    <a:pt x="55" y="1788"/>
                  </a:cubicBezTo>
                  <a:cubicBezTo>
                    <a:pt x="56" y="1787"/>
                    <a:pt x="57" y="1786"/>
                    <a:pt x="58" y="1786"/>
                  </a:cubicBezTo>
                  <a:cubicBezTo>
                    <a:pt x="63" y="1783"/>
                    <a:pt x="63" y="1782"/>
                    <a:pt x="63" y="1782"/>
                  </a:cubicBezTo>
                  <a:cubicBezTo>
                    <a:pt x="63" y="1782"/>
                    <a:pt x="63" y="1781"/>
                    <a:pt x="62" y="1781"/>
                  </a:cubicBezTo>
                  <a:cubicBezTo>
                    <a:pt x="61" y="1780"/>
                    <a:pt x="59" y="1778"/>
                    <a:pt x="59" y="1776"/>
                  </a:cubicBezTo>
                  <a:cubicBezTo>
                    <a:pt x="59" y="1775"/>
                    <a:pt x="60" y="1774"/>
                    <a:pt x="61" y="1772"/>
                  </a:cubicBezTo>
                  <a:cubicBezTo>
                    <a:pt x="63" y="1771"/>
                    <a:pt x="64" y="1770"/>
                    <a:pt x="65" y="1768"/>
                  </a:cubicBezTo>
                  <a:cubicBezTo>
                    <a:pt x="69" y="1764"/>
                    <a:pt x="74" y="1759"/>
                    <a:pt x="80" y="1762"/>
                  </a:cubicBezTo>
                  <a:cubicBezTo>
                    <a:pt x="85" y="1764"/>
                    <a:pt x="85" y="1767"/>
                    <a:pt x="85" y="1769"/>
                  </a:cubicBezTo>
                  <a:cubicBezTo>
                    <a:pt x="86" y="1771"/>
                    <a:pt x="86" y="1772"/>
                    <a:pt x="88" y="1773"/>
                  </a:cubicBezTo>
                  <a:cubicBezTo>
                    <a:pt x="90" y="1775"/>
                    <a:pt x="92" y="1775"/>
                    <a:pt x="94" y="1775"/>
                  </a:cubicBezTo>
                  <a:cubicBezTo>
                    <a:pt x="95" y="1775"/>
                    <a:pt x="97" y="1773"/>
                    <a:pt x="98" y="1772"/>
                  </a:cubicBezTo>
                  <a:cubicBezTo>
                    <a:pt x="101" y="1766"/>
                    <a:pt x="107" y="1767"/>
                    <a:pt x="113" y="1769"/>
                  </a:cubicBezTo>
                  <a:cubicBezTo>
                    <a:pt x="117" y="1770"/>
                    <a:pt x="118" y="1768"/>
                    <a:pt x="120" y="1763"/>
                  </a:cubicBezTo>
                  <a:cubicBezTo>
                    <a:pt x="122" y="1759"/>
                    <a:pt x="129" y="1751"/>
                    <a:pt x="135" y="1751"/>
                  </a:cubicBezTo>
                  <a:cubicBezTo>
                    <a:pt x="135" y="1751"/>
                    <a:pt x="135" y="1751"/>
                    <a:pt x="135" y="1751"/>
                  </a:cubicBezTo>
                  <a:cubicBezTo>
                    <a:pt x="142" y="1751"/>
                    <a:pt x="142" y="1756"/>
                    <a:pt x="143" y="1759"/>
                  </a:cubicBezTo>
                  <a:cubicBezTo>
                    <a:pt x="143" y="1760"/>
                    <a:pt x="143" y="1760"/>
                    <a:pt x="143" y="1760"/>
                  </a:cubicBezTo>
                  <a:cubicBezTo>
                    <a:pt x="144" y="1759"/>
                    <a:pt x="147" y="1758"/>
                    <a:pt x="148" y="1753"/>
                  </a:cubicBezTo>
                  <a:cubicBezTo>
                    <a:pt x="148" y="1752"/>
                    <a:pt x="148" y="1752"/>
                    <a:pt x="148" y="1752"/>
                  </a:cubicBezTo>
                  <a:cubicBezTo>
                    <a:pt x="150" y="1745"/>
                    <a:pt x="152" y="1737"/>
                    <a:pt x="150" y="1731"/>
                  </a:cubicBezTo>
                  <a:cubicBezTo>
                    <a:pt x="149" y="1725"/>
                    <a:pt x="148" y="1722"/>
                    <a:pt x="150" y="1719"/>
                  </a:cubicBezTo>
                  <a:cubicBezTo>
                    <a:pt x="151" y="1717"/>
                    <a:pt x="154" y="1717"/>
                    <a:pt x="156" y="1717"/>
                  </a:cubicBezTo>
                  <a:cubicBezTo>
                    <a:pt x="161" y="1717"/>
                    <a:pt x="164" y="1718"/>
                    <a:pt x="165" y="1720"/>
                  </a:cubicBezTo>
                  <a:cubicBezTo>
                    <a:pt x="166" y="1721"/>
                    <a:pt x="167" y="1723"/>
                    <a:pt x="166" y="1726"/>
                  </a:cubicBezTo>
                  <a:cubicBezTo>
                    <a:pt x="166" y="1727"/>
                    <a:pt x="165" y="1728"/>
                    <a:pt x="165" y="1729"/>
                  </a:cubicBezTo>
                  <a:cubicBezTo>
                    <a:pt x="163" y="1733"/>
                    <a:pt x="161" y="1738"/>
                    <a:pt x="162" y="1742"/>
                  </a:cubicBezTo>
                  <a:cubicBezTo>
                    <a:pt x="163" y="1744"/>
                    <a:pt x="165" y="1744"/>
                    <a:pt x="166" y="1744"/>
                  </a:cubicBezTo>
                  <a:cubicBezTo>
                    <a:pt x="167" y="1743"/>
                    <a:pt x="169" y="1742"/>
                    <a:pt x="169" y="1740"/>
                  </a:cubicBezTo>
                  <a:cubicBezTo>
                    <a:pt x="169" y="1737"/>
                    <a:pt x="169" y="1735"/>
                    <a:pt x="170" y="1733"/>
                  </a:cubicBezTo>
                  <a:cubicBezTo>
                    <a:pt x="171" y="1731"/>
                    <a:pt x="171" y="1730"/>
                    <a:pt x="170" y="1727"/>
                  </a:cubicBezTo>
                  <a:cubicBezTo>
                    <a:pt x="168" y="1723"/>
                    <a:pt x="170" y="1717"/>
                    <a:pt x="173" y="1715"/>
                  </a:cubicBezTo>
                  <a:cubicBezTo>
                    <a:pt x="174" y="1715"/>
                    <a:pt x="177" y="1714"/>
                    <a:pt x="179" y="1720"/>
                  </a:cubicBezTo>
                  <a:cubicBezTo>
                    <a:pt x="181" y="1723"/>
                    <a:pt x="183" y="1725"/>
                    <a:pt x="184" y="1727"/>
                  </a:cubicBezTo>
                  <a:cubicBezTo>
                    <a:pt x="186" y="1729"/>
                    <a:pt x="188" y="1731"/>
                    <a:pt x="189" y="1734"/>
                  </a:cubicBezTo>
                  <a:cubicBezTo>
                    <a:pt x="189" y="1736"/>
                    <a:pt x="191" y="1738"/>
                    <a:pt x="193" y="1738"/>
                  </a:cubicBezTo>
                  <a:cubicBezTo>
                    <a:pt x="195" y="1739"/>
                    <a:pt x="197" y="1736"/>
                    <a:pt x="197" y="1734"/>
                  </a:cubicBezTo>
                  <a:cubicBezTo>
                    <a:pt x="201" y="1724"/>
                    <a:pt x="199" y="1719"/>
                    <a:pt x="197" y="1716"/>
                  </a:cubicBezTo>
                  <a:cubicBezTo>
                    <a:pt x="196" y="1713"/>
                    <a:pt x="195" y="1711"/>
                    <a:pt x="195" y="1708"/>
                  </a:cubicBezTo>
                  <a:cubicBezTo>
                    <a:pt x="194" y="1704"/>
                    <a:pt x="193" y="1701"/>
                    <a:pt x="191" y="1698"/>
                  </a:cubicBezTo>
                  <a:cubicBezTo>
                    <a:pt x="190" y="1697"/>
                    <a:pt x="190" y="1696"/>
                    <a:pt x="190" y="1694"/>
                  </a:cubicBezTo>
                  <a:cubicBezTo>
                    <a:pt x="191" y="1693"/>
                    <a:pt x="193" y="1692"/>
                    <a:pt x="194" y="1691"/>
                  </a:cubicBezTo>
                  <a:cubicBezTo>
                    <a:pt x="196" y="1690"/>
                    <a:pt x="196" y="1690"/>
                    <a:pt x="195" y="1687"/>
                  </a:cubicBezTo>
                  <a:cubicBezTo>
                    <a:pt x="193" y="1683"/>
                    <a:pt x="191" y="1681"/>
                    <a:pt x="190" y="1679"/>
                  </a:cubicBezTo>
                  <a:cubicBezTo>
                    <a:pt x="188" y="1676"/>
                    <a:pt x="187" y="1675"/>
                    <a:pt x="186" y="1673"/>
                  </a:cubicBezTo>
                  <a:cubicBezTo>
                    <a:pt x="186" y="1671"/>
                    <a:pt x="183" y="1657"/>
                    <a:pt x="187" y="1655"/>
                  </a:cubicBezTo>
                  <a:cubicBezTo>
                    <a:pt x="190" y="1654"/>
                    <a:pt x="192" y="1658"/>
                    <a:pt x="193" y="1659"/>
                  </a:cubicBezTo>
                  <a:cubicBezTo>
                    <a:pt x="194" y="1662"/>
                    <a:pt x="195" y="1665"/>
                    <a:pt x="196" y="1667"/>
                  </a:cubicBezTo>
                  <a:cubicBezTo>
                    <a:pt x="198" y="1674"/>
                    <a:pt x="200" y="1676"/>
                    <a:pt x="203" y="1676"/>
                  </a:cubicBezTo>
                  <a:cubicBezTo>
                    <a:pt x="214" y="1675"/>
                    <a:pt x="216" y="1679"/>
                    <a:pt x="219" y="1688"/>
                  </a:cubicBezTo>
                  <a:cubicBezTo>
                    <a:pt x="221" y="1696"/>
                    <a:pt x="222" y="1697"/>
                    <a:pt x="228" y="1700"/>
                  </a:cubicBezTo>
                  <a:cubicBezTo>
                    <a:pt x="232" y="1701"/>
                    <a:pt x="234" y="1703"/>
                    <a:pt x="235" y="1705"/>
                  </a:cubicBezTo>
                  <a:cubicBezTo>
                    <a:pt x="235" y="1708"/>
                    <a:pt x="232" y="1709"/>
                    <a:pt x="230" y="1710"/>
                  </a:cubicBezTo>
                  <a:cubicBezTo>
                    <a:pt x="229" y="1711"/>
                    <a:pt x="228" y="1713"/>
                    <a:pt x="228" y="1713"/>
                  </a:cubicBezTo>
                  <a:cubicBezTo>
                    <a:pt x="228" y="1713"/>
                    <a:pt x="228" y="1713"/>
                    <a:pt x="229" y="1713"/>
                  </a:cubicBezTo>
                  <a:cubicBezTo>
                    <a:pt x="231" y="1713"/>
                    <a:pt x="232" y="1713"/>
                    <a:pt x="233" y="1713"/>
                  </a:cubicBezTo>
                  <a:cubicBezTo>
                    <a:pt x="236" y="1713"/>
                    <a:pt x="237" y="1713"/>
                    <a:pt x="241" y="1716"/>
                  </a:cubicBezTo>
                  <a:cubicBezTo>
                    <a:pt x="242" y="1717"/>
                    <a:pt x="244" y="1717"/>
                    <a:pt x="247" y="1716"/>
                  </a:cubicBezTo>
                  <a:cubicBezTo>
                    <a:pt x="249" y="1716"/>
                    <a:pt x="251" y="1716"/>
                    <a:pt x="254" y="1717"/>
                  </a:cubicBezTo>
                  <a:cubicBezTo>
                    <a:pt x="254" y="1717"/>
                    <a:pt x="254" y="1717"/>
                    <a:pt x="254" y="1717"/>
                  </a:cubicBezTo>
                  <a:cubicBezTo>
                    <a:pt x="254" y="1717"/>
                    <a:pt x="254" y="1716"/>
                    <a:pt x="254" y="1716"/>
                  </a:cubicBezTo>
                  <a:cubicBezTo>
                    <a:pt x="254" y="1714"/>
                    <a:pt x="255" y="1712"/>
                    <a:pt x="255" y="1712"/>
                  </a:cubicBezTo>
                  <a:cubicBezTo>
                    <a:pt x="257" y="1710"/>
                    <a:pt x="259" y="1711"/>
                    <a:pt x="261" y="1711"/>
                  </a:cubicBezTo>
                  <a:cubicBezTo>
                    <a:pt x="261" y="1711"/>
                    <a:pt x="262" y="1711"/>
                    <a:pt x="263" y="1711"/>
                  </a:cubicBezTo>
                  <a:cubicBezTo>
                    <a:pt x="262" y="1710"/>
                    <a:pt x="262" y="1709"/>
                    <a:pt x="261" y="1709"/>
                  </a:cubicBezTo>
                  <a:cubicBezTo>
                    <a:pt x="261" y="1708"/>
                    <a:pt x="260" y="1708"/>
                    <a:pt x="259" y="1708"/>
                  </a:cubicBezTo>
                  <a:cubicBezTo>
                    <a:pt x="256" y="1709"/>
                    <a:pt x="252" y="1710"/>
                    <a:pt x="250" y="1704"/>
                  </a:cubicBezTo>
                  <a:cubicBezTo>
                    <a:pt x="249" y="1703"/>
                    <a:pt x="249" y="1702"/>
                    <a:pt x="250" y="1701"/>
                  </a:cubicBezTo>
                  <a:cubicBezTo>
                    <a:pt x="251" y="1700"/>
                    <a:pt x="252" y="1699"/>
                    <a:pt x="254" y="1699"/>
                  </a:cubicBezTo>
                  <a:cubicBezTo>
                    <a:pt x="254" y="1699"/>
                    <a:pt x="255" y="1699"/>
                    <a:pt x="255" y="1699"/>
                  </a:cubicBezTo>
                  <a:cubicBezTo>
                    <a:pt x="255" y="1699"/>
                    <a:pt x="256" y="1698"/>
                    <a:pt x="256" y="1698"/>
                  </a:cubicBezTo>
                  <a:cubicBezTo>
                    <a:pt x="255" y="1695"/>
                    <a:pt x="257" y="1692"/>
                    <a:pt x="260" y="1692"/>
                  </a:cubicBezTo>
                  <a:cubicBezTo>
                    <a:pt x="265" y="1690"/>
                    <a:pt x="272" y="1693"/>
                    <a:pt x="274" y="1698"/>
                  </a:cubicBezTo>
                  <a:cubicBezTo>
                    <a:pt x="276" y="1701"/>
                    <a:pt x="276" y="1702"/>
                    <a:pt x="276" y="1702"/>
                  </a:cubicBezTo>
                  <a:cubicBezTo>
                    <a:pt x="277" y="1702"/>
                    <a:pt x="277" y="1702"/>
                    <a:pt x="278" y="1701"/>
                  </a:cubicBezTo>
                  <a:cubicBezTo>
                    <a:pt x="278" y="1700"/>
                    <a:pt x="277" y="1699"/>
                    <a:pt x="276" y="1699"/>
                  </a:cubicBezTo>
                  <a:cubicBezTo>
                    <a:pt x="275" y="1698"/>
                    <a:pt x="273" y="1696"/>
                    <a:pt x="273" y="1694"/>
                  </a:cubicBezTo>
                  <a:cubicBezTo>
                    <a:pt x="273" y="1693"/>
                    <a:pt x="273" y="1692"/>
                    <a:pt x="274" y="1691"/>
                  </a:cubicBezTo>
                  <a:cubicBezTo>
                    <a:pt x="274" y="1691"/>
                    <a:pt x="274" y="1691"/>
                    <a:pt x="274" y="1691"/>
                  </a:cubicBezTo>
                  <a:cubicBezTo>
                    <a:pt x="273" y="1689"/>
                    <a:pt x="271" y="1687"/>
                    <a:pt x="273" y="1684"/>
                  </a:cubicBezTo>
                  <a:cubicBezTo>
                    <a:pt x="275" y="1681"/>
                    <a:pt x="277" y="1680"/>
                    <a:pt x="280" y="1679"/>
                  </a:cubicBezTo>
                  <a:cubicBezTo>
                    <a:pt x="282" y="1678"/>
                    <a:pt x="282" y="1678"/>
                    <a:pt x="282" y="1678"/>
                  </a:cubicBezTo>
                  <a:cubicBezTo>
                    <a:pt x="285" y="1676"/>
                    <a:pt x="290" y="1674"/>
                    <a:pt x="291" y="1673"/>
                  </a:cubicBezTo>
                  <a:cubicBezTo>
                    <a:pt x="293" y="1671"/>
                    <a:pt x="296" y="1669"/>
                    <a:pt x="298" y="1671"/>
                  </a:cubicBezTo>
                  <a:cubicBezTo>
                    <a:pt x="299" y="1672"/>
                    <a:pt x="300" y="1673"/>
                    <a:pt x="299" y="1676"/>
                  </a:cubicBezTo>
                  <a:cubicBezTo>
                    <a:pt x="299" y="1677"/>
                    <a:pt x="298" y="1678"/>
                    <a:pt x="297" y="1680"/>
                  </a:cubicBezTo>
                  <a:cubicBezTo>
                    <a:pt x="296" y="1682"/>
                    <a:pt x="295" y="1683"/>
                    <a:pt x="295" y="1687"/>
                  </a:cubicBezTo>
                  <a:cubicBezTo>
                    <a:pt x="295" y="1689"/>
                    <a:pt x="295" y="1690"/>
                    <a:pt x="295" y="1691"/>
                  </a:cubicBezTo>
                  <a:cubicBezTo>
                    <a:pt x="295" y="1691"/>
                    <a:pt x="296" y="1691"/>
                    <a:pt x="297" y="1690"/>
                  </a:cubicBezTo>
                  <a:cubicBezTo>
                    <a:pt x="299" y="1690"/>
                    <a:pt x="301" y="1690"/>
                    <a:pt x="303" y="1690"/>
                  </a:cubicBezTo>
                  <a:cubicBezTo>
                    <a:pt x="303" y="1690"/>
                    <a:pt x="304" y="1691"/>
                    <a:pt x="304" y="1690"/>
                  </a:cubicBezTo>
                  <a:cubicBezTo>
                    <a:pt x="304" y="1690"/>
                    <a:pt x="304" y="1690"/>
                    <a:pt x="304" y="1690"/>
                  </a:cubicBezTo>
                  <a:cubicBezTo>
                    <a:pt x="304" y="1690"/>
                    <a:pt x="305" y="1690"/>
                    <a:pt x="305" y="1690"/>
                  </a:cubicBezTo>
                  <a:cubicBezTo>
                    <a:pt x="306" y="1687"/>
                    <a:pt x="308" y="1684"/>
                    <a:pt x="310" y="1682"/>
                  </a:cubicBezTo>
                  <a:cubicBezTo>
                    <a:pt x="311" y="1681"/>
                    <a:pt x="311" y="1680"/>
                    <a:pt x="312" y="1679"/>
                  </a:cubicBezTo>
                  <a:cubicBezTo>
                    <a:pt x="312" y="1679"/>
                    <a:pt x="313" y="1678"/>
                    <a:pt x="313" y="1677"/>
                  </a:cubicBezTo>
                  <a:cubicBezTo>
                    <a:pt x="314" y="1675"/>
                    <a:pt x="316" y="1671"/>
                    <a:pt x="322" y="1671"/>
                  </a:cubicBezTo>
                  <a:cubicBezTo>
                    <a:pt x="327" y="1672"/>
                    <a:pt x="333" y="1672"/>
                    <a:pt x="337" y="1670"/>
                  </a:cubicBezTo>
                  <a:cubicBezTo>
                    <a:pt x="340" y="1668"/>
                    <a:pt x="344" y="1669"/>
                    <a:pt x="345" y="1671"/>
                  </a:cubicBezTo>
                  <a:cubicBezTo>
                    <a:pt x="346" y="1672"/>
                    <a:pt x="347" y="1674"/>
                    <a:pt x="344" y="1678"/>
                  </a:cubicBezTo>
                  <a:cubicBezTo>
                    <a:pt x="344" y="1678"/>
                    <a:pt x="344" y="1678"/>
                    <a:pt x="344" y="1678"/>
                  </a:cubicBezTo>
                  <a:cubicBezTo>
                    <a:pt x="344" y="1678"/>
                    <a:pt x="344" y="1679"/>
                    <a:pt x="346" y="1679"/>
                  </a:cubicBezTo>
                  <a:cubicBezTo>
                    <a:pt x="347" y="1679"/>
                    <a:pt x="348" y="1679"/>
                    <a:pt x="349" y="1678"/>
                  </a:cubicBezTo>
                  <a:cubicBezTo>
                    <a:pt x="353" y="1677"/>
                    <a:pt x="356" y="1678"/>
                    <a:pt x="359" y="1679"/>
                  </a:cubicBezTo>
                  <a:cubicBezTo>
                    <a:pt x="359" y="1679"/>
                    <a:pt x="360" y="1679"/>
                    <a:pt x="361" y="1679"/>
                  </a:cubicBezTo>
                  <a:cubicBezTo>
                    <a:pt x="361" y="1678"/>
                    <a:pt x="361" y="1678"/>
                    <a:pt x="361" y="1677"/>
                  </a:cubicBezTo>
                  <a:cubicBezTo>
                    <a:pt x="361" y="1677"/>
                    <a:pt x="361" y="1677"/>
                    <a:pt x="361" y="1677"/>
                  </a:cubicBezTo>
                  <a:cubicBezTo>
                    <a:pt x="359" y="1677"/>
                    <a:pt x="357" y="1677"/>
                    <a:pt x="357" y="1675"/>
                  </a:cubicBezTo>
                  <a:cubicBezTo>
                    <a:pt x="356" y="1672"/>
                    <a:pt x="357" y="1667"/>
                    <a:pt x="361" y="1664"/>
                  </a:cubicBezTo>
                  <a:cubicBezTo>
                    <a:pt x="365" y="1661"/>
                    <a:pt x="368" y="1659"/>
                    <a:pt x="374" y="1663"/>
                  </a:cubicBezTo>
                  <a:cubicBezTo>
                    <a:pt x="376" y="1664"/>
                    <a:pt x="378" y="1666"/>
                    <a:pt x="379" y="1667"/>
                  </a:cubicBezTo>
                  <a:cubicBezTo>
                    <a:pt x="382" y="1670"/>
                    <a:pt x="382" y="1670"/>
                    <a:pt x="387" y="1666"/>
                  </a:cubicBezTo>
                  <a:cubicBezTo>
                    <a:pt x="394" y="1662"/>
                    <a:pt x="396" y="1661"/>
                    <a:pt x="403" y="1661"/>
                  </a:cubicBezTo>
                  <a:cubicBezTo>
                    <a:pt x="407" y="1662"/>
                    <a:pt x="409" y="1660"/>
                    <a:pt x="412" y="1656"/>
                  </a:cubicBezTo>
                  <a:cubicBezTo>
                    <a:pt x="412" y="1656"/>
                    <a:pt x="412" y="1655"/>
                    <a:pt x="413" y="1655"/>
                  </a:cubicBezTo>
                  <a:cubicBezTo>
                    <a:pt x="415" y="1652"/>
                    <a:pt x="419" y="1647"/>
                    <a:pt x="425" y="1650"/>
                  </a:cubicBezTo>
                  <a:cubicBezTo>
                    <a:pt x="427" y="1651"/>
                    <a:pt x="431" y="1651"/>
                    <a:pt x="434" y="1649"/>
                  </a:cubicBezTo>
                  <a:cubicBezTo>
                    <a:pt x="437" y="1647"/>
                    <a:pt x="438" y="1643"/>
                    <a:pt x="438" y="1638"/>
                  </a:cubicBezTo>
                  <a:cubicBezTo>
                    <a:pt x="438" y="1628"/>
                    <a:pt x="444" y="1626"/>
                    <a:pt x="448" y="1624"/>
                  </a:cubicBezTo>
                  <a:cubicBezTo>
                    <a:pt x="451" y="1623"/>
                    <a:pt x="453" y="1622"/>
                    <a:pt x="454" y="1620"/>
                  </a:cubicBezTo>
                  <a:cubicBezTo>
                    <a:pt x="455" y="1616"/>
                    <a:pt x="457" y="1613"/>
                    <a:pt x="458" y="1610"/>
                  </a:cubicBezTo>
                  <a:cubicBezTo>
                    <a:pt x="460" y="1606"/>
                    <a:pt x="462" y="1603"/>
                    <a:pt x="464" y="1598"/>
                  </a:cubicBezTo>
                  <a:cubicBezTo>
                    <a:pt x="464" y="1597"/>
                    <a:pt x="464" y="1596"/>
                    <a:pt x="465" y="1596"/>
                  </a:cubicBezTo>
                  <a:cubicBezTo>
                    <a:pt x="467" y="1588"/>
                    <a:pt x="469" y="1582"/>
                    <a:pt x="479" y="1584"/>
                  </a:cubicBezTo>
                  <a:cubicBezTo>
                    <a:pt x="481" y="1585"/>
                    <a:pt x="481" y="1585"/>
                    <a:pt x="481" y="1585"/>
                  </a:cubicBezTo>
                  <a:cubicBezTo>
                    <a:pt x="487" y="1586"/>
                    <a:pt x="487" y="1586"/>
                    <a:pt x="491" y="1581"/>
                  </a:cubicBezTo>
                  <a:cubicBezTo>
                    <a:pt x="492" y="1579"/>
                    <a:pt x="493" y="1577"/>
                    <a:pt x="494" y="1576"/>
                  </a:cubicBezTo>
                  <a:cubicBezTo>
                    <a:pt x="496" y="1573"/>
                    <a:pt x="497" y="1571"/>
                    <a:pt x="502" y="1569"/>
                  </a:cubicBezTo>
                  <a:cubicBezTo>
                    <a:pt x="504" y="1569"/>
                    <a:pt x="506" y="1567"/>
                    <a:pt x="507" y="1564"/>
                  </a:cubicBezTo>
                  <a:cubicBezTo>
                    <a:pt x="509" y="1561"/>
                    <a:pt x="511" y="1558"/>
                    <a:pt x="514" y="1557"/>
                  </a:cubicBezTo>
                  <a:cubicBezTo>
                    <a:pt x="516" y="1556"/>
                    <a:pt x="519" y="1555"/>
                    <a:pt x="521" y="1554"/>
                  </a:cubicBezTo>
                  <a:cubicBezTo>
                    <a:pt x="523" y="1554"/>
                    <a:pt x="526" y="1553"/>
                    <a:pt x="526" y="1553"/>
                  </a:cubicBezTo>
                  <a:cubicBezTo>
                    <a:pt x="526" y="1550"/>
                    <a:pt x="528" y="1548"/>
                    <a:pt x="530" y="1546"/>
                  </a:cubicBezTo>
                  <a:cubicBezTo>
                    <a:pt x="531" y="1545"/>
                    <a:pt x="533" y="1545"/>
                    <a:pt x="535" y="1545"/>
                  </a:cubicBezTo>
                  <a:cubicBezTo>
                    <a:pt x="536" y="1546"/>
                    <a:pt x="537" y="1546"/>
                    <a:pt x="537" y="1547"/>
                  </a:cubicBezTo>
                  <a:cubicBezTo>
                    <a:pt x="538" y="1549"/>
                    <a:pt x="538" y="1551"/>
                    <a:pt x="537" y="1553"/>
                  </a:cubicBezTo>
                  <a:cubicBezTo>
                    <a:pt x="538" y="1552"/>
                    <a:pt x="539" y="1551"/>
                    <a:pt x="539" y="1550"/>
                  </a:cubicBezTo>
                  <a:cubicBezTo>
                    <a:pt x="540" y="1548"/>
                    <a:pt x="541" y="1547"/>
                    <a:pt x="542" y="1546"/>
                  </a:cubicBezTo>
                  <a:cubicBezTo>
                    <a:pt x="544" y="1543"/>
                    <a:pt x="545" y="1541"/>
                    <a:pt x="545" y="1539"/>
                  </a:cubicBezTo>
                  <a:cubicBezTo>
                    <a:pt x="545" y="1533"/>
                    <a:pt x="548" y="1532"/>
                    <a:pt x="552" y="1530"/>
                  </a:cubicBezTo>
                  <a:cubicBezTo>
                    <a:pt x="553" y="1529"/>
                    <a:pt x="553" y="1529"/>
                    <a:pt x="553" y="1529"/>
                  </a:cubicBezTo>
                  <a:cubicBezTo>
                    <a:pt x="557" y="1527"/>
                    <a:pt x="561" y="1522"/>
                    <a:pt x="561" y="1521"/>
                  </a:cubicBezTo>
                  <a:cubicBezTo>
                    <a:pt x="560" y="1521"/>
                    <a:pt x="560" y="1520"/>
                    <a:pt x="559" y="1520"/>
                  </a:cubicBezTo>
                  <a:cubicBezTo>
                    <a:pt x="557" y="1518"/>
                    <a:pt x="555" y="1517"/>
                    <a:pt x="551" y="1518"/>
                  </a:cubicBezTo>
                  <a:cubicBezTo>
                    <a:pt x="546" y="1519"/>
                    <a:pt x="542" y="1518"/>
                    <a:pt x="540" y="1517"/>
                  </a:cubicBezTo>
                  <a:cubicBezTo>
                    <a:pt x="539" y="1515"/>
                    <a:pt x="538" y="1514"/>
                    <a:pt x="538" y="1512"/>
                  </a:cubicBezTo>
                  <a:cubicBezTo>
                    <a:pt x="538" y="1509"/>
                    <a:pt x="543" y="1507"/>
                    <a:pt x="557" y="1505"/>
                  </a:cubicBezTo>
                  <a:cubicBezTo>
                    <a:pt x="558" y="1505"/>
                    <a:pt x="558" y="1505"/>
                    <a:pt x="558" y="1505"/>
                  </a:cubicBezTo>
                  <a:cubicBezTo>
                    <a:pt x="559" y="1504"/>
                    <a:pt x="558" y="1501"/>
                    <a:pt x="558" y="1498"/>
                  </a:cubicBezTo>
                  <a:cubicBezTo>
                    <a:pt x="558" y="1497"/>
                    <a:pt x="558" y="1496"/>
                    <a:pt x="558" y="1495"/>
                  </a:cubicBezTo>
                  <a:cubicBezTo>
                    <a:pt x="557" y="1493"/>
                    <a:pt x="558" y="1490"/>
                    <a:pt x="560" y="1489"/>
                  </a:cubicBezTo>
                  <a:cubicBezTo>
                    <a:pt x="562" y="1488"/>
                    <a:pt x="564" y="1488"/>
                    <a:pt x="566" y="1489"/>
                  </a:cubicBezTo>
                  <a:cubicBezTo>
                    <a:pt x="568" y="1490"/>
                    <a:pt x="569" y="1492"/>
                    <a:pt x="569" y="1494"/>
                  </a:cubicBezTo>
                  <a:cubicBezTo>
                    <a:pt x="569" y="1495"/>
                    <a:pt x="569" y="1495"/>
                    <a:pt x="570" y="1495"/>
                  </a:cubicBezTo>
                  <a:cubicBezTo>
                    <a:pt x="571" y="1496"/>
                    <a:pt x="574" y="1495"/>
                    <a:pt x="579" y="1493"/>
                  </a:cubicBezTo>
                  <a:cubicBezTo>
                    <a:pt x="583" y="1491"/>
                    <a:pt x="594" y="1486"/>
                    <a:pt x="599" y="1494"/>
                  </a:cubicBezTo>
                  <a:cubicBezTo>
                    <a:pt x="599" y="1494"/>
                    <a:pt x="599" y="1494"/>
                    <a:pt x="599" y="1494"/>
                  </a:cubicBezTo>
                  <a:cubicBezTo>
                    <a:pt x="599" y="1494"/>
                    <a:pt x="602" y="1491"/>
                    <a:pt x="606" y="1483"/>
                  </a:cubicBezTo>
                  <a:cubicBezTo>
                    <a:pt x="608" y="1478"/>
                    <a:pt x="608" y="1476"/>
                    <a:pt x="608" y="1476"/>
                  </a:cubicBezTo>
                  <a:cubicBezTo>
                    <a:pt x="608" y="1476"/>
                    <a:pt x="608" y="1476"/>
                    <a:pt x="608" y="1476"/>
                  </a:cubicBezTo>
                  <a:cubicBezTo>
                    <a:pt x="608" y="1476"/>
                    <a:pt x="608" y="1476"/>
                    <a:pt x="607" y="1476"/>
                  </a:cubicBezTo>
                  <a:cubicBezTo>
                    <a:pt x="606" y="1476"/>
                    <a:pt x="606" y="1476"/>
                    <a:pt x="605" y="1476"/>
                  </a:cubicBezTo>
                  <a:cubicBezTo>
                    <a:pt x="602" y="1476"/>
                    <a:pt x="599" y="1476"/>
                    <a:pt x="598" y="1474"/>
                  </a:cubicBezTo>
                  <a:cubicBezTo>
                    <a:pt x="596" y="1472"/>
                    <a:pt x="597" y="1470"/>
                    <a:pt x="597" y="1469"/>
                  </a:cubicBezTo>
                  <a:cubicBezTo>
                    <a:pt x="598" y="1465"/>
                    <a:pt x="603" y="1466"/>
                    <a:pt x="606" y="1466"/>
                  </a:cubicBezTo>
                  <a:cubicBezTo>
                    <a:pt x="610" y="1467"/>
                    <a:pt x="612" y="1467"/>
                    <a:pt x="614" y="1465"/>
                  </a:cubicBezTo>
                  <a:cubicBezTo>
                    <a:pt x="616" y="1462"/>
                    <a:pt x="618" y="1462"/>
                    <a:pt x="620" y="1461"/>
                  </a:cubicBezTo>
                  <a:cubicBezTo>
                    <a:pt x="621" y="1461"/>
                    <a:pt x="622" y="1460"/>
                    <a:pt x="623" y="1458"/>
                  </a:cubicBezTo>
                  <a:cubicBezTo>
                    <a:pt x="624" y="1456"/>
                    <a:pt x="624" y="1455"/>
                    <a:pt x="624" y="1454"/>
                  </a:cubicBezTo>
                  <a:cubicBezTo>
                    <a:pt x="623" y="1455"/>
                    <a:pt x="622" y="1455"/>
                    <a:pt x="621" y="1455"/>
                  </a:cubicBezTo>
                  <a:cubicBezTo>
                    <a:pt x="616" y="1456"/>
                    <a:pt x="613" y="1453"/>
                    <a:pt x="612" y="1450"/>
                  </a:cubicBezTo>
                  <a:cubicBezTo>
                    <a:pt x="612" y="1447"/>
                    <a:pt x="613" y="1443"/>
                    <a:pt x="617" y="1442"/>
                  </a:cubicBezTo>
                  <a:cubicBezTo>
                    <a:pt x="618" y="1442"/>
                    <a:pt x="618" y="1441"/>
                    <a:pt x="618" y="1441"/>
                  </a:cubicBezTo>
                  <a:cubicBezTo>
                    <a:pt x="619" y="1440"/>
                    <a:pt x="618" y="1439"/>
                    <a:pt x="618" y="1438"/>
                  </a:cubicBezTo>
                  <a:cubicBezTo>
                    <a:pt x="617" y="1437"/>
                    <a:pt x="616" y="1435"/>
                    <a:pt x="617" y="1434"/>
                  </a:cubicBezTo>
                  <a:cubicBezTo>
                    <a:pt x="619" y="1432"/>
                    <a:pt x="621" y="1430"/>
                    <a:pt x="624" y="1431"/>
                  </a:cubicBezTo>
                  <a:cubicBezTo>
                    <a:pt x="625" y="1431"/>
                    <a:pt x="628" y="1432"/>
                    <a:pt x="629" y="1437"/>
                  </a:cubicBezTo>
                  <a:cubicBezTo>
                    <a:pt x="629" y="1439"/>
                    <a:pt x="630" y="1440"/>
                    <a:pt x="630" y="1440"/>
                  </a:cubicBezTo>
                  <a:cubicBezTo>
                    <a:pt x="631" y="1441"/>
                    <a:pt x="633" y="1440"/>
                    <a:pt x="634" y="1440"/>
                  </a:cubicBezTo>
                  <a:cubicBezTo>
                    <a:pt x="635" y="1440"/>
                    <a:pt x="635" y="1440"/>
                    <a:pt x="635" y="1440"/>
                  </a:cubicBezTo>
                  <a:cubicBezTo>
                    <a:pt x="635" y="1440"/>
                    <a:pt x="636" y="1439"/>
                    <a:pt x="636" y="1439"/>
                  </a:cubicBezTo>
                  <a:cubicBezTo>
                    <a:pt x="636" y="1438"/>
                    <a:pt x="637" y="1435"/>
                    <a:pt x="641" y="1435"/>
                  </a:cubicBezTo>
                  <a:cubicBezTo>
                    <a:pt x="641" y="1435"/>
                    <a:pt x="642" y="1435"/>
                    <a:pt x="643" y="1435"/>
                  </a:cubicBezTo>
                  <a:cubicBezTo>
                    <a:pt x="647" y="1435"/>
                    <a:pt x="648" y="1435"/>
                    <a:pt x="648" y="1432"/>
                  </a:cubicBezTo>
                  <a:cubicBezTo>
                    <a:pt x="649" y="1428"/>
                    <a:pt x="648" y="1428"/>
                    <a:pt x="642" y="1425"/>
                  </a:cubicBezTo>
                  <a:cubicBezTo>
                    <a:pt x="640" y="1425"/>
                    <a:pt x="640" y="1425"/>
                    <a:pt x="640" y="1425"/>
                  </a:cubicBezTo>
                  <a:cubicBezTo>
                    <a:pt x="636" y="1423"/>
                    <a:pt x="635" y="1421"/>
                    <a:pt x="635" y="1419"/>
                  </a:cubicBezTo>
                  <a:cubicBezTo>
                    <a:pt x="634" y="1415"/>
                    <a:pt x="639" y="1411"/>
                    <a:pt x="643" y="1409"/>
                  </a:cubicBezTo>
                  <a:cubicBezTo>
                    <a:pt x="645" y="1407"/>
                    <a:pt x="654" y="1403"/>
                    <a:pt x="659" y="1405"/>
                  </a:cubicBezTo>
                  <a:cubicBezTo>
                    <a:pt x="661" y="1406"/>
                    <a:pt x="662" y="1407"/>
                    <a:pt x="662" y="1409"/>
                  </a:cubicBezTo>
                  <a:cubicBezTo>
                    <a:pt x="663" y="1413"/>
                    <a:pt x="663" y="1413"/>
                    <a:pt x="666" y="1414"/>
                  </a:cubicBezTo>
                  <a:cubicBezTo>
                    <a:pt x="667" y="1414"/>
                    <a:pt x="668" y="1415"/>
                    <a:pt x="669" y="1415"/>
                  </a:cubicBezTo>
                  <a:cubicBezTo>
                    <a:pt x="670" y="1416"/>
                    <a:pt x="670" y="1416"/>
                    <a:pt x="670" y="1416"/>
                  </a:cubicBezTo>
                  <a:cubicBezTo>
                    <a:pt x="671" y="1416"/>
                    <a:pt x="672" y="1417"/>
                    <a:pt x="673" y="1417"/>
                  </a:cubicBezTo>
                  <a:cubicBezTo>
                    <a:pt x="673" y="1417"/>
                    <a:pt x="673" y="1416"/>
                    <a:pt x="673" y="1415"/>
                  </a:cubicBezTo>
                  <a:cubicBezTo>
                    <a:pt x="673" y="1411"/>
                    <a:pt x="671" y="1408"/>
                    <a:pt x="668" y="1405"/>
                  </a:cubicBezTo>
                  <a:cubicBezTo>
                    <a:pt x="667" y="1404"/>
                    <a:pt x="666" y="1402"/>
                    <a:pt x="665" y="1401"/>
                  </a:cubicBezTo>
                  <a:cubicBezTo>
                    <a:pt x="665" y="1400"/>
                    <a:pt x="665" y="1400"/>
                    <a:pt x="663" y="1400"/>
                  </a:cubicBezTo>
                  <a:cubicBezTo>
                    <a:pt x="662" y="1400"/>
                    <a:pt x="660" y="1400"/>
                    <a:pt x="658" y="1398"/>
                  </a:cubicBezTo>
                  <a:cubicBezTo>
                    <a:pt x="657" y="1397"/>
                    <a:pt x="657" y="1395"/>
                    <a:pt x="657" y="1393"/>
                  </a:cubicBezTo>
                  <a:cubicBezTo>
                    <a:pt x="658" y="1388"/>
                    <a:pt x="661" y="1387"/>
                    <a:pt x="664" y="1386"/>
                  </a:cubicBezTo>
                  <a:cubicBezTo>
                    <a:pt x="667" y="1385"/>
                    <a:pt x="668" y="1385"/>
                    <a:pt x="668" y="1380"/>
                  </a:cubicBezTo>
                  <a:cubicBezTo>
                    <a:pt x="668" y="1373"/>
                    <a:pt x="670" y="1369"/>
                    <a:pt x="671" y="1367"/>
                  </a:cubicBezTo>
                  <a:cubicBezTo>
                    <a:pt x="673" y="1365"/>
                    <a:pt x="673" y="1364"/>
                    <a:pt x="672" y="1361"/>
                  </a:cubicBezTo>
                  <a:cubicBezTo>
                    <a:pt x="672" y="1359"/>
                    <a:pt x="671" y="1359"/>
                    <a:pt x="666" y="1360"/>
                  </a:cubicBezTo>
                  <a:cubicBezTo>
                    <a:pt x="663" y="1361"/>
                    <a:pt x="661" y="1361"/>
                    <a:pt x="659" y="1360"/>
                  </a:cubicBezTo>
                  <a:cubicBezTo>
                    <a:pt x="658" y="1359"/>
                    <a:pt x="657" y="1358"/>
                    <a:pt x="658" y="1356"/>
                  </a:cubicBezTo>
                  <a:cubicBezTo>
                    <a:pt x="658" y="1349"/>
                    <a:pt x="665" y="1337"/>
                    <a:pt x="673" y="1334"/>
                  </a:cubicBezTo>
                  <a:cubicBezTo>
                    <a:pt x="674" y="1334"/>
                    <a:pt x="676" y="1333"/>
                    <a:pt x="677" y="1333"/>
                  </a:cubicBezTo>
                  <a:cubicBezTo>
                    <a:pt x="683" y="1331"/>
                    <a:pt x="688" y="1329"/>
                    <a:pt x="687" y="1326"/>
                  </a:cubicBezTo>
                  <a:cubicBezTo>
                    <a:pt x="687" y="1325"/>
                    <a:pt x="687" y="1325"/>
                    <a:pt x="687" y="1325"/>
                  </a:cubicBezTo>
                  <a:cubicBezTo>
                    <a:pt x="685" y="1324"/>
                    <a:pt x="681" y="1326"/>
                    <a:pt x="679" y="1328"/>
                  </a:cubicBezTo>
                  <a:cubicBezTo>
                    <a:pt x="677" y="1331"/>
                    <a:pt x="674" y="1332"/>
                    <a:pt x="671" y="1332"/>
                  </a:cubicBezTo>
                  <a:cubicBezTo>
                    <a:pt x="668" y="1332"/>
                    <a:pt x="666" y="1330"/>
                    <a:pt x="665" y="1328"/>
                  </a:cubicBezTo>
                  <a:cubicBezTo>
                    <a:pt x="662" y="1323"/>
                    <a:pt x="662" y="1320"/>
                    <a:pt x="664" y="1318"/>
                  </a:cubicBezTo>
                  <a:cubicBezTo>
                    <a:pt x="664" y="1317"/>
                    <a:pt x="666" y="1316"/>
                    <a:pt x="670" y="1317"/>
                  </a:cubicBezTo>
                  <a:cubicBezTo>
                    <a:pt x="671" y="1317"/>
                    <a:pt x="671" y="1317"/>
                    <a:pt x="671" y="1317"/>
                  </a:cubicBezTo>
                  <a:cubicBezTo>
                    <a:pt x="673" y="1318"/>
                    <a:pt x="676" y="1319"/>
                    <a:pt x="677" y="1319"/>
                  </a:cubicBezTo>
                  <a:cubicBezTo>
                    <a:pt x="677" y="1319"/>
                    <a:pt x="677" y="1318"/>
                    <a:pt x="677" y="1318"/>
                  </a:cubicBezTo>
                  <a:cubicBezTo>
                    <a:pt x="675" y="1313"/>
                    <a:pt x="671" y="1308"/>
                    <a:pt x="670" y="1308"/>
                  </a:cubicBezTo>
                  <a:cubicBezTo>
                    <a:pt x="669" y="1308"/>
                    <a:pt x="669" y="1308"/>
                    <a:pt x="669" y="1308"/>
                  </a:cubicBezTo>
                  <a:cubicBezTo>
                    <a:pt x="666" y="1308"/>
                    <a:pt x="662" y="1308"/>
                    <a:pt x="660" y="1306"/>
                  </a:cubicBezTo>
                  <a:cubicBezTo>
                    <a:pt x="659" y="1304"/>
                    <a:pt x="658" y="1302"/>
                    <a:pt x="659" y="1298"/>
                  </a:cubicBezTo>
                  <a:cubicBezTo>
                    <a:pt x="660" y="1295"/>
                    <a:pt x="662" y="1292"/>
                    <a:pt x="664" y="1291"/>
                  </a:cubicBezTo>
                  <a:cubicBezTo>
                    <a:pt x="668" y="1290"/>
                    <a:pt x="673" y="1292"/>
                    <a:pt x="676" y="1293"/>
                  </a:cubicBezTo>
                  <a:cubicBezTo>
                    <a:pt x="677" y="1294"/>
                    <a:pt x="677" y="1294"/>
                    <a:pt x="678" y="1294"/>
                  </a:cubicBezTo>
                  <a:cubicBezTo>
                    <a:pt x="679" y="1295"/>
                    <a:pt x="680" y="1295"/>
                    <a:pt x="681" y="1295"/>
                  </a:cubicBezTo>
                  <a:cubicBezTo>
                    <a:pt x="681" y="1295"/>
                    <a:pt x="681" y="1295"/>
                    <a:pt x="681" y="1294"/>
                  </a:cubicBezTo>
                  <a:cubicBezTo>
                    <a:pt x="682" y="1289"/>
                    <a:pt x="684" y="1285"/>
                    <a:pt x="691" y="1286"/>
                  </a:cubicBezTo>
                  <a:cubicBezTo>
                    <a:pt x="693" y="1286"/>
                    <a:pt x="695" y="1287"/>
                    <a:pt x="696" y="1289"/>
                  </a:cubicBezTo>
                  <a:cubicBezTo>
                    <a:pt x="697" y="1291"/>
                    <a:pt x="696" y="1293"/>
                    <a:pt x="695" y="1295"/>
                  </a:cubicBezTo>
                  <a:cubicBezTo>
                    <a:pt x="694" y="1296"/>
                    <a:pt x="694" y="1298"/>
                    <a:pt x="693" y="1299"/>
                  </a:cubicBezTo>
                  <a:cubicBezTo>
                    <a:pt x="693" y="1300"/>
                    <a:pt x="692" y="1301"/>
                    <a:pt x="691" y="1302"/>
                  </a:cubicBezTo>
                  <a:cubicBezTo>
                    <a:pt x="692" y="1302"/>
                    <a:pt x="693" y="1301"/>
                    <a:pt x="694" y="1301"/>
                  </a:cubicBezTo>
                  <a:cubicBezTo>
                    <a:pt x="697" y="1299"/>
                    <a:pt x="700" y="1297"/>
                    <a:pt x="701" y="1294"/>
                  </a:cubicBezTo>
                  <a:cubicBezTo>
                    <a:pt x="701" y="1293"/>
                    <a:pt x="701" y="1291"/>
                    <a:pt x="699" y="1288"/>
                  </a:cubicBezTo>
                  <a:cubicBezTo>
                    <a:pt x="699" y="1288"/>
                    <a:pt x="698" y="1287"/>
                    <a:pt x="698" y="1287"/>
                  </a:cubicBezTo>
                  <a:cubicBezTo>
                    <a:pt x="696" y="1286"/>
                    <a:pt x="694" y="1285"/>
                    <a:pt x="693" y="1282"/>
                  </a:cubicBezTo>
                  <a:cubicBezTo>
                    <a:pt x="692" y="1280"/>
                    <a:pt x="692" y="1278"/>
                    <a:pt x="693" y="1277"/>
                  </a:cubicBezTo>
                  <a:cubicBezTo>
                    <a:pt x="695" y="1274"/>
                    <a:pt x="699" y="1271"/>
                    <a:pt x="703" y="1271"/>
                  </a:cubicBezTo>
                  <a:cubicBezTo>
                    <a:pt x="704" y="1271"/>
                    <a:pt x="705" y="1268"/>
                    <a:pt x="706" y="1266"/>
                  </a:cubicBezTo>
                  <a:cubicBezTo>
                    <a:pt x="707" y="1262"/>
                    <a:pt x="709" y="1258"/>
                    <a:pt x="713" y="1256"/>
                  </a:cubicBezTo>
                  <a:cubicBezTo>
                    <a:pt x="720" y="1254"/>
                    <a:pt x="725" y="1252"/>
                    <a:pt x="725" y="1246"/>
                  </a:cubicBezTo>
                  <a:cubicBezTo>
                    <a:pt x="725" y="1238"/>
                    <a:pt x="729" y="1233"/>
                    <a:pt x="731" y="1229"/>
                  </a:cubicBezTo>
                  <a:cubicBezTo>
                    <a:pt x="732" y="1228"/>
                    <a:pt x="732" y="1227"/>
                    <a:pt x="733" y="1227"/>
                  </a:cubicBezTo>
                  <a:cubicBezTo>
                    <a:pt x="735" y="1223"/>
                    <a:pt x="735" y="1222"/>
                    <a:pt x="730" y="1217"/>
                  </a:cubicBezTo>
                  <a:cubicBezTo>
                    <a:pt x="729" y="1216"/>
                    <a:pt x="728" y="1215"/>
                    <a:pt x="728" y="1212"/>
                  </a:cubicBezTo>
                  <a:cubicBezTo>
                    <a:pt x="728" y="1210"/>
                    <a:pt x="729" y="1209"/>
                    <a:pt x="730" y="1208"/>
                  </a:cubicBezTo>
                  <a:cubicBezTo>
                    <a:pt x="732" y="1206"/>
                    <a:pt x="733" y="1205"/>
                    <a:pt x="734" y="1202"/>
                  </a:cubicBezTo>
                  <a:cubicBezTo>
                    <a:pt x="734" y="1195"/>
                    <a:pt x="738" y="1190"/>
                    <a:pt x="741" y="1185"/>
                  </a:cubicBezTo>
                  <a:cubicBezTo>
                    <a:pt x="742" y="1183"/>
                    <a:pt x="743" y="1181"/>
                    <a:pt x="744" y="1180"/>
                  </a:cubicBezTo>
                  <a:cubicBezTo>
                    <a:pt x="745" y="1179"/>
                    <a:pt x="745" y="1177"/>
                    <a:pt x="744" y="1176"/>
                  </a:cubicBezTo>
                  <a:cubicBezTo>
                    <a:pt x="744" y="1175"/>
                    <a:pt x="744" y="1172"/>
                    <a:pt x="746" y="1171"/>
                  </a:cubicBezTo>
                  <a:cubicBezTo>
                    <a:pt x="747" y="1169"/>
                    <a:pt x="749" y="1169"/>
                    <a:pt x="750" y="1169"/>
                  </a:cubicBezTo>
                  <a:cubicBezTo>
                    <a:pt x="753" y="1169"/>
                    <a:pt x="755" y="1169"/>
                    <a:pt x="756" y="1164"/>
                  </a:cubicBezTo>
                  <a:cubicBezTo>
                    <a:pt x="757" y="1160"/>
                    <a:pt x="758" y="1158"/>
                    <a:pt x="760" y="1156"/>
                  </a:cubicBezTo>
                  <a:cubicBezTo>
                    <a:pt x="761" y="1154"/>
                    <a:pt x="762" y="1152"/>
                    <a:pt x="762" y="1150"/>
                  </a:cubicBezTo>
                  <a:cubicBezTo>
                    <a:pt x="762" y="1144"/>
                    <a:pt x="761" y="1136"/>
                    <a:pt x="770" y="1134"/>
                  </a:cubicBezTo>
                  <a:cubicBezTo>
                    <a:pt x="772" y="1134"/>
                    <a:pt x="775" y="1135"/>
                    <a:pt x="776" y="1137"/>
                  </a:cubicBezTo>
                  <a:cubicBezTo>
                    <a:pt x="779" y="1140"/>
                    <a:pt x="779" y="1147"/>
                    <a:pt x="776" y="1151"/>
                  </a:cubicBezTo>
                  <a:cubicBezTo>
                    <a:pt x="771" y="1159"/>
                    <a:pt x="772" y="1161"/>
                    <a:pt x="772" y="1162"/>
                  </a:cubicBezTo>
                  <a:cubicBezTo>
                    <a:pt x="772" y="1162"/>
                    <a:pt x="772" y="1162"/>
                    <a:pt x="772" y="1163"/>
                  </a:cubicBezTo>
                  <a:cubicBezTo>
                    <a:pt x="772" y="1163"/>
                    <a:pt x="773" y="1163"/>
                    <a:pt x="774" y="1163"/>
                  </a:cubicBezTo>
                  <a:cubicBezTo>
                    <a:pt x="776" y="1162"/>
                    <a:pt x="779" y="1158"/>
                    <a:pt x="782" y="1150"/>
                  </a:cubicBezTo>
                  <a:cubicBezTo>
                    <a:pt x="783" y="1147"/>
                    <a:pt x="783" y="1147"/>
                    <a:pt x="783" y="1147"/>
                  </a:cubicBezTo>
                  <a:cubicBezTo>
                    <a:pt x="786" y="1140"/>
                    <a:pt x="788" y="1135"/>
                    <a:pt x="791" y="1134"/>
                  </a:cubicBezTo>
                  <a:cubicBezTo>
                    <a:pt x="793" y="1134"/>
                    <a:pt x="795" y="1134"/>
                    <a:pt x="797" y="1136"/>
                  </a:cubicBezTo>
                  <a:cubicBezTo>
                    <a:pt x="800" y="1139"/>
                    <a:pt x="801" y="1139"/>
                    <a:pt x="802" y="1139"/>
                  </a:cubicBezTo>
                  <a:cubicBezTo>
                    <a:pt x="802" y="1139"/>
                    <a:pt x="802" y="1138"/>
                    <a:pt x="802" y="1136"/>
                  </a:cubicBezTo>
                  <a:cubicBezTo>
                    <a:pt x="803" y="1134"/>
                    <a:pt x="802" y="1131"/>
                    <a:pt x="800" y="1128"/>
                  </a:cubicBezTo>
                  <a:cubicBezTo>
                    <a:pt x="799" y="1125"/>
                    <a:pt x="797" y="1122"/>
                    <a:pt x="797" y="1119"/>
                  </a:cubicBezTo>
                  <a:cubicBezTo>
                    <a:pt x="796" y="1116"/>
                    <a:pt x="794" y="1115"/>
                    <a:pt x="792" y="1113"/>
                  </a:cubicBezTo>
                  <a:cubicBezTo>
                    <a:pt x="790" y="1111"/>
                    <a:pt x="786" y="1108"/>
                    <a:pt x="788" y="1103"/>
                  </a:cubicBezTo>
                  <a:cubicBezTo>
                    <a:pt x="789" y="1099"/>
                    <a:pt x="792" y="1098"/>
                    <a:pt x="795" y="1097"/>
                  </a:cubicBezTo>
                  <a:cubicBezTo>
                    <a:pt x="798" y="1096"/>
                    <a:pt x="799" y="1095"/>
                    <a:pt x="798" y="1092"/>
                  </a:cubicBezTo>
                  <a:cubicBezTo>
                    <a:pt x="797" y="1086"/>
                    <a:pt x="798" y="1084"/>
                    <a:pt x="799" y="1082"/>
                  </a:cubicBezTo>
                  <a:cubicBezTo>
                    <a:pt x="800" y="1081"/>
                    <a:pt x="800" y="1081"/>
                    <a:pt x="799" y="1079"/>
                  </a:cubicBezTo>
                  <a:cubicBezTo>
                    <a:pt x="799" y="1077"/>
                    <a:pt x="798" y="1075"/>
                    <a:pt x="798" y="1073"/>
                  </a:cubicBezTo>
                  <a:cubicBezTo>
                    <a:pt x="797" y="1068"/>
                    <a:pt x="796" y="1067"/>
                    <a:pt x="793" y="1067"/>
                  </a:cubicBezTo>
                  <a:cubicBezTo>
                    <a:pt x="791" y="1067"/>
                    <a:pt x="789" y="1067"/>
                    <a:pt x="788" y="1068"/>
                  </a:cubicBezTo>
                  <a:cubicBezTo>
                    <a:pt x="784" y="1068"/>
                    <a:pt x="782" y="1068"/>
                    <a:pt x="780" y="1066"/>
                  </a:cubicBezTo>
                  <a:cubicBezTo>
                    <a:pt x="779" y="1065"/>
                    <a:pt x="779" y="1063"/>
                    <a:pt x="779" y="1062"/>
                  </a:cubicBezTo>
                  <a:cubicBezTo>
                    <a:pt x="780" y="1057"/>
                    <a:pt x="786" y="1053"/>
                    <a:pt x="791" y="1051"/>
                  </a:cubicBezTo>
                  <a:cubicBezTo>
                    <a:pt x="795" y="1050"/>
                    <a:pt x="798" y="1052"/>
                    <a:pt x="798" y="1053"/>
                  </a:cubicBezTo>
                  <a:cubicBezTo>
                    <a:pt x="800" y="1055"/>
                    <a:pt x="800" y="1055"/>
                    <a:pt x="802" y="1054"/>
                  </a:cubicBezTo>
                  <a:cubicBezTo>
                    <a:pt x="804" y="1054"/>
                    <a:pt x="806" y="1053"/>
                    <a:pt x="809" y="1053"/>
                  </a:cubicBezTo>
                  <a:cubicBezTo>
                    <a:pt x="814" y="1054"/>
                    <a:pt x="817" y="1053"/>
                    <a:pt x="819" y="1051"/>
                  </a:cubicBezTo>
                  <a:cubicBezTo>
                    <a:pt x="819" y="1051"/>
                    <a:pt x="818" y="1050"/>
                    <a:pt x="817" y="1049"/>
                  </a:cubicBezTo>
                  <a:cubicBezTo>
                    <a:pt x="815" y="1046"/>
                    <a:pt x="812" y="1042"/>
                    <a:pt x="813" y="1035"/>
                  </a:cubicBezTo>
                  <a:cubicBezTo>
                    <a:pt x="814" y="1032"/>
                    <a:pt x="814" y="1030"/>
                    <a:pt x="814" y="1028"/>
                  </a:cubicBezTo>
                  <a:cubicBezTo>
                    <a:pt x="814" y="1026"/>
                    <a:pt x="814" y="1024"/>
                    <a:pt x="815" y="1021"/>
                  </a:cubicBezTo>
                  <a:cubicBezTo>
                    <a:pt x="816" y="1021"/>
                    <a:pt x="816" y="1020"/>
                    <a:pt x="815" y="1019"/>
                  </a:cubicBezTo>
                  <a:cubicBezTo>
                    <a:pt x="814" y="1018"/>
                    <a:pt x="812" y="1018"/>
                    <a:pt x="811" y="1019"/>
                  </a:cubicBezTo>
                  <a:cubicBezTo>
                    <a:pt x="808" y="1020"/>
                    <a:pt x="807" y="1021"/>
                    <a:pt x="806" y="1023"/>
                  </a:cubicBezTo>
                  <a:cubicBezTo>
                    <a:pt x="806" y="1024"/>
                    <a:pt x="805" y="1025"/>
                    <a:pt x="805" y="1026"/>
                  </a:cubicBezTo>
                  <a:cubicBezTo>
                    <a:pt x="804" y="1028"/>
                    <a:pt x="802" y="1028"/>
                    <a:pt x="800" y="1029"/>
                  </a:cubicBezTo>
                  <a:cubicBezTo>
                    <a:pt x="798" y="1030"/>
                    <a:pt x="797" y="1031"/>
                    <a:pt x="796" y="1032"/>
                  </a:cubicBezTo>
                  <a:cubicBezTo>
                    <a:pt x="794" y="1035"/>
                    <a:pt x="789" y="1036"/>
                    <a:pt x="786" y="1036"/>
                  </a:cubicBezTo>
                  <a:cubicBezTo>
                    <a:pt x="785" y="1036"/>
                    <a:pt x="784" y="1036"/>
                    <a:pt x="783" y="1037"/>
                  </a:cubicBezTo>
                  <a:cubicBezTo>
                    <a:pt x="781" y="1038"/>
                    <a:pt x="778" y="1036"/>
                    <a:pt x="777" y="1033"/>
                  </a:cubicBezTo>
                  <a:cubicBezTo>
                    <a:pt x="776" y="1031"/>
                    <a:pt x="776" y="1027"/>
                    <a:pt x="782" y="1025"/>
                  </a:cubicBezTo>
                  <a:cubicBezTo>
                    <a:pt x="784" y="1024"/>
                    <a:pt x="786" y="1023"/>
                    <a:pt x="787" y="1023"/>
                  </a:cubicBezTo>
                  <a:cubicBezTo>
                    <a:pt x="791" y="1021"/>
                    <a:pt x="793" y="1021"/>
                    <a:pt x="796" y="1017"/>
                  </a:cubicBezTo>
                  <a:cubicBezTo>
                    <a:pt x="798" y="1015"/>
                    <a:pt x="800" y="1013"/>
                    <a:pt x="801" y="1012"/>
                  </a:cubicBezTo>
                  <a:cubicBezTo>
                    <a:pt x="803" y="1009"/>
                    <a:pt x="806" y="1007"/>
                    <a:pt x="807" y="1004"/>
                  </a:cubicBezTo>
                  <a:cubicBezTo>
                    <a:pt x="809" y="1001"/>
                    <a:pt x="812" y="1000"/>
                    <a:pt x="814" y="999"/>
                  </a:cubicBezTo>
                  <a:cubicBezTo>
                    <a:pt x="816" y="998"/>
                    <a:pt x="818" y="997"/>
                    <a:pt x="819" y="996"/>
                  </a:cubicBezTo>
                  <a:cubicBezTo>
                    <a:pt x="820" y="994"/>
                    <a:pt x="821" y="994"/>
                    <a:pt x="822" y="993"/>
                  </a:cubicBezTo>
                  <a:cubicBezTo>
                    <a:pt x="822" y="993"/>
                    <a:pt x="822" y="993"/>
                    <a:pt x="822" y="993"/>
                  </a:cubicBezTo>
                  <a:cubicBezTo>
                    <a:pt x="821" y="993"/>
                    <a:pt x="817" y="993"/>
                    <a:pt x="814" y="993"/>
                  </a:cubicBezTo>
                  <a:cubicBezTo>
                    <a:pt x="811" y="993"/>
                    <a:pt x="808" y="993"/>
                    <a:pt x="806" y="993"/>
                  </a:cubicBezTo>
                  <a:cubicBezTo>
                    <a:pt x="800" y="992"/>
                    <a:pt x="795" y="991"/>
                    <a:pt x="788" y="988"/>
                  </a:cubicBezTo>
                  <a:cubicBezTo>
                    <a:pt x="782" y="985"/>
                    <a:pt x="779" y="981"/>
                    <a:pt x="776" y="973"/>
                  </a:cubicBezTo>
                  <a:cubicBezTo>
                    <a:pt x="773" y="967"/>
                    <a:pt x="769" y="966"/>
                    <a:pt x="763" y="964"/>
                  </a:cubicBezTo>
                  <a:cubicBezTo>
                    <a:pt x="762" y="964"/>
                    <a:pt x="762" y="964"/>
                    <a:pt x="761" y="963"/>
                  </a:cubicBezTo>
                  <a:cubicBezTo>
                    <a:pt x="755" y="962"/>
                    <a:pt x="748" y="965"/>
                    <a:pt x="740" y="972"/>
                  </a:cubicBezTo>
                  <a:cubicBezTo>
                    <a:pt x="734" y="978"/>
                    <a:pt x="727" y="980"/>
                    <a:pt x="722" y="982"/>
                  </a:cubicBezTo>
                  <a:cubicBezTo>
                    <a:pt x="721" y="983"/>
                    <a:pt x="720" y="983"/>
                    <a:pt x="719" y="983"/>
                  </a:cubicBezTo>
                  <a:cubicBezTo>
                    <a:pt x="715" y="985"/>
                    <a:pt x="712" y="985"/>
                    <a:pt x="709" y="983"/>
                  </a:cubicBezTo>
                  <a:cubicBezTo>
                    <a:pt x="707" y="982"/>
                    <a:pt x="705" y="979"/>
                    <a:pt x="704" y="973"/>
                  </a:cubicBezTo>
                  <a:cubicBezTo>
                    <a:pt x="704" y="972"/>
                    <a:pt x="704" y="972"/>
                    <a:pt x="704" y="972"/>
                  </a:cubicBezTo>
                  <a:cubicBezTo>
                    <a:pt x="704" y="966"/>
                    <a:pt x="703" y="960"/>
                    <a:pt x="707" y="957"/>
                  </a:cubicBezTo>
                  <a:cubicBezTo>
                    <a:pt x="709" y="956"/>
                    <a:pt x="711" y="955"/>
                    <a:pt x="714" y="957"/>
                  </a:cubicBezTo>
                  <a:cubicBezTo>
                    <a:pt x="719" y="959"/>
                    <a:pt x="722" y="959"/>
                    <a:pt x="724" y="958"/>
                  </a:cubicBezTo>
                  <a:cubicBezTo>
                    <a:pt x="725" y="958"/>
                    <a:pt x="726" y="956"/>
                    <a:pt x="727" y="952"/>
                  </a:cubicBezTo>
                  <a:cubicBezTo>
                    <a:pt x="729" y="945"/>
                    <a:pt x="733" y="941"/>
                    <a:pt x="738" y="936"/>
                  </a:cubicBezTo>
                  <a:cubicBezTo>
                    <a:pt x="740" y="934"/>
                    <a:pt x="742" y="932"/>
                    <a:pt x="744" y="930"/>
                  </a:cubicBezTo>
                  <a:cubicBezTo>
                    <a:pt x="745" y="929"/>
                    <a:pt x="746" y="928"/>
                    <a:pt x="746" y="928"/>
                  </a:cubicBezTo>
                  <a:cubicBezTo>
                    <a:pt x="753" y="920"/>
                    <a:pt x="760" y="912"/>
                    <a:pt x="776" y="910"/>
                  </a:cubicBezTo>
                  <a:cubicBezTo>
                    <a:pt x="785" y="909"/>
                    <a:pt x="792" y="906"/>
                    <a:pt x="793" y="901"/>
                  </a:cubicBezTo>
                  <a:cubicBezTo>
                    <a:pt x="795" y="897"/>
                    <a:pt x="792" y="893"/>
                    <a:pt x="789" y="890"/>
                  </a:cubicBezTo>
                  <a:cubicBezTo>
                    <a:pt x="786" y="886"/>
                    <a:pt x="784" y="883"/>
                    <a:pt x="782" y="880"/>
                  </a:cubicBezTo>
                  <a:cubicBezTo>
                    <a:pt x="778" y="874"/>
                    <a:pt x="774" y="869"/>
                    <a:pt x="757" y="859"/>
                  </a:cubicBezTo>
                  <a:cubicBezTo>
                    <a:pt x="746" y="852"/>
                    <a:pt x="740" y="847"/>
                    <a:pt x="736" y="843"/>
                  </a:cubicBezTo>
                  <a:cubicBezTo>
                    <a:pt x="731" y="839"/>
                    <a:pt x="728" y="837"/>
                    <a:pt x="721" y="835"/>
                  </a:cubicBezTo>
                  <a:cubicBezTo>
                    <a:pt x="720" y="835"/>
                    <a:pt x="720" y="835"/>
                    <a:pt x="720" y="835"/>
                  </a:cubicBezTo>
                  <a:cubicBezTo>
                    <a:pt x="707" y="832"/>
                    <a:pt x="704" y="831"/>
                    <a:pt x="703" y="824"/>
                  </a:cubicBezTo>
                  <a:cubicBezTo>
                    <a:pt x="702" y="820"/>
                    <a:pt x="705" y="815"/>
                    <a:pt x="708" y="814"/>
                  </a:cubicBezTo>
                  <a:cubicBezTo>
                    <a:pt x="709" y="814"/>
                    <a:pt x="712" y="813"/>
                    <a:pt x="715" y="817"/>
                  </a:cubicBezTo>
                  <a:cubicBezTo>
                    <a:pt x="717" y="820"/>
                    <a:pt x="721" y="825"/>
                    <a:pt x="728" y="821"/>
                  </a:cubicBezTo>
                  <a:cubicBezTo>
                    <a:pt x="735" y="817"/>
                    <a:pt x="743" y="812"/>
                    <a:pt x="758" y="821"/>
                  </a:cubicBezTo>
                  <a:cubicBezTo>
                    <a:pt x="769" y="828"/>
                    <a:pt x="781" y="830"/>
                    <a:pt x="785" y="829"/>
                  </a:cubicBezTo>
                  <a:cubicBezTo>
                    <a:pt x="785" y="828"/>
                    <a:pt x="785" y="828"/>
                    <a:pt x="785" y="827"/>
                  </a:cubicBezTo>
                  <a:cubicBezTo>
                    <a:pt x="786" y="824"/>
                    <a:pt x="785" y="811"/>
                    <a:pt x="767" y="802"/>
                  </a:cubicBezTo>
                  <a:cubicBezTo>
                    <a:pt x="763" y="800"/>
                    <a:pt x="759" y="799"/>
                    <a:pt x="757" y="798"/>
                  </a:cubicBezTo>
                  <a:cubicBezTo>
                    <a:pt x="748" y="794"/>
                    <a:pt x="746" y="793"/>
                    <a:pt x="741" y="783"/>
                  </a:cubicBezTo>
                  <a:cubicBezTo>
                    <a:pt x="740" y="780"/>
                    <a:pt x="740" y="780"/>
                    <a:pt x="740" y="780"/>
                  </a:cubicBezTo>
                  <a:cubicBezTo>
                    <a:pt x="735" y="770"/>
                    <a:pt x="734" y="768"/>
                    <a:pt x="717" y="762"/>
                  </a:cubicBezTo>
                  <a:cubicBezTo>
                    <a:pt x="701" y="756"/>
                    <a:pt x="702" y="748"/>
                    <a:pt x="702" y="740"/>
                  </a:cubicBezTo>
                  <a:cubicBezTo>
                    <a:pt x="702" y="737"/>
                    <a:pt x="703" y="734"/>
                    <a:pt x="702" y="731"/>
                  </a:cubicBezTo>
                  <a:cubicBezTo>
                    <a:pt x="700" y="726"/>
                    <a:pt x="697" y="720"/>
                    <a:pt x="693" y="714"/>
                  </a:cubicBezTo>
                  <a:cubicBezTo>
                    <a:pt x="689" y="709"/>
                    <a:pt x="685" y="703"/>
                    <a:pt x="682" y="696"/>
                  </a:cubicBezTo>
                  <a:cubicBezTo>
                    <a:pt x="680" y="691"/>
                    <a:pt x="678" y="686"/>
                    <a:pt x="676" y="680"/>
                  </a:cubicBezTo>
                  <a:cubicBezTo>
                    <a:pt x="671" y="669"/>
                    <a:pt x="665" y="656"/>
                    <a:pt x="660" y="645"/>
                  </a:cubicBezTo>
                  <a:cubicBezTo>
                    <a:pt x="657" y="639"/>
                    <a:pt x="655" y="634"/>
                    <a:pt x="653" y="629"/>
                  </a:cubicBezTo>
                  <a:cubicBezTo>
                    <a:pt x="649" y="618"/>
                    <a:pt x="645" y="609"/>
                    <a:pt x="639" y="605"/>
                  </a:cubicBezTo>
                  <a:cubicBezTo>
                    <a:pt x="633" y="601"/>
                    <a:pt x="623" y="598"/>
                    <a:pt x="615" y="596"/>
                  </a:cubicBezTo>
                  <a:cubicBezTo>
                    <a:pt x="610" y="595"/>
                    <a:pt x="605" y="594"/>
                    <a:pt x="601" y="592"/>
                  </a:cubicBezTo>
                  <a:cubicBezTo>
                    <a:pt x="595" y="590"/>
                    <a:pt x="592" y="587"/>
                    <a:pt x="589" y="584"/>
                  </a:cubicBezTo>
                  <a:cubicBezTo>
                    <a:pt x="586" y="582"/>
                    <a:pt x="584" y="580"/>
                    <a:pt x="580" y="577"/>
                  </a:cubicBezTo>
                  <a:cubicBezTo>
                    <a:pt x="576" y="576"/>
                    <a:pt x="573" y="575"/>
                    <a:pt x="571" y="575"/>
                  </a:cubicBezTo>
                  <a:cubicBezTo>
                    <a:pt x="567" y="574"/>
                    <a:pt x="563" y="573"/>
                    <a:pt x="560" y="567"/>
                  </a:cubicBezTo>
                  <a:cubicBezTo>
                    <a:pt x="555" y="559"/>
                    <a:pt x="557" y="550"/>
                    <a:pt x="566" y="541"/>
                  </a:cubicBezTo>
                  <a:cubicBezTo>
                    <a:pt x="570" y="537"/>
                    <a:pt x="571" y="533"/>
                    <a:pt x="572" y="529"/>
                  </a:cubicBezTo>
                  <a:cubicBezTo>
                    <a:pt x="572" y="527"/>
                    <a:pt x="573" y="525"/>
                    <a:pt x="574" y="523"/>
                  </a:cubicBezTo>
                  <a:cubicBezTo>
                    <a:pt x="574" y="521"/>
                    <a:pt x="576" y="519"/>
                    <a:pt x="577" y="518"/>
                  </a:cubicBezTo>
                  <a:cubicBezTo>
                    <a:pt x="579" y="513"/>
                    <a:pt x="582" y="509"/>
                    <a:pt x="583" y="501"/>
                  </a:cubicBezTo>
                  <a:cubicBezTo>
                    <a:pt x="584" y="491"/>
                    <a:pt x="595" y="485"/>
                    <a:pt x="604" y="480"/>
                  </a:cubicBezTo>
                  <a:cubicBezTo>
                    <a:pt x="607" y="479"/>
                    <a:pt x="611" y="477"/>
                    <a:pt x="613" y="476"/>
                  </a:cubicBezTo>
                  <a:cubicBezTo>
                    <a:pt x="622" y="469"/>
                    <a:pt x="622" y="469"/>
                    <a:pt x="621" y="466"/>
                  </a:cubicBezTo>
                  <a:cubicBezTo>
                    <a:pt x="621" y="465"/>
                    <a:pt x="619" y="464"/>
                    <a:pt x="617" y="464"/>
                  </a:cubicBezTo>
                  <a:cubicBezTo>
                    <a:pt x="614" y="462"/>
                    <a:pt x="609" y="461"/>
                    <a:pt x="609" y="453"/>
                  </a:cubicBezTo>
                  <a:cubicBezTo>
                    <a:pt x="609" y="451"/>
                    <a:pt x="609" y="449"/>
                    <a:pt x="611" y="448"/>
                  </a:cubicBezTo>
                  <a:cubicBezTo>
                    <a:pt x="614" y="446"/>
                    <a:pt x="618" y="448"/>
                    <a:pt x="623" y="450"/>
                  </a:cubicBezTo>
                  <a:cubicBezTo>
                    <a:pt x="626" y="452"/>
                    <a:pt x="630" y="453"/>
                    <a:pt x="633" y="454"/>
                  </a:cubicBezTo>
                  <a:cubicBezTo>
                    <a:pt x="644" y="456"/>
                    <a:pt x="651" y="450"/>
                    <a:pt x="653" y="443"/>
                  </a:cubicBezTo>
                  <a:cubicBezTo>
                    <a:pt x="654" y="440"/>
                    <a:pt x="653" y="438"/>
                    <a:pt x="652" y="435"/>
                  </a:cubicBezTo>
                  <a:cubicBezTo>
                    <a:pt x="651" y="433"/>
                    <a:pt x="650" y="430"/>
                    <a:pt x="650" y="425"/>
                  </a:cubicBezTo>
                  <a:cubicBezTo>
                    <a:pt x="650" y="419"/>
                    <a:pt x="655" y="414"/>
                    <a:pt x="659" y="414"/>
                  </a:cubicBezTo>
                  <a:cubicBezTo>
                    <a:pt x="662" y="414"/>
                    <a:pt x="664" y="416"/>
                    <a:pt x="665" y="420"/>
                  </a:cubicBezTo>
                  <a:cubicBezTo>
                    <a:pt x="665" y="420"/>
                    <a:pt x="665" y="420"/>
                    <a:pt x="665" y="420"/>
                  </a:cubicBezTo>
                  <a:cubicBezTo>
                    <a:pt x="666" y="420"/>
                    <a:pt x="668" y="417"/>
                    <a:pt x="669" y="412"/>
                  </a:cubicBezTo>
                  <a:cubicBezTo>
                    <a:pt x="670" y="403"/>
                    <a:pt x="673" y="394"/>
                    <a:pt x="686" y="390"/>
                  </a:cubicBezTo>
                  <a:cubicBezTo>
                    <a:pt x="691" y="388"/>
                    <a:pt x="694" y="386"/>
                    <a:pt x="697" y="385"/>
                  </a:cubicBezTo>
                  <a:cubicBezTo>
                    <a:pt x="701" y="383"/>
                    <a:pt x="704" y="381"/>
                    <a:pt x="710" y="379"/>
                  </a:cubicBezTo>
                  <a:cubicBezTo>
                    <a:pt x="716" y="378"/>
                    <a:pt x="718" y="376"/>
                    <a:pt x="720" y="373"/>
                  </a:cubicBezTo>
                  <a:cubicBezTo>
                    <a:pt x="721" y="372"/>
                    <a:pt x="722" y="370"/>
                    <a:pt x="724" y="368"/>
                  </a:cubicBezTo>
                  <a:cubicBezTo>
                    <a:pt x="726" y="367"/>
                    <a:pt x="727" y="365"/>
                    <a:pt x="728" y="364"/>
                  </a:cubicBezTo>
                  <a:cubicBezTo>
                    <a:pt x="731" y="361"/>
                    <a:pt x="733" y="358"/>
                    <a:pt x="737" y="359"/>
                  </a:cubicBezTo>
                  <a:cubicBezTo>
                    <a:pt x="740" y="359"/>
                    <a:pt x="741" y="360"/>
                    <a:pt x="742" y="361"/>
                  </a:cubicBezTo>
                  <a:cubicBezTo>
                    <a:pt x="743" y="361"/>
                    <a:pt x="744" y="362"/>
                    <a:pt x="746" y="362"/>
                  </a:cubicBezTo>
                  <a:cubicBezTo>
                    <a:pt x="750" y="363"/>
                    <a:pt x="751" y="364"/>
                    <a:pt x="752" y="366"/>
                  </a:cubicBezTo>
                  <a:cubicBezTo>
                    <a:pt x="753" y="367"/>
                    <a:pt x="754" y="368"/>
                    <a:pt x="756" y="368"/>
                  </a:cubicBezTo>
                  <a:cubicBezTo>
                    <a:pt x="764" y="369"/>
                    <a:pt x="770" y="367"/>
                    <a:pt x="774" y="361"/>
                  </a:cubicBezTo>
                  <a:cubicBezTo>
                    <a:pt x="778" y="356"/>
                    <a:pt x="777" y="354"/>
                    <a:pt x="777" y="354"/>
                  </a:cubicBezTo>
                  <a:cubicBezTo>
                    <a:pt x="777" y="354"/>
                    <a:pt x="777" y="353"/>
                    <a:pt x="776" y="353"/>
                  </a:cubicBezTo>
                  <a:cubicBezTo>
                    <a:pt x="776" y="353"/>
                    <a:pt x="775" y="353"/>
                    <a:pt x="774" y="353"/>
                  </a:cubicBezTo>
                  <a:cubicBezTo>
                    <a:pt x="772" y="353"/>
                    <a:pt x="767" y="353"/>
                    <a:pt x="765" y="347"/>
                  </a:cubicBezTo>
                  <a:cubicBezTo>
                    <a:pt x="764" y="343"/>
                    <a:pt x="768" y="340"/>
                    <a:pt x="771" y="338"/>
                  </a:cubicBezTo>
                  <a:cubicBezTo>
                    <a:pt x="773" y="336"/>
                    <a:pt x="774" y="335"/>
                    <a:pt x="774" y="334"/>
                  </a:cubicBezTo>
                  <a:cubicBezTo>
                    <a:pt x="773" y="334"/>
                    <a:pt x="773" y="334"/>
                    <a:pt x="773" y="334"/>
                  </a:cubicBezTo>
                  <a:cubicBezTo>
                    <a:pt x="770" y="329"/>
                    <a:pt x="768" y="325"/>
                    <a:pt x="775" y="319"/>
                  </a:cubicBezTo>
                  <a:cubicBezTo>
                    <a:pt x="776" y="318"/>
                    <a:pt x="776" y="318"/>
                    <a:pt x="776" y="318"/>
                  </a:cubicBezTo>
                  <a:cubicBezTo>
                    <a:pt x="776" y="318"/>
                    <a:pt x="776" y="318"/>
                    <a:pt x="776" y="318"/>
                  </a:cubicBezTo>
                  <a:cubicBezTo>
                    <a:pt x="770" y="322"/>
                    <a:pt x="767" y="323"/>
                    <a:pt x="756" y="321"/>
                  </a:cubicBezTo>
                  <a:cubicBezTo>
                    <a:pt x="746" y="318"/>
                    <a:pt x="741" y="317"/>
                    <a:pt x="740" y="311"/>
                  </a:cubicBezTo>
                  <a:cubicBezTo>
                    <a:pt x="739" y="310"/>
                    <a:pt x="738" y="309"/>
                    <a:pt x="737" y="309"/>
                  </a:cubicBezTo>
                  <a:cubicBezTo>
                    <a:pt x="736" y="309"/>
                    <a:pt x="736" y="310"/>
                    <a:pt x="736" y="310"/>
                  </a:cubicBezTo>
                  <a:cubicBezTo>
                    <a:pt x="734" y="317"/>
                    <a:pt x="728" y="318"/>
                    <a:pt x="722" y="318"/>
                  </a:cubicBezTo>
                  <a:cubicBezTo>
                    <a:pt x="719" y="319"/>
                    <a:pt x="717" y="320"/>
                    <a:pt x="714" y="321"/>
                  </a:cubicBezTo>
                  <a:cubicBezTo>
                    <a:pt x="709" y="324"/>
                    <a:pt x="703" y="327"/>
                    <a:pt x="696" y="321"/>
                  </a:cubicBezTo>
                  <a:cubicBezTo>
                    <a:pt x="692" y="317"/>
                    <a:pt x="689" y="314"/>
                    <a:pt x="688" y="312"/>
                  </a:cubicBezTo>
                  <a:cubicBezTo>
                    <a:pt x="687" y="311"/>
                    <a:pt x="687" y="310"/>
                    <a:pt x="686" y="310"/>
                  </a:cubicBezTo>
                  <a:cubicBezTo>
                    <a:pt x="686" y="310"/>
                    <a:pt x="686" y="310"/>
                    <a:pt x="686" y="310"/>
                  </a:cubicBezTo>
                  <a:cubicBezTo>
                    <a:pt x="686" y="312"/>
                    <a:pt x="685" y="314"/>
                    <a:pt x="683" y="315"/>
                  </a:cubicBezTo>
                  <a:cubicBezTo>
                    <a:pt x="681" y="316"/>
                    <a:pt x="679" y="315"/>
                    <a:pt x="677" y="314"/>
                  </a:cubicBezTo>
                  <a:cubicBezTo>
                    <a:pt x="673" y="312"/>
                    <a:pt x="671" y="309"/>
                    <a:pt x="669" y="307"/>
                  </a:cubicBezTo>
                  <a:cubicBezTo>
                    <a:pt x="667" y="304"/>
                    <a:pt x="665" y="302"/>
                    <a:pt x="661" y="300"/>
                  </a:cubicBezTo>
                  <a:cubicBezTo>
                    <a:pt x="659" y="299"/>
                    <a:pt x="657" y="298"/>
                    <a:pt x="655" y="297"/>
                  </a:cubicBezTo>
                  <a:cubicBezTo>
                    <a:pt x="651" y="294"/>
                    <a:pt x="648" y="293"/>
                    <a:pt x="642" y="295"/>
                  </a:cubicBezTo>
                  <a:cubicBezTo>
                    <a:pt x="637" y="297"/>
                    <a:pt x="633" y="299"/>
                    <a:pt x="629" y="301"/>
                  </a:cubicBezTo>
                  <a:cubicBezTo>
                    <a:pt x="626" y="303"/>
                    <a:pt x="623" y="304"/>
                    <a:pt x="620" y="305"/>
                  </a:cubicBezTo>
                  <a:cubicBezTo>
                    <a:pt x="616" y="306"/>
                    <a:pt x="615" y="308"/>
                    <a:pt x="614" y="315"/>
                  </a:cubicBezTo>
                  <a:cubicBezTo>
                    <a:pt x="613" y="323"/>
                    <a:pt x="604" y="331"/>
                    <a:pt x="597" y="335"/>
                  </a:cubicBezTo>
                  <a:cubicBezTo>
                    <a:pt x="596" y="336"/>
                    <a:pt x="596" y="336"/>
                    <a:pt x="596" y="336"/>
                  </a:cubicBezTo>
                  <a:cubicBezTo>
                    <a:pt x="590" y="339"/>
                    <a:pt x="589" y="340"/>
                    <a:pt x="590" y="346"/>
                  </a:cubicBezTo>
                  <a:cubicBezTo>
                    <a:pt x="591" y="350"/>
                    <a:pt x="590" y="356"/>
                    <a:pt x="586" y="360"/>
                  </a:cubicBezTo>
                  <a:cubicBezTo>
                    <a:pt x="582" y="365"/>
                    <a:pt x="576" y="368"/>
                    <a:pt x="571" y="368"/>
                  </a:cubicBezTo>
                  <a:cubicBezTo>
                    <a:pt x="562" y="368"/>
                    <a:pt x="557" y="368"/>
                    <a:pt x="551" y="370"/>
                  </a:cubicBezTo>
                  <a:cubicBezTo>
                    <a:pt x="544" y="371"/>
                    <a:pt x="540" y="370"/>
                    <a:pt x="536" y="368"/>
                  </a:cubicBezTo>
                  <a:cubicBezTo>
                    <a:pt x="532" y="365"/>
                    <a:pt x="527" y="360"/>
                    <a:pt x="525" y="357"/>
                  </a:cubicBezTo>
                  <a:cubicBezTo>
                    <a:pt x="525" y="357"/>
                    <a:pt x="523" y="356"/>
                    <a:pt x="521" y="356"/>
                  </a:cubicBezTo>
                  <a:cubicBezTo>
                    <a:pt x="518" y="354"/>
                    <a:pt x="514" y="353"/>
                    <a:pt x="512" y="349"/>
                  </a:cubicBezTo>
                  <a:cubicBezTo>
                    <a:pt x="509" y="345"/>
                    <a:pt x="512" y="342"/>
                    <a:pt x="514" y="341"/>
                  </a:cubicBezTo>
                  <a:cubicBezTo>
                    <a:pt x="515" y="340"/>
                    <a:pt x="516" y="339"/>
                    <a:pt x="516" y="338"/>
                  </a:cubicBezTo>
                  <a:cubicBezTo>
                    <a:pt x="515" y="331"/>
                    <a:pt x="518" y="322"/>
                    <a:pt x="520" y="318"/>
                  </a:cubicBezTo>
                  <a:cubicBezTo>
                    <a:pt x="521" y="316"/>
                    <a:pt x="522" y="314"/>
                    <a:pt x="522" y="312"/>
                  </a:cubicBezTo>
                  <a:cubicBezTo>
                    <a:pt x="522" y="312"/>
                    <a:pt x="521" y="311"/>
                    <a:pt x="519" y="310"/>
                  </a:cubicBezTo>
                  <a:cubicBezTo>
                    <a:pt x="515" y="308"/>
                    <a:pt x="516" y="304"/>
                    <a:pt x="517" y="301"/>
                  </a:cubicBezTo>
                  <a:cubicBezTo>
                    <a:pt x="518" y="299"/>
                    <a:pt x="518" y="298"/>
                    <a:pt x="517" y="297"/>
                  </a:cubicBezTo>
                  <a:cubicBezTo>
                    <a:pt x="515" y="293"/>
                    <a:pt x="512" y="290"/>
                    <a:pt x="508" y="287"/>
                  </a:cubicBezTo>
                  <a:cubicBezTo>
                    <a:pt x="507" y="286"/>
                    <a:pt x="507" y="286"/>
                    <a:pt x="507" y="286"/>
                  </a:cubicBezTo>
                  <a:cubicBezTo>
                    <a:pt x="505" y="284"/>
                    <a:pt x="503" y="283"/>
                    <a:pt x="501" y="283"/>
                  </a:cubicBezTo>
                  <a:cubicBezTo>
                    <a:pt x="499" y="284"/>
                    <a:pt x="498" y="284"/>
                    <a:pt x="497" y="286"/>
                  </a:cubicBezTo>
                  <a:cubicBezTo>
                    <a:pt x="495" y="290"/>
                    <a:pt x="493" y="293"/>
                    <a:pt x="489" y="293"/>
                  </a:cubicBezTo>
                  <a:cubicBezTo>
                    <a:pt x="487" y="294"/>
                    <a:pt x="485" y="293"/>
                    <a:pt x="483" y="291"/>
                  </a:cubicBezTo>
                  <a:cubicBezTo>
                    <a:pt x="479" y="288"/>
                    <a:pt x="478" y="288"/>
                    <a:pt x="474" y="288"/>
                  </a:cubicBezTo>
                  <a:cubicBezTo>
                    <a:pt x="473" y="288"/>
                    <a:pt x="472" y="288"/>
                    <a:pt x="471" y="288"/>
                  </a:cubicBezTo>
                  <a:cubicBezTo>
                    <a:pt x="468" y="287"/>
                    <a:pt x="467" y="287"/>
                    <a:pt x="465" y="287"/>
                  </a:cubicBezTo>
                  <a:cubicBezTo>
                    <a:pt x="463" y="286"/>
                    <a:pt x="462" y="286"/>
                    <a:pt x="461" y="287"/>
                  </a:cubicBezTo>
                  <a:cubicBezTo>
                    <a:pt x="456" y="291"/>
                    <a:pt x="449" y="290"/>
                    <a:pt x="441" y="285"/>
                  </a:cubicBezTo>
                  <a:cubicBezTo>
                    <a:pt x="437" y="282"/>
                    <a:pt x="434" y="277"/>
                    <a:pt x="432" y="272"/>
                  </a:cubicBezTo>
                  <a:cubicBezTo>
                    <a:pt x="430" y="269"/>
                    <a:pt x="429" y="266"/>
                    <a:pt x="426" y="263"/>
                  </a:cubicBezTo>
                  <a:cubicBezTo>
                    <a:pt x="423" y="260"/>
                    <a:pt x="413" y="250"/>
                    <a:pt x="413" y="235"/>
                  </a:cubicBezTo>
                  <a:cubicBezTo>
                    <a:pt x="412" y="227"/>
                    <a:pt x="418" y="221"/>
                    <a:pt x="422" y="216"/>
                  </a:cubicBezTo>
                  <a:cubicBezTo>
                    <a:pt x="424" y="213"/>
                    <a:pt x="426" y="211"/>
                    <a:pt x="427" y="208"/>
                  </a:cubicBezTo>
                  <a:cubicBezTo>
                    <a:pt x="428" y="201"/>
                    <a:pt x="431" y="194"/>
                    <a:pt x="436" y="188"/>
                  </a:cubicBezTo>
                  <a:cubicBezTo>
                    <a:pt x="438" y="185"/>
                    <a:pt x="442" y="183"/>
                    <a:pt x="447" y="184"/>
                  </a:cubicBezTo>
                  <a:cubicBezTo>
                    <a:pt x="450" y="184"/>
                    <a:pt x="453" y="185"/>
                    <a:pt x="455" y="188"/>
                  </a:cubicBezTo>
                  <a:cubicBezTo>
                    <a:pt x="456" y="189"/>
                    <a:pt x="457" y="191"/>
                    <a:pt x="458" y="193"/>
                  </a:cubicBezTo>
                  <a:cubicBezTo>
                    <a:pt x="460" y="196"/>
                    <a:pt x="461" y="200"/>
                    <a:pt x="463" y="200"/>
                  </a:cubicBezTo>
                  <a:cubicBezTo>
                    <a:pt x="464" y="200"/>
                    <a:pt x="465" y="201"/>
                    <a:pt x="467" y="199"/>
                  </a:cubicBezTo>
                  <a:cubicBezTo>
                    <a:pt x="469" y="198"/>
                    <a:pt x="471" y="196"/>
                    <a:pt x="473" y="195"/>
                  </a:cubicBezTo>
                  <a:cubicBezTo>
                    <a:pt x="478" y="190"/>
                    <a:pt x="484" y="185"/>
                    <a:pt x="492" y="189"/>
                  </a:cubicBezTo>
                  <a:cubicBezTo>
                    <a:pt x="498" y="192"/>
                    <a:pt x="506" y="187"/>
                    <a:pt x="514" y="176"/>
                  </a:cubicBezTo>
                  <a:cubicBezTo>
                    <a:pt x="519" y="170"/>
                    <a:pt x="521" y="166"/>
                    <a:pt x="521" y="160"/>
                  </a:cubicBezTo>
                  <a:cubicBezTo>
                    <a:pt x="520" y="152"/>
                    <a:pt x="525" y="140"/>
                    <a:pt x="532" y="134"/>
                  </a:cubicBezTo>
                  <a:cubicBezTo>
                    <a:pt x="534" y="133"/>
                    <a:pt x="536" y="131"/>
                    <a:pt x="538" y="129"/>
                  </a:cubicBezTo>
                  <a:cubicBezTo>
                    <a:pt x="543" y="124"/>
                    <a:pt x="548" y="120"/>
                    <a:pt x="555" y="120"/>
                  </a:cubicBezTo>
                  <a:cubicBezTo>
                    <a:pt x="559" y="120"/>
                    <a:pt x="562" y="113"/>
                    <a:pt x="565" y="107"/>
                  </a:cubicBezTo>
                  <a:cubicBezTo>
                    <a:pt x="565" y="105"/>
                    <a:pt x="566" y="104"/>
                    <a:pt x="567" y="102"/>
                  </a:cubicBezTo>
                  <a:cubicBezTo>
                    <a:pt x="571" y="95"/>
                    <a:pt x="588" y="88"/>
                    <a:pt x="594" y="87"/>
                  </a:cubicBezTo>
                  <a:cubicBezTo>
                    <a:pt x="598" y="86"/>
                    <a:pt x="599" y="80"/>
                    <a:pt x="600" y="75"/>
                  </a:cubicBezTo>
                  <a:cubicBezTo>
                    <a:pt x="601" y="73"/>
                    <a:pt x="601" y="70"/>
                    <a:pt x="602" y="68"/>
                  </a:cubicBezTo>
                  <a:cubicBezTo>
                    <a:pt x="603" y="64"/>
                    <a:pt x="606" y="61"/>
                    <a:pt x="608" y="57"/>
                  </a:cubicBezTo>
                  <a:cubicBezTo>
                    <a:pt x="610" y="53"/>
                    <a:pt x="612" y="50"/>
                    <a:pt x="613" y="46"/>
                  </a:cubicBezTo>
                  <a:cubicBezTo>
                    <a:pt x="616" y="38"/>
                    <a:pt x="620" y="37"/>
                    <a:pt x="624" y="37"/>
                  </a:cubicBezTo>
                  <a:cubicBezTo>
                    <a:pt x="625" y="37"/>
                    <a:pt x="626" y="37"/>
                    <a:pt x="626" y="36"/>
                  </a:cubicBezTo>
                  <a:cubicBezTo>
                    <a:pt x="627" y="36"/>
                    <a:pt x="628" y="33"/>
                    <a:pt x="629" y="31"/>
                  </a:cubicBezTo>
                  <a:cubicBezTo>
                    <a:pt x="631" y="27"/>
                    <a:pt x="632" y="23"/>
                    <a:pt x="635" y="19"/>
                  </a:cubicBezTo>
                  <a:cubicBezTo>
                    <a:pt x="641" y="11"/>
                    <a:pt x="642" y="11"/>
                    <a:pt x="654" y="13"/>
                  </a:cubicBezTo>
                  <a:cubicBezTo>
                    <a:pt x="657" y="13"/>
                    <a:pt x="659" y="14"/>
                    <a:pt x="660" y="14"/>
                  </a:cubicBezTo>
                  <a:cubicBezTo>
                    <a:pt x="667" y="15"/>
                    <a:pt x="669" y="16"/>
                    <a:pt x="674" y="12"/>
                  </a:cubicBezTo>
                  <a:cubicBezTo>
                    <a:pt x="678" y="9"/>
                    <a:pt x="679" y="7"/>
                    <a:pt x="679" y="4"/>
                  </a:cubicBezTo>
                  <a:cubicBezTo>
                    <a:pt x="680" y="3"/>
                    <a:pt x="681" y="0"/>
                    <a:pt x="684" y="0"/>
                  </a:cubicBezTo>
                  <a:cubicBezTo>
                    <a:pt x="687" y="0"/>
                    <a:pt x="692" y="2"/>
                    <a:pt x="692" y="15"/>
                  </a:cubicBezTo>
                  <a:cubicBezTo>
                    <a:pt x="692" y="17"/>
                    <a:pt x="695" y="19"/>
                    <a:pt x="698" y="22"/>
                  </a:cubicBezTo>
                  <a:cubicBezTo>
                    <a:pt x="703" y="24"/>
                    <a:pt x="708" y="27"/>
                    <a:pt x="710" y="33"/>
                  </a:cubicBezTo>
                  <a:cubicBezTo>
                    <a:pt x="711" y="36"/>
                    <a:pt x="712" y="37"/>
                    <a:pt x="713" y="39"/>
                  </a:cubicBezTo>
                  <a:cubicBezTo>
                    <a:pt x="716" y="45"/>
                    <a:pt x="717" y="47"/>
                    <a:pt x="713" y="57"/>
                  </a:cubicBezTo>
                  <a:cubicBezTo>
                    <a:pt x="709" y="65"/>
                    <a:pt x="708" y="69"/>
                    <a:pt x="706" y="73"/>
                  </a:cubicBezTo>
                  <a:cubicBezTo>
                    <a:pt x="705" y="75"/>
                    <a:pt x="704" y="77"/>
                    <a:pt x="703" y="79"/>
                  </a:cubicBezTo>
                  <a:cubicBezTo>
                    <a:pt x="702" y="81"/>
                    <a:pt x="701" y="83"/>
                    <a:pt x="700" y="85"/>
                  </a:cubicBezTo>
                  <a:cubicBezTo>
                    <a:pt x="699" y="88"/>
                    <a:pt x="698" y="90"/>
                    <a:pt x="697" y="93"/>
                  </a:cubicBezTo>
                  <a:cubicBezTo>
                    <a:pt x="695" y="101"/>
                    <a:pt x="690" y="105"/>
                    <a:pt x="680" y="111"/>
                  </a:cubicBezTo>
                  <a:cubicBezTo>
                    <a:pt x="676" y="114"/>
                    <a:pt x="674" y="116"/>
                    <a:pt x="674" y="118"/>
                  </a:cubicBezTo>
                  <a:cubicBezTo>
                    <a:pt x="674" y="120"/>
                    <a:pt x="675" y="121"/>
                    <a:pt x="677" y="124"/>
                  </a:cubicBezTo>
                  <a:cubicBezTo>
                    <a:pt x="682" y="128"/>
                    <a:pt x="682" y="135"/>
                    <a:pt x="682" y="141"/>
                  </a:cubicBezTo>
                  <a:cubicBezTo>
                    <a:pt x="681" y="144"/>
                    <a:pt x="679" y="145"/>
                    <a:pt x="678" y="145"/>
                  </a:cubicBezTo>
                  <a:cubicBezTo>
                    <a:pt x="677" y="146"/>
                    <a:pt x="677" y="146"/>
                    <a:pt x="677" y="147"/>
                  </a:cubicBezTo>
                  <a:cubicBezTo>
                    <a:pt x="677" y="148"/>
                    <a:pt x="677" y="149"/>
                    <a:pt x="678" y="149"/>
                  </a:cubicBezTo>
                  <a:cubicBezTo>
                    <a:pt x="680" y="151"/>
                    <a:pt x="685" y="150"/>
                    <a:pt x="690" y="147"/>
                  </a:cubicBezTo>
                  <a:cubicBezTo>
                    <a:pt x="693" y="145"/>
                    <a:pt x="696" y="146"/>
                    <a:pt x="697" y="146"/>
                  </a:cubicBezTo>
                  <a:cubicBezTo>
                    <a:pt x="698" y="147"/>
                    <a:pt x="699" y="149"/>
                    <a:pt x="699" y="151"/>
                  </a:cubicBezTo>
                  <a:cubicBezTo>
                    <a:pt x="699" y="154"/>
                    <a:pt x="697" y="158"/>
                    <a:pt x="693" y="161"/>
                  </a:cubicBezTo>
                  <a:cubicBezTo>
                    <a:pt x="689" y="163"/>
                    <a:pt x="688" y="165"/>
                    <a:pt x="688" y="166"/>
                  </a:cubicBezTo>
                  <a:cubicBezTo>
                    <a:pt x="688" y="166"/>
                    <a:pt x="689" y="167"/>
                    <a:pt x="689" y="167"/>
                  </a:cubicBezTo>
                  <a:cubicBezTo>
                    <a:pt x="692" y="169"/>
                    <a:pt x="693" y="171"/>
                    <a:pt x="693" y="172"/>
                  </a:cubicBezTo>
                  <a:cubicBezTo>
                    <a:pt x="693" y="175"/>
                    <a:pt x="690" y="177"/>
                    <a:pt x="686" y="180"/>
                  </a:cubicBezTo>
                  <a:cubicBezTo>
                    <a:pt x="682" y="182"/>
                    <a:pt x="679" y="182"/>
                    <a:pt x="677" y="182"/>
                  </a:cubicBezTo>
                  <a:cubicBezTo>
                    <a:pt x="674" y="182"/>
                    <a:pt x="673" y="182"/>
                    <a:pt x="671" y="184"/>
                  </a:cubicBezTo>
                  <a:cubicBezTo>
                    <a:pt x="669" y="185"/>
                    <a:pt x="668" y="187"/>
                    <a:pt x="667" y="188"/>
                  </a:cubicBezTo>
                  <a:cubicBezTo>
                    <a:pt x="665" y="190"/>
                    <a:pt x="663" y="193"/>
                    <a:pt x="658" y="193"/>
                  </a:cubicBezTo>
                  <a:cubicBezTo>
                    <a:pt x="656" y="193"/>
                    <a:pt x="656" y="193"/>
                    <a:pt x="656" y="193"/>
                  </a:cubicBezTo>
                  <a:cubicBezTo>
                    <a:pt x="655" y="195"/>
                    <a:pt x="656" y="199"/>
                    <a:pt x="659" y="204"/>
                  </a:cubicBezTo>
                  <a:cubicBezTo>
                    <a:pt x="660" y="205"/>
                    <a:pt x="661" y="206"/>
                    <a:pt x="662" y="206"/>
                  </a:cubicBezTo>
                  <a:cubicBezTo>
                    <a:pt x="665" y="207"/>
                    <a:pt x="669" y="205"/>
                    <a:pt x="671" y="203"/>
                  </a:cubicBezTo>
                  <a:cubicBezTo>
                    <a:pt x="675" y="200"/>
                    <a:pt x="683" y="196"/>
                    <a:pt x="690" y="194"/>
                  </a:cubicBezTo>
                  <a:cubicBezTo>
                    <a:pt x="692" y="193"/>
                    <a:pt x="694" y="192"/>
                    <a:pt x="694" y="192"/>
                  </a:cubicBezTo>
                  <a:cubicBezTo>
                    <a:pt x="694" y="192"/>
                    <a:pt x="694" y="192"/>
                    <a:pt x="694" y="192"/>
                  </a:cubicBezTo>
                  <a:cubicBezTo>
                    <a:pt x="691" y="190"/>
                    <a:pt x="689" y="189"/>
                    <a:pt x="688" y="186"/>
                  </a:cubicBezTo>
                  <a:cubicBezTo>
                    <a:pt x="688" y="184"/>
                    <a:pt x="689" y="182"/>
                    <a:pt x="691" y="181"/>
                  </a:cubicBezTo>
                  <a:cubicBezTo>
                    <a:pt x="693" y="179"/>
                    <a:pt x="695" y="179"/>
                    <a:pt x="698" y="179"/>
                  </a:cubicBezTo>
                  <a:cubicBezTo>
                    <a:pt x="702" y="179"/>
                    <a:pt x="704" y="179"/>
                    <a:pt x="706" y="180"/>
                  </a:cubicBezTo>
                  <a:cubicBezTo>
                    <a:pt x="706" y="180"/>
                    <a:pt x="707" y="180"/>
                    <a:pt x="707" y="180"/>
                  </a:cubicBezTo>
                  <a:cubicBezTo>
                    <a:pt x="708" y="180"/>
                    <a:pt x="709" y="178"/>
                    <a:pt x="712" y="176"/>
                  </a:cubicBezTo>
                  <a:cubicBezTo>
                    <a:pt x="713" y="174"/>
                    <a:pt x="714" y="173"/>
                    <a:pt x="716" y="171"/>
                  </a:cubicBezTo>
                  <a:cubicBezTo>
                    <a:pt x="723" y="164"/>
                    <a:pt x="725" y="159"/>
                    <a:pt x="727" y="154"/>
                  </a:cubicBezTo>
                  <a:cubicBezTo>
                    <a:pt x="728" y="150"/>
                    <a:pt x="730" y="146"/>
                    <a:pt x="735" y="143"/>
                  </a:cubicBezTo>
                  <a:cubicBezTo>
                    <a:pt x="739" y="141"/>
                    <a:pt x="741" y="140"/>
                    <a:pt x="743" y="139"/>
                  </a:cubicBezTo>
                  <a:cubicBezTo>
                    <a:pt x="746" y="138"/>
                    <a:pt x="748" y="137"/>
                    <a:pt x="754" y="131"/>
                  </a:cubicBezTo>
                  <a:cubicBezTo>
                    <a:pt x="762" y="122"/>
                    <a:pt x="771" y="118"/>
                    <a:pt x="778" y="115"/>
                  </a:cubicBezTo>
                  <a:cubicBezTo>
                    <a:pt x="781" y="114"/>
                    <a:pt x="783" y="113"/>
                    <a:pt x="784" y="112"/>
                  </a:cubicBezTo>
                  <a:cubicBezTo>
                    <a:pt x="787" y="111"/>
                    <a:pt x="787" y="110"/>
                    <a:pt x="788" y="108"/>
                  </a:cubicBezTo>
                  <a:cubicBezTo>
                    <a:pt x="788" y="106"/>
                    <a:pt x="789" y="104"/>
                    <a:pt x="792" y="102"/>
                  </a:cubicBezTo>
                  <a:cubicBezTo>
                    <a:pt x="795" y="100"/>
                    <a:pt x="798" y="98"/>
                    <a:pt x="800" y="99"/>
                  </a:cubicBezTo>
                  <a:cubicBezTo>
                    <a:pt x="803" y="100"/>
                    <a:pt x="803" y="104"/>
                    <a:pt x="803" y="105"/>
                  </a:cubicBezTo>
                  <a:cubicBezTo>
                    <a:pt x="803" y="105"/>
                    <a:pt x="803" y="105"/>
                    <a:pt x="803" y="105"/>
                  </a:cubicBezTo>
                  <a:cubicBezTo>
                    <a:pt x="803" y="105"/>
                    <a:pt x="803" y="105"/>
                    <a:pt x="803" y="105"/>
                  </a:cubicBezTo>
                  <a:cubicBezTo>
                    <a:pt x="804" y="105"/>
                    <a:pt x="805" y="104"/>
                    <a:pt x="805" y="101"/>
                  </a:cubicBezTo>
                  <a:cubicBezTo>
                    <a:pt x="805" y="90"/>
                    <a:pt x="815" y="88"/>
                    <a:pt x="821" y="86"/>
                  </a:cubicBezTo>
                  <a:cubicBezTo>
                    <a:pt x="825" y="85"/>
                    <a:pt x="829" y="86"/>
                    <a:pt x="833" y="87"/>
                  </a:cubicBezTo>
                  <a:cubicBezTo>
                    <a:pt x="837" y="88"/>
                    <a:pt x="841" y="90"/>
                    <a:pt x="844" y="87"/>
                  </a:cubicBezTo>
                  <a:cubicBezTo>
                    <a:pt x="850" y="83"/>
                    <a:pt x="856" y="77"/>
                    <a:pt x="859" y="68"/>
                  </a:cubicBezTo>
                  <a:cubicBezTo>
                    <a:pt x="864" y="70"/>
                    <a:pt x="864" y="70"/>
                    <a:pt x="864" y="70"/>
                  </a:cubicBezTo>
                  <a:cubicBezTo>
                    <a:pt x="860" y="80"/>
                    <a:pt x="853" y="86"/>
                    <a:pt x="847" y="91"/>
                  </a:cubicBezTo>
                  <a:cubicBezTo>
                    <a:pt x="842" y="95"/>
                    <a:pt x="837" y="93"/>
                    <a:pt x="831" y="92"/>
                  </a:cubicBezTo>
                  <a:cubicBezTo>
                    <a:pt x="828" y="91"/>
                    <a:pt x="825" y="90"/>
                    <a:pt x="822" y="91"/>
                  </a:cubicBezTo>
                  <a:cubicBezTo>
                    <a:pt x="814" y="93"/>
                    <a:pt x="810" y="95"/>
                    <a:pt x="810" y="101"/>
                  </a:cubicBezTo>
                  <a:cubicBezTo>
                    <a:pt x="809" y="107"/>
                    <a:pt x="806" y="110"/>
                    <a:pt x="803" y="110"/>
                  </a:cubicBezTo>
                  <a:cubicBezTo>
                    <a:pt x="800" y="110"/>
                    <a:pt x="798" y="108"/>
                    <a:pt x="798" y="105"/>
                  </a:cubicBezTo>
                  <a:cubicBezTo>
                    <a:pt x="798" y="104"/>
                    <a:pt x="798" y="104"/>
                    <a:pt x="798" y="104"/>
                  </a:cubicBezTo>
                  <a:cubicBezTo>
                    <a:pt x="797" y="104"/>
                    <a:pt x="797" y="105"/>
                    <a:pt x="795" y="106"/>
                  </a:cubicBezTo>
                  <a:cubicBezTo>
                    <a:pt x="793" y="107"/>
                    <a:pt x="793" y="108"/>
                    <a:pt x="792" y="110"/>
                  </a:cubicBezTo>
                  <a:cubicBezTo>
                    <a:pt x="791" y="112"/>
                    <a:pt x="790" y="114"/>
                    <a:pt x="787" y="116"/>
                  </a:cubicBezTo>
                  <a:cubicBezTo>
                    <a:pt x="785" y="117"/>
                    <a:pt x="783" y="118"/>
                    <a:pt x="780" y="119"/>
                  </a:cubicBezTo>
                  <a:cubicBezTo>
                    <a:pt x="774" y="122"/>
                    <a:pt x="765" y="126"/>
                    <a:pt x="758" y="134"/>
                  </a:cubicBezTo>
                  <a:cubicBezTo>
                    <a:pt x="751" y="141"/>
                    <a:pt x="748" y="142"/>
                    <a:pt x="745" y="143"/>
                  </a:cubicBezTo>
                  <a:cubicBezTo>
                    <a:pt x="743" y="144"/>
                    <a:pt x="741" y="145"/>
                    <a:pt x="738" y="147"/>
                  </a:cubicBezTo>
                  <a:cubicBezTo>
                    <a:pt x="734" y="150"/>
                    <a:pt x="733" y="152"/>
                    <a:pt x="731" y="156"/>
                  </a:cubicBezTo>
                  <a:cubicBezTo>
                    <a:pt x="729" y="161"/>
                    <a:pt x="727" y="167"/>
                    <a:pt x="719" y="174"/>
                  </a:cubicBezTo>
                  <a:cubicBezTo>
                    <a:pt x="718" y="176"/>
                    <a:pt x="716" y="178"/>
                    <a:pt x="715" y="179"/>
                  </a:cubicBezTo>
                  <a:cubicBezTo>
                    <a:pt x="710" y="184"/>
                    <a:pt x="709" y="185"/>
                    <a:pt x="705" y="184"/>
                  </a:cubicBezTo>
                  <a:cubicBezTo>
                    <a:pt x="703" y="184"/>
                    <a:pt x="702" y="184"/>
                    <a:pt x="698" y="183"/>
                  </a:cubicBezTo>
                  <a:cubicBezTo>
                    <a:pt x="697" y="183"/>
                    <a:pt x="695" y="184"/>
                    <a:pt x="694" y="185"/>
                  </a:cubicBezTo>
                  <a:cubicBezTo>
                    <a:pt x="693" y="185"/>
                    <a:pt x="693" y="186"/>
                    <a:pt x="693" y="186"/>
                  </a:cubicBezTo>
                  <a:cubicBezTo>
                    <a:pt x="693" y="186"/>
                    <a:pt x="693" y="186"/>
                    <a:pt x="696" y="188"/>
                  </a:cubicBezTo>
                  <a:cubicBezTo>
                    <a:pt x="699" y="189"/>
                    <a:pt x="700" y="191"/>
                    <a:pt x="700" y="192"/>
                  </a:cubicBezTo>
                  <a:cubicBezTo>
                    <a:pt x="699" y="195"/>
                    <a:pt x="697" y="197"/>
                    <a:pt x="691" y="198"/>
                  </a:cubicBezTo>
                  <a:cubicBezTo>
                    <a:pt x="685" y="200"/>
                    <a:pt x="678" y="204"/>
                    <a:pt x="674" y="207"/>
                  </a:cubicBezTo>
                  <a:cubicBezTo>
                    <a:pt x="671" y="209"/>
                    <a:pt x="666" y="212"/>
                    <a:pt x="662" y="211"/>
                  </a:cubicBezTo>
                  <a:cubicBezTo>
                    <a:pt x="659" y="210"/>
                    <a:pt x="656" y="209"/>
                    <a:pt x="655" y="206"/>
                  </a:cubicBezTo>
                  <a:cubicBezTo>
                    <a:pt x="653" y="203"/>
                    <a:pt x="649" y="196"/>
                    <a:pt x="652" y="191"/>
                  </a:cubicBezTo>
                  <a:cubicBezTo>
                    <a:pt x="653" y="190"/>
                    <a:pt x="654" y="188"/>
                    <a:pt x="658" y="188"/>
                  </a:cubicBezTo>
                  <a:cubicBezTo>
                    <a:pt x="661" y="188"/>
                    <a:pt x="662" y="187"/>
                    <a:pt x="664" y="185"/>
                  </a:cubicBezTo>
                  <a:cubicBezTo>
                    <a:pt x="665" y="183"/>
                    <a:pt x="666" y="182"/>
                    <a:pt x="668" y="181"/>
                  </a:cubicBezTo>
                  <a:cubicBezTo>
                    <a:pt x="671" y="178"/>
                    <a:pt x="674" y="178"/>
                    <a:pt x="676" y="177"/>
                  </a:cubicBezTo>
                  <a:cubicBezTo>
                    <a:pt x="679" y="177"/>
                    <a:pt x="681" y="177"/>
                    <a:pt x="683" y="176"/>
                  </a:cubicBezTo>
                  <a:cubicBezTo>
                    <a:pt x="688" y="173"/>
                    <a:pt x="688" y="172"/>
                    <a:pt x="688" y="172"/>
                  </a:cubicBezTo>
                  <a:cubicBezTo>
                    <a:pt x="688" y="172"/>
                    <a:pt x="688" y="172"/>
                    <a:pt x="687" y="171"/>
                  </a:cubicBezTo>
                  <a:cubicBezTo>
                    <a:pt x="685" y="170"/>
                    <a:pt x="683" y="168"/>
                    <a:pt x="683" y="165"/>
                  </a:cubicBezTo>
                  <a:cubicBezTo>
                    <a:pt x="683" y="162"/>
                    <a:pt x="686" y="159"/>
                    <a:pt x="690" y="157"/>
                  </a:cubicBezTo>
                  <a:cubicBezTo>
                    <a:pt x="693" y="155"/>
                    <a:pt x="694" y="153"/>
                    <a:pt x="695" y="152"/>
                  </a:cubicBezTo>
                  <a:cubicBezTo>
                    <a:pt x="695" y="151"/>
                    <a:pt x="695" y="150"/>
                    <a:pt x="695" y="150"/>
                  </a:cubicBezTo>
                  <a:cubicBezTo>
                    <a:pt x="694" y="150"/>
                    <a:pt x="694" y="150"/>
                    <a:pt x="692" y="151"/>
                  </a:cubicBezTo>
                  <a:cubicBezTo>
                    <a:pt x="686" y="155"/>
                    <a:pt x="680" y="156"/>
                    <a:pt x="676" y="154"/>
                  </a:cubicBezTo>
                  <a:cubicBezTo>
                    <a:pt x="674" y="152"/>
                    <a:pt x="672" y="150"/>
                    <a:pt x="672" y="148"/>
                  </a:cubicBezTo>
                  <a:cubicBezTo>
                    <a:pt x="672" y="143"/>
                    <a:pt x="675" y="142"/>
                    <a:pt x="676" y="141"/>
                  </a:cubicBezTo>
                  <a:cubicBezTo>
                    <a:pt x="677" y="141"/>
                    <a:pt x="677" y="141"/>
                    <a:pt x="677" y="140"/>
                  </a:cubicBezTo>
                  <a:cubicBezTo>
                    <a:pt x="677" y="137"/>
                    <a:pt x="678" y="130"/>
                    <a:pt x="674" y="127"/>
                  </a:cubicBezTo>
                  <a:cubicBezTo>
                    <a:pt x="670" y="124"/>
                    <a:pt x="669" y="121"/>
                    <a:pt x="669" y="117"/>
                  </a:cubicBezTo>
                  <a:cubicBezTo>
                    <a:pt x="670" y="114"/>
                    <a:pt x="672" y="110"/>
                    <a:pt x="677" y="107"/>
                  </a:cubicBezTo>
                  <a:cubicBezTo>
                    <a:pt x="687" y="102"/>
                    <a:pt x="690" y="98"/>
                    <a:pt x="692" y="92"/>
                  </a:cubicBezTo>
                  <a:cubicBezTo>
                    <a:pt x="693" y="88"/>
                    <a:pt x="695" y="85"/>
                    <a:pt x="696" y="83"/>
                  </a:cubicBezTo>
                  <a:cubicBezTo>
                    <a:pt x="697" y="81"/>
                    <a:pt x="698" y="79"/>
                    <a:pt x="699" y="77"/>
                  </a:cubicBezTo>
                  <a:cubicBezTo>
                    <a:pt x="700" y="75"/>
                    <a:pt x="701" y="73"/>
                    <a:pt x="702" y="71"/>
                  </a:cubicBezTo>
                  <a:cubicBezTo>
                    <a:pt x="703" y="67"/>
                    <a:pt x="705" y="63"/>
                    <a:pt x="709" y="55"/>
                  </a:cubicBezTo>
                  <a:cubicBezTo>
                    <a:pt x="712" y="47"/>
                    <a:pt x="712" y="46"/>
                    <a:pt x="709" y="41"/>
                  </a:cubicBezTo>
                  <a:cubicBezTo>
                    <a:pt x="708" y="40"/>
                    <a:pt x="707" y="38"/>
                    <a:pt x="706" y="35"/>
                  </a:cubicBezTo>
                  <a:cubicBezTo>
                    <a:pt x="704" y="31"/>
                    <a:pt x="700" y="28"/>
                    <a:pt x="696" y="26"/>
                  </a:cubicBezTo>
                  <a:cubicBezTo>
                    <a:pt x="692" y="23"/>
                    <a:pt x="687" y="20"/>
                    <a:pt x="687" y="15"/>
                  </a:cubicBezTo>
                  <a:cubicBezTo>
                    <a:pt x="687" y="9"/>
                    <a:pt x="686" y="4"/>
                    <a:pt x="684" y="4"/>
                  </a:cubicBezTo>
                  <a:cubicBezTo>
                    <a:pt x="684" y="4"/>
                    <a:pt x="684" y="5"/>
                    <a:pt x="684" y="6"/>
                  </a:cubicBezTo>
                  <a:cubicBezTo>
                    <a:pt x="683" y="8"/>
                    <a:pt x="682" y="12"/>
                    <a:pt x="677" y="16"/>
                  </a:cubicBezTo>
                  <a:cubicBezTo>
                    <a:pt x="670" y="21"/>
                    <a:pt x="666" y="20"/>
                    <a:pt x="659" y="19"/>
                  </a:cubicBezTo>
                  <a:cubicBezTo>
                    <a:pt x="658" y="18"/>
                    <a:pt x="656" y="18"/>
                    <a:pt x="654" y="17"/>
                  </a:cubicBezTo>
                  <a:cubicBezTo>
                    <a:pt x="644" y="16"/>
                    <a:pt x="644" y="16"/>
                    <a:pt x="639" y="22"/>
                  </a:cubicBezTo>
                  <a:cubicBezTo>
                    <a:pt x="636" y="25"/>
                    <a:pt x="635" y="29"/>
                    <a:pt x="634" y="32"/>
                  </a:cubicBezTo>
                  <a:cubicBezTo>
                    <a:pt x="632" y="36"/>
                    <a:pt x="631" y="39"/>
                    <a:pt x="628" y="41"/>
                  </a:cubicBezTo>
                  <a:cubicBezTo>
                    <a:pt x="627" y="41"/>
                    <a:pt x="626" y="41"/>
                    <a:pt x="625" y="41"/>
                  </a:cubicBezTo>
                  <a:cubicBezTo>
                    <a:pt x="622" y="42"/>
                    <a:pt x="620" y="42"/>
                    <a:pt x="618" y="47"/>
                  </a:cubicBezTo>
                  <a:cubicBezTo>
                    <a:pt x="616" y="52"/>
                    <a:pt x="614" y="55"/>
                    <a:pt x="612" y="59"/>
                  </a:cubicBezTo>
                  <a:cubicBezTo>
                    <a:pt x="610" y="63"/>
                    <a:pt x="608" y="66"/>
                    <a:pt x="607" y="70"/>
                  </a:cubicBezTo>
                  <a:cubicBezTo>
                    <a:pt x="606" y="72"/>
                    <a:pt x="605" y="74"/>
                    <a:pt x="605" y="76"/>
                  </a:cubicBezTo>
                  <a:cubicBezTo>
                    <a:pt x="603" y="83"/>
                    <a:pt x="602" y="90"/>
                    <a:pt x="595" y="91"/>
                  </a:cubicBezTo>
                  <a:cubicBezTo>
                    <a:pt x="588" y="93"/>
                    <a:pt x="574" y="100"/>
                    <a:pt x="571" y="104"/>
                  </a:cubicBezTo>
                  <a:cubicBezTo>
                    <a:pt x="570" y="106"/>
                    <a:pt x="570" y="107"/>
                    <a:pt x="569" y="109"/>
                  </a:cubicBezTo>
                  <a:cubicBezTo>
                    <a:pt x="566" y="115"/>
                    <a:pt x="562" y="124"/>
                    <a:pt x="555" y="124"/>
                  </a:cubicBezTo>
                  <a:cubicBezTo>
                    <a:pt x="550" y="124"/>
                    <a:pt x="546" y="128"/>
                    <a:pt x="542" y="132"/>
                  </a:cubicBezTo>
                  <a:cubicBezTo>
                    <a:pt x="539" y="134"/>
                    <a:pt x="537" y="136"/>
                    <a:pt x="535" y="138"/>
                  </a:cubicBezTo>
                  <a:cubicBezTo>
                    <a:pt x="529" y="142"/>
                    <a:pt x="525" y="153"/>
                    <a:pt x="525" y="159"/>
                  </a:cubicBezTo>
                  <a:cubicBezTo>
                    <a:pt x="526" y="168"/>
                    <a:pt x="523" y="172"/>
                    <a:pt x="517" y="179"/>
                  </a:cubicBezTo>
                  <a:cubicBezTo>
                    <a:pt x="508" y="192"/>
                    <a:pt x="499" y="197"/>
                    <a:pt x="490" y="193"/>
                  </a:cubicBezTo>
                  <a:cubicBezTo>
                    <a:pt x="485" y="191"/>
                    <a:pt x="482" y="193"/>
                    <a:pt x="476" y="198"/>
                  </a:cubicBezTo>
                  <a:cubicBezTo>
                    <a:pt x="474" y="200"/>
                    <a:pt x="472" y="202"/>
                    <a:pt x="469" y="203"/>
                  </a:cubicBezTo>
                  <a:cubicBezTo>
                    <a:pt x="467" y="205"/>
                    <a:pt x="464" y="205"/>
                    <a:pt x="462" y="205"/>
                  </a:cubicBezTo>
                  <a:cubicBezTo>
                    <a:pt x="458" y="203"/>
                    <a:pt x="456" y="199"/>
                    <a:pt x="454" y="195"/>
                  </a:cubicBezTo>
                  <a:cubicBezTo>
                    <a:pt x="453" y="193"/>
                    <a:pt x="452" y="192"/>
                    <a:pt x="451" y="191"/>
                  </a:cubicBezTo>
                  <a:cubicBezTo>
                    <a:pt x="450" y="189"/>
                    <a:pt x="448" y="188"/>
                    <a:pt x="446" y="188"/>
                  </a:cubicBezTo>
                  <a:cubicBezTo>
                    <a:pt x="444" y="188"/>
                    <a:pt x="441" y="189"/>
                    <a:pt x="439" y="191"/>
                  </a:cubicBezTo>
                  <a:cubicBezTo>
                    <a:pt x="435" y="196"/>
                    <a:pt x="432" y="203"/>
                    <a:pt x="431" y="209"/>
                  </a:cubicBezTo>
                  <a:cubicBezTo>
                    <a:pt x="431" y="213"/>
                    <a:pt x="428" y="216"/>
                    <a:pt x="425" y="219"/>
                  </a:cubicBezTo>
                  <a:cubicBezTo>
                    <a:pt x="421" y="223"/>
                    <a:pt x="417" y="228"/>
                    <a:pt x="417" y="235"/>
                  </a:cubicBezTo>
                  <a:cubicBezTo>
                    <a:pt x="418" y="248"/>
                    <a:pt x="426" y="257"/>
                    <a:pt x="430" y="260"/>
                  </a:cubicBezTo>
                  <a:cubicBezTo>
                    <a:pt x="433" y="263"/>
                    <a:pt x="434" y="267"/>
                    <a:pt x="436" y="270"/>
                  </a:cubicBezTo>
                  <a:cubicBezTo>
                    <a:pt x="438" y="274"/>
                    <a:pt x="440" y="278"/>
                    <a:pt x="444" y="281"/>
                  </a:cubicBezTo>
                  <a:cubicBezTo>
                    <a:pt x="450" y="285"/>
                    <a:pt x="455" y="286"/>
                    <a:pt x="458" y="284"/>
                  </a:cubicBezTo>
                  <a:cubicBezTo>
                    <a:pt x="461" y="281"/>
                    <a:pt x="463" y="282"/>
                    <a:pt x="466" y="282"/>
                  </a:cubicBezTo>
                  <a:cubicBezTo>
                    <a:pt x="468" y="282"/>
                    <a:pt x="469" y="283"/>
                    <a:pt x="471" y="283"/>
                  </a:cubicBezTo>
                  <a:cubicBezTo>
                    <a:pt x="472" y="283"/>
                    <a:pt x="473" y="283"/>
                    <a:pt x="474" y="283"/>
                  </a:cubicBezTo>
                  <a:cubicBezTo>
                    <a:pt x="479" y="283"/>
                    <a:pt x="481" y="284"/>
                    <a:pt x="486" y="287"/>
                  </a:cubicBezTo>
                  <a:cubicBezTo>
                    <a:pt x="486" y="288"/>
                    <a:pt x="487" y="289"/>
                    <a:pt x="488" y="289"/>
                  </a:cubicBezTo>
                  <a:cubicBezTo>
                    <a:pt x="490" y="289"/>
                    <a:pt x="492" y="286"/>
                    <a:pt x="493" y="284"/>
                  </a:cubicBezTo>
                  <a:cubicBezTo>
                    <a:pt x="495" y="281"/>
                    <a:pt x="497" y="279"/>
                    <a:pt x="500" y="279"/>
                  </a:cubicBezTo>
                  <a:cubicBezTo>
                    <a:pt x="504" y="278"/>
                    <a:pt x="508" y="280"/>
                    <a:pt x="510" y="282"/>
                  </a:cubicBezTo>
                  <a:cubicBezTo>
                    <a:pt x="512" y="283"/>
                    <a:pt x="512" y="283"/>
                    <a:pt x="512" y="283"/>
                  </a:cubicBezTo>
                  <a:cubicBezTo>
                    <a:pt x="515" y="287"/>
                    <a:pt x="518" y="290"/>
                    <a:pt x="521" y="294"/>
                  </a:cubicBezTo>
                  <a:cubicBezTo>
                    <a:pt x="523" y="297"/>
                    <a:pt x="522" y="300"/>
                    <a:pt x="521" y="303"/>
                  </a:cubicBezTo>
                  <a:cubicBezTo>
                    <a:pt x="520" y="306"/>
                    <a:pt x="521" y="306"/>
                    <a:pt x="521" y="306"/>
                  </a:cubicBezTo>
                  <a:cubicBezTo>
                    <a:pt x="524" y="307"/>
                    <a:pt x="526" y="309"/>
                    <a:pt x="526" y="311"/>
                  </a:cubicBezTo>
                  <a:cubicBezTo>
                    <a:pt x="527" y="314"/>
                    <a:pt x="526" y="317"/>
                    <a:pt x="525" y="320"/>
                  </a:cubicBezTo>
                  <a:cubicBezTo>
                    <a:pt x="523" y="324"/>
                    <a:pt x="520" y="332"/>
                    <a:pt x="520" y="337"/>
                  </a:cubicBezTo>
                  <a:cubicBezTo>
                    <a:pt x="521" y="341"/>
                    <a:pt x="518" y="343"/>
                    <a:pt x="517" y="345"/>
                  </a:cubicBezTo>
                  <a:cubicBezTo>
                    <a:pt x="515" y="346"/>
                    <a:pt x="515" y="346"/>
                    <a:pt x="516" y="347"/>
                  </a:cubicBezTo>
                  <a:cubicBezTo>
                    <a:pt x="517" y="349"/>
                    <a:pt x="520" y="350"/>
                    <a:pt x="523" y="351"/>
                  </a:cubicBezTo>
                  <a:cubicBezTo>
                    <a:pt x="525" y="352"/>
                    <a:pt x="528" y="353"/>
                    <a:pt x="529" y="355"/>
                  </a:cubicBezTo>
                  <a:cubicBezTo>
                    <a:pt x="530" y="356"/>
                    <a:pt x="535" y="361"/>
                    <a:pt x="538" y="364"/>
                  </a:cubicBezTo>
                  <a:cubicBezTo>
                    <a:pt x="542" y="366"/>
                    <a:pt x="544" y="367"/>
                    <a:pt x="550" y="365"/>
                  </a:cubicBezTo>
                  <a:cubicBezTo>
                    <a:pt x="557" y="363"/>
                    <a:pt x="561" y="363"/>
                    <a:pt x="571" y="363"/>
                  </a:cubicBezTo>
                  <a:cubicBezTo>
                    <a:pt x="575" y="363"/>
                    <a:pt x="579" y="361"/>
                    <a:pt x="582" y="357"/>
                  </a:cubicBezTo>
                  <a:cubicBezTo>
                    <a:pt x="585" y="354"/>
                    <a:pt x="586" y="350"/>
                    <a:pt x="586" y="347"/>
                  </a:cubicBezTo>
                  <a:cubicBezTo>
                    <a:pt x="584" y="338"/>
                    <a:pt x="586" y="336"/>
                    <a:pt x="593" y="332"/>
                  </a:cubicBezTo>
                  <a:cubicBezTo>
                    <a:pt x="595" y="331"/>
                    <a:pt x="595" y="331"/>
                    <a:pt x="595" y="331"/>
                  </a:cubicBezTo>
                  <a:cubicBezTo>
                    <a:pt x="603" y="326"/>
                    <a:pt x="608" y="319"/>
                    <a:pt x="609" y="314"/>
                  </a:cubicBezTo>
                  <a:cubicBezTo>
                    <a:pt x="611" y="306"/>
                    <a:pt x="612" y="303"/>
                    <a:pt x="619" y="301"/>
                  </a:cubicBezTo>
                  <a:cubicBezTo>
                    <a:pt x="622" y="300"/>
                    <a:pt x="624" y="299"/>
                    <a:pt x="627" y="297"/>
                  </a:cubicBezTo>
                  <a:cubicBezTo>
                    <a:pt x="631" y="295"/>
                    <a:pt x="635" y="293"/>
                    <a:pt x="640" y="291"/>
                  </a:cubicBezTo>
                  <a:cubicBezTo>
                    <a:pt x="649" y="288"/>
                    <a:pt x="653" y="290"/>
                    <a:pt x="658" y="293"/>
                  </a:cubicBezTo>
                  <a:cubicBezTo>
                    <a:pt x="659" y="294"/>
                    <a:pt x="661" y="295"/>
                    <a:pt x="663" y="296"/>
                  </a:cubicBezTo>
                  <a:cubicBezTo>
                    <a:pt x="668" y="298"/>
                    <a:pt x="670" y="301"/>
                    <a:pt x="673" y="304"/>
                  </a:cubicBezTo>
                  <a:cubicBezTo>
                    <a:pt x="675" y="306"/>
                    <a:pt x="676" y="308"/>
                    <a:pt x="680" y="310"/>
                  </a:cubicBezTo>
                  <a:cubicBezTo>
                    <a:pt x="681" y="310"/>
                    <a:pt x="681" y="311"/>
                    <a:pt x="681" y="311"/>
                  </a:cubicBezTo>
                  <a:cubicBezTo>
                    <a:pt x="682" y="310"/>
                    <a:pt x="682" y="310"/>
                    <a:pt x="682" y="309"/>
                  </a:cubicBezTo>
                  <a:cubicBezTo>
                    <a:pt x="682" y="308"/>
                    <a:pt x="683" y="305"/>
                    <a:pt x="686" y="305"/>
                  </a:cubicBezTo>
                  <a:cubicBezTo>
                    <a:pt x="689" y="305"/>
                    <a:pt x="690" y="306"/>
                    <a:pt x="692" y="309"/>
                  </a:cubicBezTo>
                  <a:cubicBezTo>
                    <a:pt x="693" y="311"/>
                    <a:pt x="695" y="313"/>
                    <a:pt x="699" y="317"/>
                  </a:cubicBezTo>
                  <a:cubicBezTo>
                    <a:pt x="704" y="321"/>
                    <a:pt x="707" y="320"/>
                    <a:pt x="712" y="317"/>
                  </a:cubicBezTo>
                  <a:cubicBezTo>
                    <a:pt x="715" y="316"/>
                    <a:pt x="718" y="314"/>
                    <a:pt x="721" y="314"/>
                  </a:cubicBezTo>
                  <a:cubicBezTo>
                    <a:pt x="729" y="313"/>
                    <a:pt x="731" y="311"/>
                    <a:pt x="731" y="309"/>
                  </a:cubicBezTo>
                  <a:cubicBezTo>
                    <a:pt x="732" y="306"/>
                    <a:pt x="734" y="304"/>
                    <a:pt x="737" y="304"/>
                  </a:cubicBezTo>
                  <a:cubicBezTo>
                    <a:pt x="740" y="304"/>
                    <a:pt x="743" y="306"/>
                    <a:pt x="744" y="310"/>
                  </a:cubicBezTo>
                  <a:cubicBezTo>
                    <a:pt x="745" y="312"/>
                    <a:pt x="747" y="314"/>
                    <a:pt x="757" y="316"/>
                  </a:cubicBezTo>
                  <a:cubicBezTo>
                    <a:pt x="767" y="318"/>
                    <a:pt x="769" y="317"/>
                    <a:pt x="773" y="314"/>
                  </a:cubicBezTo>
                  <a:cubicBezTo>
                    <a:pt x="778" y="311"/>
                    <a:pt x="780" y="312"/>
                    <a:pt x="782" y="313"/>
                  </a:cubicBezTo>
                  <a:cubicBezTo>
                    <a:pt x="782" y="315"/>
                    <a:pt x="784" y="318"/>
                    <a:pt x="778" y="322"/>
                  </a:cubicBezTo>
                  <a:cubicBezTo>
                    <a:pt x="774" y="326"/>
                    <a:pt x="774" y="327"/>
                    <a:pt x="777" y="331"/>
                  </a:cubicBezTo>
                  <a:cubicBezTo>
                    <a:pt x="778" y="331"/>
                    <a:pt x="778" y="331"/>
                    <a:pt x="778" y="331"/>
                  </a:cubicBezTo>
                  <a:cubicBezTo>
                    <a:pt x="780" y="335"/>
                    <a:pt x="777" y="339"/>
                    <a:pt x="774" y="341"/>
                  </a:cubicBezTo>
                  <a:cubicBezTo>
                    <a:pt x="772" y="343"/>
                    <a:pt x="770" y="345"/>
                    <a:pt x="770" y="346"/>
                  </a:cubicBezTo>
                  <a:cubicBezTo>
                    <a:pt x="770" y="348"/>
                    <a:pt x="771" y="348"/>
                    <a:pt x="774" y="348"/>
                  </a:cubicBezTo>
                  <a:cubicBezTo>
                    <a:pt x="775" y="348"/>
                    <a:pt x="777" y="348"/>
                    <a:pt x="778" y="349"/>
                  </a:cubicBezTo>
                  <a:cubicBezTo>
                    <a:pt x="780" y="350"/>
                    <a:pt x="781" y="351"/>
                    <a:pt x="782" y="352"/>
                  </a:cubicBezTo>
                  <a:cubicBezTo>
                    <a:pt x="782" y="355"/>
                    <a:pt x="781" y="358"/>
                    <a:pt x="778" y="364"/>
                  </a:cubicBezTo>
                  <a:cubicBezTo>
                    <a:pt x="771" y="373"/>
                    <a:pt x="762" y="374"/>
                    <a:pt x="756" y="373"/>
                  </a:cubicBezTo>
                  <a:cubicBezTo>
                    <a:pt x="752" y="372"/>
                    <a:pt x="750" y="370"/>
                    <a:pt x="749" y="369"/>
                  </a:cubicBezTo>
                  <a:cubicBezTo>
                    <a:pt x="748" y="368"/>
                    <a:pt x="747" y="367"/>
                    <a:pt x="745" y="367"/>
                  </a:cubicBezTo>
                  <a:cubicBezTo>
                    <a:pt x="742" y="366"/>
                    <a:pt x="741" y="365"/>
                    <a:pt x="740" y="364"/>
                  </a:cubicBezTo>
                  <a:cubicBezTo>
                    <a:pt x="739" y="364"/>
                    <a:pt x="738" y="363"/>
                    <a:pt x="737" y="363"/>
                  </a:cubicBezTo>
                  <a:cubicBezTo>
                    <a:pt x="737" y="363"/>
                    <a:pt x="737" y="363"/>
                    <a:pt x="737" y="363"/>
                  </a:cubicBezTo>
                  <a:cubicBezTo>
                    <a:pt x="735" y="363"/>
                    <a:pt x="734" y="365"/>
                    <a:pt x="732" y="367"/>
                  </a:cubicBezTo>
                  <a:cubicBezTo>
                    <a:pt x="731" y="369"/>
                    <a:pt x="729" y="370"/>
                    <a:pt x="727" y="372"/>
                  </a:cubicBezTo>
                  <a:cubicBezTo>
                    <a:pt x="725" y="373"/>
                    <a:pt x="724" y="375"/>
                    <a:pt x="723" y="376"/>
                  </a:cubicBezTo>
                  <a:cubicBezTo>
                    <a:pt x="721" y="379"/>
                    <a:pt x="719" y="382"/>
                    <a:pt x="711" y="384"/>
                  </a:cubicBezTo>
                  <a:cubicBezTo>
                    <a:pt x="706" y="385"/>
                    <a:pt x="703" y="387"/>
                    <a:pt x="700" y="389"/>
                  </a:cubicBezTo>
                  <a:cubicBezTo>
                    <a:pt x="697" y="391"/>
                    <a:pt x="693" y="393"/>
                    <a:pt x="688" y="394"/>
                  </a:cubicBezTo>
                  <a:cubicBezTo>
                    <a:pt x="677" y="398"/>
                    <a:pt x="674" y="403"/>
                    <a:pt x="673" y="412"/>
                  </a:cubicBezTo>
                  <a:cubicBezTo>
                    <a:pt x="672" y="420"/>
                    <a:pt x="668" y="425"/>
                    <a:pt x="664" y="425"/>
                  </a:cubicBezTo>
                  <a:cubicBezTo>
                    <a:pt x="664" y="425"/>
                    <a:pt x="664" y="425"/>
                    <a:pt x="664" y="425"/>
                  </a:cubicBezTo>
                  <a:cubicBezTo>
                    <a:pt x="662" y="425"/>
                    <a:pt x="660" y="424"/>
                    <a:pt x="660" y="420"/>
                  </a:cubicBezTo>
                  <a:cubicBezTo>
                    <a:pt x="660" y="419"/>
                    <a:pt x="659" y="419"/>
                    <a:pt x="659" y="419"/>
                  </a:cubicBezTo>
                  <a:cubicBezTo>
                    <a:pt x="657" y="419"/>
                    <a:pt x="655" y="421"/>
                    <a:pt x="654" y="425"/>
                  </a:cubicBezTo>
                  <a:cubicBezTo>
                    <a:pt x="654" y="429"/>
                    <a:pt x="655" y="431"/>
                    <a:pt x="656" y="433"/>
                  </a:cubicBezTo>
                  <a:cubicBezTo>
                    <a:pt x="657" y="436"/>
                    <a:pt x="659" y="439"/>
                    <a:pt x="657" y="444"/>
                  </a:cubicBezTo>
                  <a:cubicBezTo>
                    <a:pt x="655" y="453"/>
                    <a:pt x="645" y="461"/>
                    <a:pt x="633" y="458"/>
                  </a:cubicBezTo>
                  <a:cubicBezTo>
                    <a:pt x="628" y="458"/>
                    <a:pt x="624" y="456"/>
                    <a:pt x="621" y="454"/>
                  </a:cubicBezTo>
                  <a:cubicBezTo>
                    <a:pt x="618" y="453"/>
                    <a:pt x="614" y="452"/>
                    <a:pt x="613" y="452"/>
                  </a:cubicBezTo>
                  <a:cubicBezTo>
                    <a:pt x="613" y="452"/>
                    <a:pt x="613" y="452"/>
                    <a:pt x="613" y="453"/>
                  </a:cubicBezTo>
                  <a:cubicBezTo>
                    <a:pt x="613" y="457"/>
                    <a:pt x="615" y="458"/>
                    <a:pt x="619" y="459"/>
                  </a:cubicBezTo>
                  <a:cubicBezTo>
                    <a:pt x="622" y="460"/>
                    <a:pt x="625" y="461"/>
                    <a:pt x="626" y="464"/>
                  </a:cubicBezTo>
                  <a:cubicBezTo>
                    <a:pt x="628" y="471"/>
                    <a:pt x="625" y="474"/>
                    <a:pt x="615" y="480"/>
                  </a:cubicBezTo>
                  <a:cubicBezTo>
                    <a:pt x="613" y="481"/>
                    <a:pt x="610" y="483"/>
                    <a:pt x="606" y="485"/>
                  </a:cubicBezTo>
                  <a:cubicBezTo>
                    <a:pt x="598" y="489"/>
                    <a:pt x="588" y="494"/>
                    <a:pt x="588" y="501"/>
                  </a:cubicBezTo>
                  <a:cubicBezTo>
                    <a:pt x="587" y="510"/>
                    <a:pt x="583" y="516"/>
                    <a:pt x="581" y="520"/>
                  </a:cubicBezTo>
                  <a:cubicBezTo>
                    <a:pt x="580" y="522"/>
                    <a:pt x="579" y="523"/>
                    <a:pt x="578" y="525"/>
                  </a:cubicBezTo>
                  <a:cubicBezTo>
                    <a:pt x="577" y="526"/>
                    <a:pt x="577" y="528"/>
                    <a:pt x="576" y="530"/>
                  </a:cubicBezTo>
                  <a:cubicBezTo>
                    <a:pt x="575" y="534"/>
                    <a:pt x="574" y="539"/>
                    <a:pt x="569" y="544"/>
                  </a:cubicBezTo>
                  <a:cubicBezTo>
                    <a:pt x="562" y="552"/>
                    <a:pt x="560" y="558"/>
                    <a:pt x="564" y="565"/>
                  </a:cubicBezTo>
                  <a:cubicBezTo>
                    <a:pt x="566" y="569"/>
                    <a:pt x="568" y="569"/>
                    <a:pt x="572" y="570"/>
                  </a:cubicBezTo>
                  <a:cubicBezTo>
                    <a:pt x="574" y="570"/>
                    <a:pt x="577" y="571"/>
                    <a:pt x="582" y="573"/>
                  </a:cubicBezTo>
                  <a:cubicBezTo>
                    <a:pt x="587" y="576"/>
                    <a:pt x="589" y="579"/>
                    <a:pt x="592" y="581"/>
                  </a:cubicBezTo>
                  <a:cubicBezTo>
                    <a:pt x="595" y="584"/>
                    <a:pt x="597" y="586"/>
                    <a:pt x="602" y="588"/>
                  </a:cubicBezTo>
                  <a:cubicBezTo>
                    <a:pt x="606" y="589"/>
                    <a:pt x="611" y="591"/>
                    <a:pt x="616" y="592"/>
                  </a:cubicBezTo>
                  <a:cubicBezTo>
                    <a:pt x="625" y="594"/>
                    <a:pt x="635" y="596"/>
                    <a:pt x="642" y="601"/>
                  </a:cubicBezTo>
                  <a:cubicBezTo>
                    <a:pt x="649" y="606"/>
                    <a:pt x="653" y="616"/>
                    <a:pt x="657" y="627"/>
                  </a:cubicBezTo>
                  <a:cubicBezTo>
                    <a:pt x="659" y="632"/>
                    <a:pt x="661" y="637"/>
                    <a:pt x="664" y="643"/>
                  </a:cubicBezTo>
                  <a:cubicBezTo>
                    <a:pt x="670" y="654"/>
                    <a:pt x="675" y="667"/>
                    <a:pt x="680" y="678"/>
                  </a:cubicBezTo>
                  <a:cubicBezTo>
                    <a:pt x="682" y="684"/>
                    <a:pt x="684" y="689"/>
                    <a:pt x="686" y="694"/>
                  </a:cubicBezTo>
                  <a:cubicBezTo>
                    <a:pt x="689" y="701"/>
                    <a:pt x="693" y="706"/>
                    <a:pt x="697" y="712"/>
                  </a:cubicBezTo>
                  <a:cubicBezTo>
                    <a:pt x="701" y="718"/>
                    <a:pt x="705" y="724"/>
                    <a:pt x="706" y="730"/>
                  </a:cubicBezTo>
                  <a:cubicBezTo>
                    <a:pt x="707" y="734"/>
                    <a:pt x="707" y="738"/>
                    <a:pt x="707" y="741"/>
                  </a:cubicBezTo>
                  <a:cubicBezTo>
                    <a:pt x="706" y="748"/>
                    <a:pt x="706" y="753"/>
                    <a:pt x="718" y="757"/>
                  </a:cubicBezTo>
                  <a:cubicBezTo>
                    <a:pt x="737" y="764"/>
                    <a:pt x="739" y="767"/>
                    <a:pt x="744" y="778"/>
                  </a:cubicBezTo>
                  <a:cubicBezTo>
                    <a:pt x="745" y="781"/>
                    <a:pt x="745" y="781"/>
                    <a:pt x="745" y="781"/>
                  </a:cubicBezTo>
                  <a:cubicBezTo>
                    <a:pt x="749" y="790"/>
                    <a:pt x="751" y="790"/>
                    <a:pt x="759" y="794"/>
                  </a:cubicBezTo>
                  <a:cubicBezTo>
                    <a:pt x="761" y="795"/>
                    <a:pt x="765" y="796"/>
                    <a:pt x="769" y="798"/>
                  </a:cubicBezTo>
                  <a:cubicBezTo>
                    <a:pt x="790" y="808"/>
                    <a:pt x="790" y="823"/>
                    <a:pt x="790" y="828"/>
                  </a:cubicBezTo>
                  <a:cubicBezTo>
                    <a:pt x="790" y="830"/>
                    <a:pt x="789" y="832"/>
                    <a:pt x="787" y="833"/>
                  </a:cubicBezTo>
                  <a:cubicBezTo>
                    <a:pt x="780" y="836"/>
                    <a:pt x="766" y="831"/>
                    <a:pt x="756" y="825"/>
                  </a:cubicBezTo>
                  <a:cubicBezTo>
                    <a:pt x="743" y="817"/>
                    <a:pt x="737" y="821"/>
                    <a:pt x="731" y="825"/>
                  </a:cubicBezTo>
                  <a:cubicBezTo>
                    <a:pt x="723" y="829"/>
                    <a:pt x="715" y="827"/>
                    <a:pt x="711" y="820"/>
                  </a:cubicBezTo>
                  <a:cubicBezTo>
                    <a:pt x="710" y="819"/>
                    <a:pt x="710" y="818"/>
                    <a:pt x="710" y="818"/>
                  </a:cubicBezTo>
                  <a:cubicBezTo>
                    <a:pt x="709" y="819"/>
                    <a:pt x="707" y="821"/>
                    <a:pt x="708" y="824"/>
                  </a:cubicBezTo>
                  <a:cubicBezTo>
                    <a:pt x="708" y="827"/>
                    <a:pt x="708" y="827"/>
                    <a:pt x="721" y="831"/>
                  </a:cubicBezTo>
                  <a:cubicBezTo>
                    <a:pt x="722" y="831"/>
                    <a:pt x="722" y="831"/>
                    <a:pt x="722" y="831"/>
                  </a:cubicBezTo>
                  <a:cubicBezTo>
                    <a:pt x="731" y="833"/>
                    <a:pt x="734" y="835"/>
                    <a:pt x="739" y="840"/>
                  </a:cubicBezTo>
                  <a:cubicBezTo>
                    <a:pt x="743" y="843"/>
                    <a:pt x="748" y="848"/>
                    <a:pt x="760" y="855"/>
                  </a:cubicBezTo>
                  <a:cubicBezTo>
                    <a:pt x="777" y="865"/>
                    <a:pt x="781" y="871"/>
                    <a:pt x="786" y="877"/>
                  </a:cubicBezTo>
                  <a:cubicBezTo>
                    <a:pt x="788" y="880"/>
                    <a:pt x="790" y="883"/>
                    <a:pt x="793" y="886"/>
                  </a:cubicBezTo>
                  <a:cubicBezTo>
                    <a:pt x="799" y="894"/>
                    <a:pt x="799" y="899"/>
                    <a:pt x="798" y="903"/>
                  </a:cubicBezTo>
                  <a:cubicBezTo>
                    <a:pt x="795" y="909"/>
                    <a:pt x="788" y="914"/>
                    <a:pt x="777" y="915"/>
                  </a:cubicBezTo>
                  <a:cubicBezTo>
                    <a:pt x="762" y="917"/>
                    <a:pt x="756" y="923"/>
                    <a:pt x="750" y="931"/>
                  </a:cubicBezTo>
                  <a:cubicBezTo>
                    <a:pt x="749" y="932"/>
                    <a:pt x="748" y="932"/>
                    <a:pt x="748" y="933"/>
                  </a:cubicBezTo>
                  <a:cubicBezTo>
                    <a:pt x="745" y="936"/>
                    <a:pt x="743" y="938"/>
                    <a:pt x="741" y="939"/>
                  </a:cubicBezTo>
                  <a:cubicBezTo>
                    <a:pt x="737" y="944"/>
                    <a:pt x="733" y="947"/>
                    <a:pt x="732" y="953"/>
                  </a:cubicBezTo>
                  <a:cubicBezTo>
                    <a:pt x="731" y="958"/>
                    <a:pt x="729" y="961"/>
                    <a:pt x="726" y="962"/>
                  </a:cubicBezTo>
                  <a:cubicBezTo>
                    <a:pt x="722" y="964"/>
                    <a:pt x="717" y="963"/>
                    <a:pt x="713" y="961"/>
                  </a:cubicBezTo>
                  <a:cubicBezTo>
                    <a:pt x="711" y="960"/>
                    <a:pt x="710" y="960"/>
                    <a:pt x="709" y="961"/>
                  </a:cubicBezTo>
                  <a:cubicBezTo>
                    <a:pt x="708" y="962"/>
                    <a:pt x="709" y="968"/>
                    <a:pt x="709" y="971"/>
                  </a:cubicBezTo>
                  <a:cubicBezTo>
                    <a:pt x="709" y="973"/>
                    <a:pt x="709" y="973"/>
                    <a:pt x="709" y="973"/>
                  </a:cubicBezTo>
                  <a:cubicBezTo>
                    <a:pt x="709" y="976"/>
                    <a:pt x="710" y="978"/>
                    <a:pt x="712" y="979"/>
                  </a:cubicBezTo>
                  <a:cubicBezTo>
                    <a:pt x="713" y="980"/>
                    <a:pt x="715" y="980"/>
                    <a:pt x="717" y="979"/>
                  </a:cubicBezTo>
                  <a:cubicBezTo>
                    <a:pt x="718" y="979"/>
                    <a:pt x="719" y="978"/>
                    <a:pt x="720" y="978"/>
                  </a:cubicBezTo>
                  <a:cubicBezTo>
                    <a:pt x="725" y="976"/>
                    <a:pt x="731" y="974"/>
                    <a:pt x="737" y="969"/>
                  </a:cubicBezTo>
                  <a:cubicBezTo>
                    <a:pt x="746" y="960"/>
                    <a:pt x="755" y="957"/>
                    <a:pt x="762" y="959"/>
                  </a:cubicBezTo>
                  <a:cubicBezTo>
                    <a:pt x="763" y="959"/>
                    <a:pt x="764" y="959"/>
                    <a:pt x="765" y="960"/>
                  </a:cubicBezTo>
                  <a:cubicBezTo>
                    <a:pt x="771" y="961"/>
                    <a:pt x="777" y="963"/>
                    <a:pt x="780" y="971"/>
                  </a:cubicBezTo>
                  <a:cubicBezTo>
                    <a:pt x="783" y="979"/>
                    <a:pt x="786" y="981"/>
                    <a:pt x="790" y="984"/>
                  </a:cubicBezTo>
                  <a:cubicBezTo>
                    <a:pt x="796" y="986"/>
                    <a:pt x="801" y="988"/>
                    <a:pt x="806" y="988"/>
                  </a:cubicBezTo>
                  <a:cubicBezTo>
                    <a:pt x="808" y="988"/>
                    <a:pt x="811" y="988"/>
                    <a:pt x="814" y="988"/>
                  </a:cubicBezTo>
                  <a:cubicBezTo>
                    <a:pt x="821" y="988"/>
                    <a:pt x="825" y="988"/>
                    <a:pt x="826" y="990"/>
                  </a:cubicBezTo>
                  <a:cubicBezTo>
                    <a:pt x="829" y="993"/>
                    <a:pt x="827" y="995"/>
                    <a:pt x="825" y="997"/>
                  </a:cubicBezTo>
                  <a:cubicBezTo>
                    <a:pt x="824" y="997"/>
                    <a:pt x="824" y="998"/>
                    <a:pt x="823" y="999"/>
                  </a:cubicBezTo>
                  <a:cubicBezTo>
                    <a:pt x="821" y="1001"/>
                    <a:pt x="818" y="1002"/>
                    <a:pt x="816" y="1003"/>
                  </a:cubicBezTo>
                  <a:cubicBezTo>
                    <a:pt x="814" y="1004"/>
                    <a:pt x="812" y="1005"/>
                    <a:pt x="811" y="1007"/>
                  </a:cubicBezTo>
                  <a:cubicBezTo>
                    <a:pt x="809" y="1010"/>
                    <a:pt x="807" y="1012"/>
                    <a:pt x="805" y="1015"/>
                  </a:cubicBezTo>
                  <a:cubicBezTo>
                    <a:pt x="803" y="1016"/>
                    <a:pt x="801" y="1018"/>
                    <a:pt x="800" y="1020"/>
                  </a:cubicBezTo>
                  <a:cubicBezTo>
                    <a:pt x="796" y="1025"/>
                    <a:pt x="793" y="1026"/>
                    <a:pt x="789" y="1027"/>
                  </a:cubicBezTo>
                  <a:cubicBezTo>
                    <a:pt x="787" y="1028"/>
                    <a:pt x="786" y="1028"/>
                    <a:pt x="784" y="1029"/>
                  </a:cubicBezTo>
                  <a:cubicBezTo>
                    <a:pt x="782" y="1030"/>
                    <a:pt x="781" y="1031"/>
                    <a:pt x="781" y="1031"/>
                  </a:cubicBezTo>
                  <a:cubicBezTo>
                    <a:pt x="781" y="1032"/>
                    <a:pt x="782" y="1032"/>
                    <a:pt x="782" y="1032"/>
                  </a:cubicBezTo>
                  <a:cubicBezTo>
                    <a:pt x="782" y="1032"/>
                    <a:pt x="784" y="1032"/>
                    <a:pt x="785" y="1032"/>
                  </a:cubicBezTo>
                  <a:cubicBezTo>
                    <a:pt x="788" y="1031"/>
                    <a:pt x="791" y="1031"/>
                    <a:pt x="792" y="1029"/>
                  </a:cubicBezTo>
                  <a:cubicBezTo>
                    <a:pt x="794" y="1027"/>
                    <a:pt x="796" y="1026"/>
                    <a:pt x="798" y="1025"/>
                  </a:cubicBezTo>
                  <a:cubicBezTo>
                    <a:pt x="799" y="1024"/>
                    <a:pt x="800" y="1024"/>
                    <a:pt x="801" y="1023"/>
                  </a:cubicBezTo>
                  <a:cubicBezTo>
                    <a:pt x="801" y="1022"/>
                    <a:pt x="802" y="1022"/>
                    <a:pt x="802" y="1021"/>
                  </a:cubicBezTo>
                  <a:cubicBezTo>
                    <a:pt x="803" y="1019"/>
                    <a:pt x="805" y="1016"/>
                    <a:pt x="809" y="1014"/>
                  </a:cubicBezTo>
                  <a:cubicBezTo>
                    <a:pt x="813" y="1013"/>
                    <a:pt x="816" y="1014"/>
                    <a:pt x="818" y="1016"/>
                  </a:cubicBezTo>
                  <a:cubicBezTo>
                    <a:pt x="820" y="1017"/>
                    <a:pt x="821" y="1020"/>
                    <a:pt x="820" y="1023"/>
                  </a:cubicBezTo>
                  <a:cubicBezTo>
                    <a:pt x="819" y="1025"/>
                    <a:pt x="819" y="1026"/>
                    <a:pt x="819" y="1029"/>
                  </a:cubicBezTo>
                  <a:cubicBezTo>
                    <a:pt x="818" y="1030"/>
                    <a:pt x="818" y="1033"/>
                    <a:pt x="818" y="1036"/>
                  </a:cubicBezTo>
                  <a:cubicBezTo>
                    <a:pt x="817" y="1040"/>
                    <a:pt x="819" y="1043"/>
                    <a:pt x="821" y="1046"/>
                  </a:cubicBezTo>
                  <a:cubicBezTo>
                    <a:pt x="823" y="1048"/>
                    <a:pt x="825" y="1051"/>
                    <a:pt x="823" y="1054"/>
                  </a:cubicBezTo>
                  <a:cubicBezTo>
                    <a:pt x="819" y="1058"/>
                    <a:pt x="814" y="1058"/>
                    <a:pt x="808" y="1058"/>
                  </a:cubicBezTo>
                  <a:cubicBezTo>
                    <a:pt x="806" y="1058"/>
                    <a:pt x="805" y="1058"/>
                    <a:pt x="803" y="1059"/>
                  </a:cubicBezTo>
                  <a:cubicBezTo>
                    <a:pt x="801" y="1059"/>
                    <a:pt x="798" y="1060"/>
                    <a:pt x="795" y="1056"/>
                  </a:cubicBezTo>
                  <a:cubicBezTo>
                    <a:pt x="794" y="1055"/>
                    <a:pt x="793" y="1055"/>
                    <a:pt x="792" y="1056"/>
                  </a:cubicBezTo>
                  <a:cubicBezTo>
                    <a:pt x="788" y="1057"/>
                    <a:pt x="784" y="1061"/>
                    <a:pt x="784" y="1063"/>
                  </a:cubicBezTo>
                  <a:cubicBezTo>
                    <a:pt x="784" y="1063"/>
                    <a:pt x="784" y="1063"/>
                    <a:pt x="784" y="1063"/>
                  </a:cubicBezTo>
                  <a:cubicBezTo>
                    <a:pt x="784" y="1063"/>
                    <a:pt x="786" y="1063"/>
                    <a:pt x="787" y="1063"/>
                  </a:cubicBezTo>
                  <a:cubicBezTo>
                    <a:pt x="789" y="1063"/>
                    <a:pt x="791" y="1062"/>
                    <a:pt x="793" y="1062"/>
                  </a:cubicBezTo>
                  <a:cubicBezTo>
                    <a:pt x="800" y="1062"/>
                    <a:pt x="801" y="1068"/>
                    <a:pt x="802" y="1072"/>
                  </a:cubicBezTo>
                  <a:cubicBezTo>
                    <a:pt x="803" y="1074"/>
                    <a:pt x="803" y="1075"/>
                    <a:pt x="804" y="1077"/>
                  </a:cubicBezTo>
                  <a:cubicBezTo>
                    <a:pt x="805" y="1081"/>
                    <a:pt x="805" y="1082"/>
                    <a:pt x="804" y="1084"/>
                  </a:cubicBezTo>
                  <a:cubicBezTo>
                    <a:pt x="803" y="1085"/>
                    <a:pt x="802" y="1086"/>
                    <a:pt x="803" y="1091"/>
                  </a:cubicBezTo>
                  <a:cubicBezTo>
                    <a:pt x="804" y="1099"/>
                    <a:pt x="799" y="1100"/>
                    <a:pt x="796" y="1101"/>
                  </a:cubicBezTo>
                  <a:cubicBezTo>
                    <a:pt x="794" y="1102"/>
                    <a:pt x="793" y="1103"/>
                    <a:pt x="792" y="1104"/>
                  </a:cubicBezTo>
                  <a:cubicBezTo>
                    <a:pt x="792" y="1106"/>
                    <a:pt x="792" y="1107"/>
                    <a:pt x="795" y="1109"/>
                  </a:cubicBezTo>
                  <a:cubicBezTo>
                    <a:pt x="798" y="1111"/>
                    <a:pt x="801" y="1114"/>
                    <a:pt x="801" y="1118"/>
                  </a:cubicBezTo>
                  <a:cubicBezTo>
                    <a:pt x="802" y="1121"/>
                    <a:pt x="803" y="1124"/>
                    <a:pt x="804" y="1126"/>
                  </a:cubicBezTo>
                  <a:cubicBezTo>
                    <a:pt x="806" y="1130"/>
                    <a:pt x="808" y="1133"/>
                    <a:pt x="807" y="1137"/>
                  </a:cubicBezTo>
                  <a:cubicBezTo>
                    <a:pt x="807" y="1139"/>
                    <a:pt x="806" y="1142"/>
                    <a:pt x="803" y="1143"/>
                  </a:cubicBezTo>
                  <a:cubicBezTo>
                    <a:pt x="800" y="1144"/>
                    <a:pt x="797" y="1142"/>
                    <a:pt x="794" y="1140"/>
                  </a:cubicBezTo>
                  <a:cubicBezTo>
                    <a:pt x="793" y="1139"/>
                    <a:pt x="793" y="1139"/>
                    <a:pt x="792" y="1139"/>
                  </a:cubicBezTo>
                  <a:cubicBezTo>
                    <a:pt x="791" y="1139"/>
                    <a:pt x="789" y="1144"/>
                    <a:pt x="788" y="1148"/>
                  </a:cubicBezTo>
                  <a:cubicBezTo>
                    <a:pt x="787" y="1152"/>
                    <a:pt x="787" y="1152"/>
                    <a:pt x="787" y="1152"/>
                  </a:cubicBezTo>
                  <a:cubicBezTo>
                    <a:pt x="784" y="1160"/>
                    <a:pt x="780" y="1165"/>
                    <a:pt x="775" y="1167"/>
                  </a:cubicBezTo>
                  <a:cubicBezTo>
                    <a:pt x="773" y="1168"/>
                    <a:pt x="772" y="1168"/>
                    <a:pt x="770" y="1167"/>
                  </a:cubicBezTo>
                  <a:cubicBezTo>
                    <a:pt x="769" y="1166"/>
                    <a:pt x="768" y="1165"/>
                    <a:pt x="767" y="1163"/>
                  </a:cubicBezTo>
                  <a:cubicBezTo>
                    <a:pt x="766" y="1160"/>
                    <a:pt x="768" y="1156"/>
                    <a:pt x="772" y="1149"/>
                  </a:cubicBezTo>
                  <a:cubicBezTo>
                    <a:pt x="774" y="1146"/>
                    <a:pt x="774" y="1141"/>
                    <a:pt x="773" y="1139"/>
                  </a:cubicBezTo>
                  <a:cubicBezTo>
                    <a:pt x="772" y="1139"/>
                    <a:pt x="772" y="1139"/>
                    <a:pt x="771" y="1139"/>
                  </a:cubicBezTo>
                  <a:cubicBezTo>
                    <a:pt x="767" y="1140"/>
                    <a:pt x="767" y="1142"/>
                    <a:pt x="767" y="1149"/>
                  </a:cubicBezTo>
                  <a:cubicBezTo>
                    <a:pt x="767" y="1154"/>
                    <a:pt x="765" y="1156"/>
                    <a:pt x="764" y="1159"/>
                  </a:cubicBezTo>
                  <a:cubicBezTo>
                    <a:pt x="762" y="1161"/>
                    <a:pt x="761" y="1162"/>
                    <a:pt x="760" y="1165"/>
                  </a:cubicBezTo>
                  <a:cubicBezTo>
                    <a:pt x="758" y="1173"/>
                    <a:pt x="753" y="1174"/>
                    <a:pt x="751" y="1174"/>
                  </a:cubicBezTo>
                  <a:cubicBezTo>
                    <a:pt x="750" y="1174"/>
                    <a:pt x="749" y="1174"/>
                    <a:pt x="749" y="1174"/>
                  </a:cubicBezTo>
                  <a:cubicBezTo>
                    <a:pt x="749" y="1174"/>
                    <a:pt x="749" y="1175"/>
                    <a:pt x="749" y="1176"/>
                  </a:cubicBezTo>
                  <a:cubicBezTo>
                    <a:pt x="749" y="1177"/>
                    <a:pt x="749" y="1180"/>
                    <a:pt x="748" y="1182"/>
                  </a:cubicBezTo>
                  <a:cubicBezTo>
                    <a:pt x="747" y="1184"/>
                    <a:pt x="746" y="1186"/>
                    <a:pt x="745" y="1187"/>
                  </a:cubicBezTo>
                  <a:cubicBezTo>
                    <a:pt x="742" y="1192"/>
                    <a:pt x="739" y="1197"/>
                    <a:pt x="738" y="1202"/>
                  </a:cubicBezTo>
                  <a:cubicBezTo>
                    <a:pt x="738" y="1207"/>
                    <a:pt x="735" y="1209"/>
                    <a:pt x="734" y="1211"/>
                  </a:cubicBezTo>
                  <a:cubicBezTo>
                    <a:pt x="733" y="1212"/>
                    <a:pt x="733" y="1212"/>
                    <a:pt x="732" y="1212"/>
                  </a:cubicBezTo>
                  <a:cubicBezTo>
                    <a:pt x="732" y="1212"/>
                    <a:pt x="732" y="1212"/>
                    <a:pt x="732" y="1212"/>
                  </a:cubicBezTo>
                  <a:cubicBezTo>
                    <a:pt x="733" y="1212"/>
                    <a:pt x="733" y="1213"/>
                    <a:pt x="734" y="1214"/>
                  </a:cubicBezTo>
                  <a:cubicBezTo>
                    <a:pt x="740" y="1220"/>
                    <a:pt x="740" y="1223"/>
                    <a:pt x="737" y="1229"/>
                  </a:cubicBezTo>
                  <a:cubicBezTo>
                    <a:pt x="736" y="1230"/>
                    <a:pt x="736" y="1231"/>
                    <a:pt x="735" y="1232"/>
                  </a:cubicBezTo>
                  <a:cubicBezTo>
                    <a:pt x="733" y="1235"/>
                    <a:pt x="730" y="1240"/>
                    <a:pt x="730" y="1246"/>
                  </a:cubicBezTo>
                  <a:cubicBezTo>
                    <a:pt x="730" y="1256"/>
                    <a:pt x="720" y="1259"/>
                    <a:pt x="715" y="1261"/>
                  </a:cubicBezTo>
                  <a:cubicBezTo>
                    <a:pt x="712" y="1261"/>
                    <a:pt x="711" y="1265"/>
                    <a:pt x="710" y="1268"/>
                  </a:cubicBezTo>
                  <a:cubicBezTo>
                    <a:pt x="709" y="1271"/>
                    <a:pt x="707" y="1275"/>
                    <a:pt x="704" y="1275"/>
                  </a:cubicBezTo>
                  <a:cubicBezTo>
                    <a:pt x="701" y="1276"/>
                    <a:pt x="698" y="1277"/>
                    <a:pt x="697" y="1279"/>
                  </a:cubicBezTo>
                  <a:cubicBezTo>
                    <a:pt x="697" y="1279"/>
                    <a:pt x="697" y="1280"/>
                    <a:pt x="697" y="1280"/>
                  </a:cubicBezTo>
                  <a:cubicBezTo>
                    <a:pt x="698" y="1282"/>
                    <a:pt x="699" y="1282"/>
                    <a:pt x="700" y="1283"/>
                  </a:cubicBezTo>
                  <a:cubicBezTo>
                    <a:pt x="701" y="1284"/>
                    <a:pt x="702" y="1284"/>
                    <a:pt x="703" y="1285"/>
                  </a:cubicBezTo>
                  <a:cubicBezTo>
                    <a:pt x="705" y="1289"/>
                    <a:pt x="706" y="1292"/>
                    <a:pt x="706" y="1296"/>
                  </a:cubicBezTo>
                  <a:cubicBezTo>
                    <a:pt x="705" y="1300"/>
                    <a:pt x="700" y="1303"/>
                    <a:pt x="696" y="1305"/>
                  </a:cubicBezTo>
                  <a:cubicBezTo>
                    <a:pt x="695" y="1306"/>
                    <a:pt x="693" y="1307"/>
                    <a:pt x="692" y="1308"/>
                  </a:cubicBezTo>
                  <a:cubicBezTo>
                    <a:pt x="685" y="1315"/>
                    <a:pt x="682" y="1315"/>
                    <a:pt x="681" y="1314"/>
                  </a:cubicBezTo>
                  <a:cubicBezTo>
                    <a:pt x="680" y="1314"/>
                    <a:pt x="680" y="1314"/>
                    <a:pt x="680" y="1314"/>
                  </a:cubicBezTo>
                  <a:cubicBezTo>
                    <a:pt x="681" y="1315"/>
                    <a:pt x="681" y="1316"/>
                    <a:pt x="681" y="1317"/>
                  </a:cubicBezTo>
                  <a:cubicBezTo>
                    <a:pt x="682" y="1319"/>
                    <a:pt x="682" y="1320"/>
                    <a:pt x="681" y="1321"/>
                  </a:cubicBezTo>
                  <a:cubicBezTo>
                    <a:pt x="683" y="1320"/>
                    <a:pt x="686" y="1320"/>
                    <a:pt x="688" y="1320"/>
                  </a:cubicBezTo>
                  <a:cubicBezTo>
                    <a:pt x="690" y="1321"/>
                    <a:pt x="692" y="1323"/>
                    <a:pt x="692" y="1326"/>
                  </a:cubicBezTo>
                  <a:cubicBezTo>
                    <a:pt x="693" y="1333"/>
                    <a:pt x="685" y="1335"/>
                    <a:pt x="678" y="1337"/>
                  </a:cubicBezTo>
                  <a:cubicBezTo>
                    <a:pt x="677" y="1338"/>
                    <a:pt x="676" y="1338"/>
                    <a:pt x="675" y="1338"/>
                  </a:cubicBezTo>
                  <a:cubicBezTo>
                    <a:pt x="669" y="1341"/>
                    <a:pt x="663" y="1351"/>
                    <a:pt x="662" y="1356"/>
                  </a:cubicBezTo>
                  <a:cubicBezTo>
                    <a:pt x="663" y="1356"/>
                    <a:pt x="664" y="1356"/>
                    <a:pt x="665" y="1356"/>
                  </a:cubicBezTo>
                  <a:cubicBezTo>
                    <a:pt x="668" y="1355"/>
                    <a:pt x="675" y="1354"/>
                    <a:pt x="677" y="1360"/>
                  </a:cubicBezTo>
                  <a:cubicBezTo>
                    <a:pt x="678" y="1364"/>
                    <a:pt x="677" y="1367"/>
                    <a:pt x="675" y="1369"/>
                  </a:cubicBezTo>
                  <a:cubicBezTo>
                    <a:pt x="674" y="1371"/>
                    <a:pt x="673" y="1374"/>
                    <a:pt x="673" y="1380"/>
                  </a:cubicBezTo>
                  <a:cubicBezTo>
                    <a:pt x="673" y="1388"/>
                    <a:pt x="668" y="1390"/>
                    <a:pt x="665" y="1391"/>
                  </a:cubicBezTo>
                  <a:cubicBezTo>
                    <a:pt x="663" y="1391"/>
                    <a:pt x="662" y="1392"/>
                    <a:pt x="662" y="1393"/>
                  </a:cubicBezTo>
                  <a:cubicBezTo>
                    <a:pt x="662" y="1395"/>
                    <a:pt x="662" y="1395"/>
                    <a:pt x="662" y="1395"/>
                  </a:cubicBezTo>
                  <a:cubicBezTo>
                    <a:pt x="662" y="1395"/>
                    <a:pt x="663" y="1395"/>
                    <a:pt x="663" y="1395"/>
                  </a:cubicBezTo>
                  <a:cubicBezTo>
                    <a:pt x="665" y="1396"/>
                    <a:pt x="668" y="1396"/>
                    <a:pt x="669" y="1399"/>
                  </a:cubicBezTo>
                  <a:cubicBezTo>
                    <a:pt x="670" y="1400"/>
                    <a:pt x="671" y="1401"/>
                    <a:pt x="672" y="1402"/>
                  </a:cubicBezTo>
                  <a:cubicBezTo>
                    <a:pt x="675" y="1405"/>
                    <a:pt x="678" y="1410"/>
                    <a:pt x="678" y="1415"/>
                  </a:cubicBezTo>
                  <a:cubicBezTo>
                    <a:pt x="678" y="1417"/>
                    <a:pt x="678" y="1420"/>
                    <a:pt x="676" y="1421"/>
                  </a:cubicBezTo>
                  <a:cubicBezTo>
                    <a:pt x="674" y="1423"/>
                    <a:pt x="671" y="1421"/>
                    <a:pt x="668" y="1420"/>
                  </a:cubicBezTo>
                  <a:cubicBezTo>
                    <a:pt x="667" y="1419"/>
                    <a:pt x="667" y="1419"/>
                    <a:pt x="667" y="1419"/>
                  </a:cubicBezTo>
                  <a:cubicBezTo>
                    <a:pt x="666" y="1419"/>
                    <a:pt x="665" y="1418"/>
                    <a:pt x="665" y="1418"/>
                  </a:cubicBezTo>
                  <a:cubicBezTo>
                    <a:pt x="660" y="1416"/>
                    <a:pt x="659" y="1415"/>
                    <a:pt x="658" y="1410"/>
                  </a:cubicBezTo>
                  <a:cubicBezTo>
                    <a:pt x="658" y="1410"/>
                    <a:pt x="658" y="1410"/>
                    <a:pt x="657" y="1409"/>
                  </a:cubicBezTo>
                  <a:cubicBezTo>
                    <a:pt x="655" y="1409"/>
                    <a:pt x="649" y="1411"/>
                    <a:pt x="645" y="1413"/>
                  </a:cubicBezTo>
                  <a:cubicBezTo>
                    <a:pt x="641" y="1416"/>
                    <a:pt x="639" y="1418"/>
                    <a:pt x="639" y="1419"/>
                  </a:cubicBezTo>
                  <a:cubicBezTo>
                    <a:pt x="639" y="1419"/>
                    <a:pt x="640" y="1420"/>
                    <a:pt x="641" y="1420"/>
                  </a:cubicBezTo>
                  <a:cubicBezTo>
                    <a:pt x="643" y="1421"/>
                    <a:pt x="643" y="1421"/>
                    <a:pt x="643" y="1421"/>
                  </a:cubicBezTo>
                  <a:cubicBezTo>
                    <a:pt x="650" y="1423"/>
                    <a:pt x="654" y="1425"/>
                    <a:pt x="653" y="1433"/>
                  </a:cubicBezTo>
                  <a:cubicBezTo>
                    <a:pt x="652" y="1440"/>
                    <a:pt x="646" y="1440"/>
                    <a:pt x="642" y="1440"/>
                  </a:cubicBezTo>
                  <a:cubicBezTo>
                    <a:pt x="642" y="1440"/>
                    <a:pt x="641" y="1440"/>
                    <a:pt x="641" y="1440"/>
                  </a:cubicBezTo>
                  <a:cubicBezTo>
                    <a:pt x="641" y="1440"/>
                    <a:pt x="641" y="1440"/>
                    <a:pt x="641" y="1440"/>
                  </a:cubicBezTo>
                  <a:cubicBezTo>
                    <a:pt x="640" y="1440"/>
                    <a:pt x="640" y="1440"/>
                    <a:pt x="640" y="1440"/>
                  </a:cubicBezTo>
                  <a:cubicBezTo>
                    <a:pt x="640" y="1442"/>
                    <a:pt x="639" y="1444"/>
                    <a:pt x="636" y="1444"/>
                  </a:cubicBezTo>
                  <a:cubicBezTo>
                    <a:pt x="635" y="1445"/>
                    <a:pt x="635" y="1445"/>
                    <a:pt x="635" y="1445"/>
                  </a:cubicBezTo>
                  <a:cubicBezTo>
                    <a:pt x="633" y="1445"/>
                    <a:pt x="630" y="1446"/>
                    <a:pt x="628" y="1444"/>
                  </a:cubicBezTo>
                  <a:cubicBezTo>
                    <a:pt x="626" y="1443"/>
                    <a:pt x="625" y="1441"/>
                    <a:pt x="625" y="1438"/>
                  </a:cubicBezTo>
                  <a:cubicBezTo>
                    <a:pt x="624" y="1436"/>
                    <a:pt x="624" y="1436"/>
                    <a:pt x="623" y="1436"/>
                  </a:cubicBezTo>
                  <a:cubicBezTo>
                    <a:pt x="623" y="1435"/>
                    <a:pt x="622" y="1436"/>
                    <a:pt x="622" y="1436"/>
                  </a:cubicBezTo>
                  <a:cubicBezTo>
                    <a:pt x="623" y="1438"/>
                    <a:pt x="624" y="1440"/>
                    <a:pt x="623" y="1442"/>
                  </a:cubicBezTo>
                  <a:cubicBezTo>
                    <a:pt x="622" y="1444"/>
                    <a:pt x="621" y="1446"/>
                    <a:pt x="618" y="1447"/>
                  </a:cubicBezTo>
                  <a:cubicBezTo>
                    <a:pt x="617" y="1447"/>
                    <a:pt x="617" y="1448"/>
                    <a:pt x="617" y="1449"/>
                  </a:cubicBezTo>
                  <a:cubicBezTo>
                    <a:pt x="617" y="1450"/>
                    <a:pt x="617" y="1451"/>
                    <a:pt x="620" y="1450"/>
                  </a:cubicBezTo>
                  <a:cubicBezTo>
                    <a:pt x="624" y="1450"/>
                    <a:pt x="627" y="1449"/>
                    <a:pt x="629" y="1451"/>
                  </a:cubicBezTo>
                  <a:cubicBezTo>
                    <a:pt x="630" y="1453"/>
                    <a:pt x="629" y="1456"/>
                    <a:pt x="628" y="1459"/>
                  </a:cubicBezTo>
                  <a:cubicBezTo>
                    <a:pt x="626" y="1464"/>
                    <a:pt x="624" y="1465"/>
                    <a:pt x="621" y="1466"/>
                  </a:cubicBezTo>
                  <a:cubicBezTo>
                    <a:pt x="620" y="1466"/>
                    <a:pt x="619" y="1466"/>
                    <a:pt x="617" y="1468"/>
                  </a:cubicBezTo>
                  <a:cubicBezTo>
                    <a:pt x="614" y="1472"/>
                    <a:pt x="609" y="1471"/>
                    <a:pt x="606" y="1471"/>
                  </a:cubicBezTo>
                  <a:cubicBezTo>
                    <a:pt x="604" y="1470"/>
                    <a:pt x="602" y="1470"/>
                    <a:pt x="602" y="1470"/>
                  </a:cubicBezTo>
                  <a:cubicBezTo>
                    <a:pt x="601" y="1471"/>
                    <a:pt x="601" y="1472"/>
                    <a:pt x="601" y="1472"/>
                  </a:cubicBezTo>
                  <a:cubicBezTo>
                    <a:pt x="602" y="1472"/>
                    <a:pt x="604" y="1472"/>
                    <a:pt x="605" y="1472"/>
                  </a:cubicBezTo>
                  <a:cubicBezTo>
                    <a:pt x="605" y="1471"/>
                    <a:pt x="606" y="1471"/>
                    <a:pt x="607" y="1471"/>
                  </a:cubicBezTo>
                  <a:cubicBezTo>
                    <a:pt x="609" y="1471"/>
                    <a:pt x="611" y="1472"/>
                    <a:pt x="612" y="1474"/>
                  </a:cubicBezTo>
                  <a:cubicBezTo>
                    <a:pt x="614" y="1477"/>
                    <a:pt x="612" y="1480"/>
                    <a:pt x="610" y="1485"/>
                  </a:cubicBezTo>
                  <a:cubicBezTo>
                    <a:pt x="604" y="1498"/>
                    <a:pt x="600" y="1498"/>
                    <a:pt x="598" y="1498"/>
                  </a:cubicBezTo>
                  <a:cubicBezTo>
                    <a:pt x="598" y="1498"/>
                    <a:pt x="596" y="1498"/>
                    <a:pt x="594" y="1496"/>
                  </a:cubicBezTo>
                  <a:cubicBezTo>
                    <a:pt x="593" y="1493"/>
                    <a:pt x="590" y="1494"/>
                    <a:pt x="584" y="1496"/>
                  </a:cubicBezTo>
                  <a:cubicBezTo>
                    <a:pt x="585" y="1496"/>
                    <a:pt x="587" y="1498"/>
                    <a:pt x="588" y="1499"/>
                  </a:cubicBezTo>
                  <a:cubicBezTo>
                    <a:pt x="588" y="1499"/>
                    <a:pt x="588" y="1499"/>
                    <a:pt x="588" y="1499"/>
                  </a:cubicBezTo>
                  <a:cubicBezTo>
                    <a:pt x="589" y="1500"/>
                    <a:pt x="591" y="1502"/>
                    <a:pt x="590" y="1505"/>
                  </a:cubicBezTo>
                  <a:cubicBezTo>
                    <a:pt x="589" y="1508"/>
                    <a:pt x="588" y="1509"/>
                    <a:pt x="587" y="1511"/>
                  </a:cubicBezTo>
                  <a:cubicBezTo>
                    <a:pt x="586" y="1512"/>
                    <a:pt x="584" y="1513"/>
                    <a:pt x="582" y="1512"/>
                  </a:cubicBezTo>
                  <a:cubicBezTo>
                    <a:pt x="581" y="1511"/>
                    <a:pt x="580" y="1510"/>
                    <a:pt x="580" y="1507"/>
                  </a:cubicBezTo>
                  <a:cubicBezTo>
                    <a:pt x="580" y="1507"/>
                    <a:pt x="580" y="1507"/>
                    <a:pt x="580" y="1507"/>
                  </a:cubicBezTo>
                  <a:cubicBezTo>
                    <a:pt x="580" y="1506"/>
                    <a:pt x="579" y="1505"/>
                    <a:pt x="579" y="1505"/>
                  </a:cubicBezTo>
                  <a:cubicBezTo>
                    <a:pt x="579" y="1504"/>
                    <a:pt x="579" y="1503"/>
                    <a:pt x="580" y="1503"/>
                  </a:cubicBezTo>
                  <a:cubicBezTo>
                    <a:pt x="580" y="1502"/>
                    <a:pt x="580" y="1502"/>
                    <a:pt x="581" y="1501"/>
                  </a:cubicBezTo>
                  <a:cubicBezTo>
                    <a:pt x="581" y="1500"/>
                    <a:pt x="581" y="1499"/>
                    <a:pt x="581" y="1499"/>
                  </a:cubicBezTo>
                  <a:cubicBezTo>
                    <a:pt x="581" y="1498"/>
                    <a:pt x="581" y="1497"/>
                    <a:pt x="582" y="1497"/>
                  </a:cubicBezTo>
                  <a:cubicBezTo>
                    <a:pt x="582" y="1497"/>
                    <a:pt x="581" y="1497"/>
                    <a:pt x="581" y="1497"/>
                  </a:cubicBezTo>
                  <a:cubicBezTo>
                    <a:pt x="577" y="1499"/>
                    <a:pt x="571" y="1501"/>
                    <a:pt x="567" y="1499"/>
                  </a:cubicBezTo>
                  <a:cubicBezTo>
                    <a:pt x="565" y="1498"/>
                    <a:pt x="564" y="1496"/>
                    <a:pt x="564" y="1494"/>
                  </a:cubicBezTo>
                  <a:cubicBezTo>
                    <a:pt x="564" y="1493"/>
                    <a:pt x="564" y="1493"/>
                    <a:pt x="564" y="1493"/>
                  </a:cubicBezTo>
                  <a:cubicBezTo>
                    <a:pt x="564" y="1493"/>
                    <a:pt x="563" y="1493"/>
                    <a:pt x="563" y="1493"/>
                  </a:cubicBezTo>
                  <a:cubicBezTo>
                    <a:pt x="562" y="1493"/>
                    <a:pt x="562" y="1494"/>
                    <a:pt x="562" y="1495"/>
                  </a:cubicBezTo>
                  <a:cubicBezTo>
                    <a:pt x="562" y="1496"/>
                    <a:pt x="563" y="1497"/>
                    <a:pt x="563" y="1498"/>
                  </a:cubicBezTo>
                  <a:cubicBezTo>
                    <a:pt x="563" y="1502"/>
                    <a:pt x="564" y="1505"/>
                    <a:pt x="562" y="1507"/>
                  </a:cubicBezTo>
                  <a:cubicBezTo>
                    <a:pt x="561" y="1509"/>
                    <a:pt x="560" y="1509"/>
                    <a:pt x="558" y="1509"/>
                  </a:cubicBezTo>
                  <a:cubicBezTo>
                    <a:pt x="547" y="1511"/>
                    <a:pt x="544" y="1512"/>
                    <a:pt x="543" y="1513"/>
                  </a:cubicBezTo>
                  <a:cubicBezTo>
                    <a:pt x="543" y="1513"/>
                    <a:pt x="543" y="1513"/>
                    <a:pt x="543" y="1513"/>
                  </a:cubicBezTo>
                  <a:cubicBezTo>
                    <a:pt x="544" y="1514"/>
                    <a:pt x="546" y="1514"/>
                    <a:pt x="550" y="1513"/>
                  </a:cubicBezTo>
                  <a:cubicBezTo>
                    <a:pt x="556" y="1512"/>
                    <a:pt x="559" y="1514"/>
                    <a:pt x="562" y="1516"/>
                  </a:cubicBezTo>
                  <a:cubicBezTo>
                    <a:pt x="563" y="1516"/>
                    <a:pt x="563" y="1517"/>
                    <a:pt x="564" y="1517"/>
                  </a:cubicBezTo>
                  <a:cubicBezTo>
                    <a:pt x="565" y="1518"/>
                    <a:pt x="566" y="1519"/>
                    <a:pt x="566" y="1521"/>
                  </a:cubicBezTo>
                  <a:cubicBezTo>
                    <a:pt x="565" y="1525"/>
                    <a:pt x="560" y="1531"/>
                    <a:pt x="555" y="1533"/>
                  </a:cubicBezTo>
                  <a:cubicBezTo>
                    <a:pt x="554" y="1534"/>
                    <a:pt x="554" y="1534"/>
                    <a:pt x="554" y="1534"/>
                  </a:cubicBezTo>
                  <a:cubicBezTo>
                    <a:pt x="550" y="1536"/>
                    <a:pt x="550" y="1536"/>
                    <a:pt x="550" y="1539"/>
                  </a:cubicBezTo>
                  <a:cubicBezTo>
                    <a:pt x="550" y="1543"/>
                    <a:pt x="548" y="1546"/>
                    <a:pt x="546" y="1549"/>
                  </a:cubicBezTo>
                  <a:cubicBezTo>
                    <a:pt x="545" y="1550"/>
                    <a:pt x="544" y="1551"/>
                    <a:pt x="543" y="1552"/>
                  </a:cubicBezTo>
                  <a:cubicBezTo>
                    <a:pt x="541" y="1556"/>
                    <a:pt x="537" y="1561"/>
                    <a:pt x="534" y="1561"/>
                  </a:cubicBezTo>
                  <a:cubicBezTo>
                    <a:pt x="533" y="1561"/>
                    <a:pt x="532" y="1560"/>
                    <a:pt x="531" y="1560"/>
                  </a:cubicBezTo>
                  <a:cubicBezTo>
                    <a:pt x="530" y="1558"/>
                    <a:pt x="531" y="1556"/>
                    <a:pt x="532" y="1553"/>
                  </a:cubicBezTo>
                  <a:cubicBezTo>
                    <a:pt x="532" y="1552"/>
                    <a:pt x="533" y="1551"/>
                    <a:pt x="533" y="1550"/>
                  </a:cubicBezTo>
                  <a:cubicBezTo>
                    <a:pt x="533" y="1550"/>
                    <a:pt x="533" y="1550"/>
                    <a:pt x="532" y="1550"/>
                  </a:cubicBezTo>
                  <a:cubicBezTo>
                    <a:pt x="531" y="1551"/>
                    <a:pt x="531" y="1552"/>
                    <a:pt x="531" y="1553"/>
                  </a:cubicBezTo>
                  <a:cubicBezTo>
                    <a:pt x="530" y="1557"/>
                    <a:pt x="527" y="1558"/>
                    <a:pt x="523" y="1559"/>
                  </a:cubicBezTo>
                  <a:cubicBezTo>
                    <a:pt x="520" y="1559"/>
                    <a:pt x="518" y="1560"/>
                    <a:pt x="516" y="1561"/>
                  </a:cubicBezTo>
                  <a:cubicBezTo>
                    <a:pt x="514" y="1562"/>
                    <a:pt x="513" y="1564"/>
                    <a:pt x="511" y="1567"/>
                  </a:cubicBezTo>
                  <a:cubicBezTo>
                    <a:pt x="509" y="1570"/>
                    <a:pt x="507" y="1573"/>
                    <a:pt x="503" y="1574"/>
                  </a:cubicBezTo>
                  <a:cubicBezTo>
                    <a:pt x="500" y="1575"/>
                    <a:pt x="500" y="1576"/>
                    <a:pt x="498" y="1578"/>
                  </a:cubicBezTo>
                  <a:cubicBezTo>
                    <a:pt x="497" y="1580"/>
                    <a:pt x="496" y="1582"/>
                    <a:pt x="494" y="1584"/>
                  </a:cubicBezTo>
                  <a:cubicBezTo>
                    <a:pt x="489" y="1591"/>
                    <a:pt x="487" y="1591"/>
                    <a:pt x="480" y="1589"/>
                  </a:cubicBezTo>
                  <a:cubicBezTo>
                    <a:pt x="478" y="1589"/>
                    <a:pt x="478" y="1589"/>
                    <a:pt x="478" y="1589"/>
                  </a:cubicBezTo>
                  <a:cubicBezTo>
                    <a:pt x="473" y="1588"/>
                    <a:pt x="472" y="1590"/>
                    <a:pt x="469" y="1597"/>
                  </a:cubicBezTo>
                  <a:cubicBezTo>
                    <a:pt x="469" y="1598"/>
                    <a:pt x="469" y="1599"/>
                    <a:pt x="468" y="1600"/>
                  </a:cubicBezTo>
                  <a:cubicBezTo>
                    <a:pt x="466" y="1605"/>
                    <a:pt x="464" y="1609"/>
                    <a:pt x="463" y="1612"/>
                  </a:cubicBezTo>
                  <a:cubicBezTo>
                    <a:pt x="461" y="1615"/>
                    <a:pt x="459" y="1618"/>
                    <a:pt x="458" y="1622"/>
                  </a:cubicBezTo>
                  <a:cubicBezTo>
                    <a:pt x="456" y="1626"/>
                    <a:pt x="453" y="1627"/>
                    <a:pt x="450" y="1628"/>
                  </a:cubicBezTo>
                  <a:cubicBezTo>
                    <a:pt x="446" y="1630"/>
                    <a:pt x="443" y="1631"/>
                    <a:pt x="443" y="1638"/>
                  </a:cubicBezTo>
                  <a:cubicBezTo>
                    <a:pt x="443" y="1647"/>
                    <a:pt x="439" y="1651"/>
                    <a:pt x="436" y="1653"/>
                  </a:cubicBezTo>
                  <a:cubicBezTo>
                    <a:pt x="432" y="1656"/>
                    <a:pt x="427" y="1656"/>
                    <a:pt x="423" y="1654"/>
                  </a:cubicBezTo>
                  <a:cubicBezTo>
                    <a:pt x="420" y="1653"/>
                    <a:pt x="419" y="1654"/>
                    <a:pt x="417" y="1658"/>
                  </a:cubicBezTo>
                  <a:cubicBezTo>
                    <a:pt x="416" y="1658"/>
                    <a:pt x="416" y="1659"/>
                    <a:pt x="415" y="1659"/>
                  </a:cubicBezTo>
                  <a:cubicBezTo>
                    <a:pt x="412" y="1664"/>
                    <a:pt x="409" y="1666"/>
                    <a:pt x="402" y="1666"/>
                  </a:cubicBezTo>
                  <a:cubicBezTo>
                    <a:pt x="397" y="1666"/>
                    <a:pt x="396" y="1666"/>
                    <a:pt x="390" y="1670"/>
                  </a:cubicBezTo>
                  <a:cubicBezTo>
                    <a:pt x="382" y="1675"/>
                    <a:pt x="380" y="1675"/>
                    <a:pt x="376" y="1671"/>
                  </a:cubicBezTo>
                  <a:cubicBezTo>
                    <a:pt x="375" y="1669"/>
                    <a:pt x="373" y="1668"/>
                    <a:pt x="371" y="1666"/>
                  </a:cubicBezTo>
                  <a:cubicBezTo>
                    <a:pt x="368" y="1665"/>
                    <a:pt x="368" y="1665"/>
                    <a:pt x="364" y="1668"/>
                  </a:cubicBezTo>
                  <a:cubicBezTo>
                    <a:pt x="362" y="1669"/>
                    <a:pt x="361" y="1671"/>
                    <a:pt x="361" y="1673"/>
                  </a:cubicBezTo>
                  <a:cubicBezTo>
                    <a:pt x="361" y="1673"/>
                    <a:pt x="361" y="1673"/>
                    <a:pt x="361" y="1673"/>
                  </a:cubicBezTo>
                  <a:cubicBezTo>
                    <a:pt x="362" y="1673"/>
                    <a:pt x="363" y="1673"/>
                    <a:pt x="364" y="1673"/>
                  </a:cubicBezTo>
                  <a:cubicBezTo>
                    <a:pt x="365" y="1675"/>
                    <a:pt x="365" y="1677"/>
                    <a:pt x="365" y="1680"/>
                  </a:cubicBezTo>
                  <a:cubicBezTo>
                    <a:pt x="365" y="1681"/>
                    <a:pt x="365" y="1682"/>
                    <a:pt x="364" y="1683"/>
                  </a:cubicBezTo>
                  <a:cubicBezTo>
                    <a:pt x="362" y="1684"/>
                    <a:pt x="360" y="1684"/>
                    <a:pt x="358" y="1683"/>
                  </a:cubicBezTo>
                  <a:cubicBezTo>
                    <a:pt x="355" y="1683"/>
                    <a:pt x="353" y="1682"/>
                    <a:pt x="350" y="1683"/>
                  </a:cubicBezTo>
                  <a:cubicBezTo>
                    <a:pt x="345" y="1684"/>
                    <a:pt x="341" y="1683"/>
                    <a:pt x="339" y="1680"/>
                  </a:cubicBezTo>
                  <a:cubicBezTo>
                    <a:pt x="339" y="1680"/>
                    <a:pt x="338" y="1677"/>
                    <a:pt x="341" y="1674"/>
                  </a:cubicBezTo>
                  <a:cubicBezTo>
                    <a:pt x="341" y="1674"/>
                    <a:pt x="341" y="1674"/>
                    <a:pt x="341" y="1674"/>
                  </a:cubicBezTo>
                  <a:cubicBezTo>
                    <a:pt x="341" y="1674"/>
                    <a:pt x="340" y="1674"/>
                    <a:pt x="339" y="1674"/>
                  </a:cubicBezTo>
                  <a:cubicBezTo>
                    <a:pt x="335" y="1676"/>
                    <a:pt x="328" y="1676"/>
                    <a:pt x="322" y="1676"/>
                  </a:cubicBezTo>
                  <a:cubicBezTo>
                    <a:pt x="319" y="1676"/>
                    <a:pt x="318" y="1677"/>
                    <a:pt x="317" y="1679"/>
                  </a:cubicBezTo>
                  <a:cubicBezTo>
                    <a:pt x="317" y="1680"/>
                    <a:pt x="317" y="1681"/>
                    <a:pt x="316" y="1682"/>
                  </a:cubicBezTo>
                  <a:cubicBezTo>
                    <a:pt x="315" y="1683"/>
                    <a:pt x="314" y="1684"/>
                    <a:pt x="313" y="1685"/>
                  </a:cubicBezTo>
                  <a:cubicBezTo>
                    <a:pt x="312" y="1687"/>
                    <a:pt x="310" y="1689"/>
                    <a:pt x="309" y="1692"/>
                  </a:cubicBezTo>
                  <a:cubicBezTo>
                    <a:pt x="307" y="1696"/>
                    <a:pt x="304" y="1695"/>
                    <a:pt x="302" y="1695"/>
                  </a:cubicBezTo>
                  <a:cubicBezTo>
                    <a:pt x="300" y="1695"/>
                    <a:pt x="299" y="1694"/>
                    <a:pt x="298" y="1695"/>
                  </a:cubicBezTo>
                  <a:cubicBezTo>
                    <a:pt x="296" y="1696"/>
                    <a:pt x="294" y="1696"/>
                    <a:pt x="292" y="1695"/>
                  </a:cubicBezTo>
                  <a:cubicBezTo>
                    <a:pt x="290" y="1694"/>
                    <a:pt x="290" y="1691"/>
                    <a:pt x="290" y="1687"/>
                  </a:cubicBezTo>
                  <a:cubicBezTo>
                    <a:pt x="290" y="1682"/>
                    <a:pt x="292" y="1679"/>
                    <a:pt x="293" y="1677"/>
                  </a:cubicBezTo>
                  <a:cubicBezTo>
                    <a:pt x="293" y="1677"/>
                    <a:pt x="293" y="1677"/>
                    <a:pt x="293" y="1677"/>
                  </a:cubicBezTo>
                  <a:cubicBezTo>
                    <a:pt x="291" y="1678"/>
                    <a:pt x="287" y="1681"/>
                    <a:pt x="283" y="1682"/>
                  </a:cubicBezTo>
                  <a:cubicBezTo>
                    <a:pt x="282" y="1683"/>
                    <a:pt x="282" y="1683"/>
                    <a:pt x="282" y="1683"/>
                  </a:cubicBezTo>
                  <a:cubicBezTo>
                    <a:pt x="279" y="1684"/>
                    <a:pt x="278" y="1684"/>
                    <a:pt x="277" y="1687"/>
                  </a:cubicBezTo>
                  <a:cubicBezTo>
                    <a:pt x="277" y="1687"/>
                    <a:pt x="277" y="1687"/>
                    <a:pt x="278" y="1688"/>
                  </a:cubicBezTo>
                  <a:cubicBezTo>
                    <a:pt x="278" y="1690"/>
                    <a:pt x="280" y="1692"/>
                    <a:pt x="278" y="1694"/>
                  </a:cubicBezTo>
                  <a:cubicBezTo>
                    <a:pt x="278" y="1695"/>
                    <a:pt x="279" y="1695"/>
                    <a:pt x="279" y="1695"/>
                  </a:cubicBezTo>
                  <a:cubicBezTo>
                    <a:pt x="281" y="1697"/>
                    <a:pt x="283" y="1699"/>
                    <a:pt x="283" y="1701"/>
                  </a:cubicBezTo>
                  <a:cubicBezTo>
                    <a:pt x="283" y="1701"/>
                    <a:pt x="283" y="1701"/>
                    <a:pt x="283" y="1701"/>
                  </a:cubicBezTo>
                  <a:cubicBezTo>
                    <a:pt x="284" y="1701"/>
                    <a:pt x="285" y="1701"/>
                    <a:pt x="286" y="1701"/>
                  </a:cubicBezTo>
                  <a:cubicBezTo>
                    <a:pt x="287" y="1702"/>
                    <a:pt x="287" y="1703"/>
                    <a:pt x="287" y="1704"/>
                  </a:cubicBezTo>
                  <a:cubicBezTo>
                    <a:pt x="287" y="1706"/>
                    <a:pt x="286" y="1707"/>
                    <a:pt x="284" y="1707"/>
                  </a:cubicBezTo>
                  <a:cubicBezTo>
                    <a:pt x="284" y="1707"/>
                    <a:pt x="284" y="1707"/>
                    <a:pt x="284" y="1707"/>
                  </a:cubicBezTo>
                  <a:cubicBezTo>
                    <a:pt x="283" y="1707"/>
                    <a:pt x="283" y="1707"/>
                    <a:pt x="283" y="1707"/>
                  </a:cubicBezTo>
                  <a:cubicBezTo>
                    <a:pt x="282" y="1707"/>
                    <a:pt x="281" y="1706"/>
                    <a:pt x="281" y="1705"/>
                  </a:cubicBezTo>
                  <a:cubicBezTo>
                    <a:pt x="281" y="1705"/>
                    <a:pt x="281" y="1705"/>
                    <a:pt x="281" y="1705"/>
                  </a:cubicBezTo>
                  <a:cubicBezTo>
                    <a:pt x="279" y="1706"/>
                    <a:pt x="277" y="1707"/>
                    <a:pt x="275" y="1706"/>
                  </a:cubicBezTo>
                  <a:cubicBezTo>
                    <a:pt x="273" y="1705"/>
                    <a:pt x="271" y="1703"/>
                    <a:pt x="270" y="1700"/>
                  </a:cubicBezTo>
                  <a:cubicBezTo>
                    <a:pt x="269" y="1697"/>
                    <a:pt x="264" y="1695"/>
                    <a:pt x="261" y="1696"/>
                  </a:cubicBezTo>
                  <a:cubicBezTo>
                    <a:pt x="260" y="1696"/>
                    <a:pt x="260" y="1697"/>
                    <a:pt x="260" y="1697"/>
                  </a:cubicBezTo>
                  <a:cubicBezTo>
                    <a:pt x="261" y="1703"/>
                    <a:pt x="256" y="1704"/>
                    <a:pt x="255" y="1704"/>
                  </a:cubicBezTo>
                  <a:cubicBezTo>
                    <a:pt x="255" y="1704"/>
                    <a:pt x="256" y="1704"/>
                    <a:pt x="258" y="1704"/>
                  </a:cubicBezTo>
                  <a:cubicBezTo>
                    <a:pt x="260" y="1703"/>
                    <a:pt x="263" y="1704"/>
                    <a:pt x="264" y="1705"/>
                  </a:cubicBezTo>
                  <a:cubicBezTo>
                    <a:pt x="266" y="1707"/>
                    <a:pt x="267" y="1710"/>
                    <a:pt x="267" y="1712"/>
                  </a:cubicBezTo>
                  <a:cubicBezTo>
                    <a:pt x="267" y="1716"/>
                    <a:pt x="262" y="1716"/>
                    <a:pt x="260" y="1716"/>
                  </a:cubicBezTo>
                  <a:cubicBezTo>
                    <a:pt x="260" y="1715"/>
                    <a:pt x="259" y="1715"/>
                    <a:pt x="259" y="1715"/>
                  </a:cubicBezTo>
                  <a:cubicBezTo>
                    <a:pt x="259" y="1718"/>
                    <a:pt x="259" y="1721"/>
                    <a:pt x="258" y="1722"/>
                  </a:cubicBezTo>
                  <a:cubicBezTo>
                    <a:pt x="256" y="1723"/>
                    <a:pt x="254" y="1722"/>
                    <a:pt x="252" y="1721"/>
                  </a:cubicBezTo>
                  <a:cubicBezTo>
                    <a:pt x="251" y="1720"/>
                    <a:pt x="249" y="1721"/>
                    <a:pt x="247" y="1721"/>
                  </a:cubicBezTo>
                  <a:cubicBezTo>
                    <a:pt x="245" y="1721"/>
                    <a:pt x="241" y="1722"/>
                    <a:pt x="238" y="1719"/>
                  </a:cubicBezTo>
                  <a:cubicBezTo>
                    <a:pt x="236" y="1718"/>
                    <a:pt x="236" y="1718"/>
                    <a:pt x="233" y="1718"/>
                  </a:cubicBezTo>
                  <a:cubicBezTo>
                    <a:pt x="232" y="1718"/>
                    <a:pt x="231" y="1718"/>
                    <a:pt x="229" y="1718"/>
                  </a:cubicBezTo>
                  <a:cubicBezTo>
                    <a:pt x="225" y="1718"/>
                    <a:pt x="224" y="1715"/>
                    <a:pt x="223" y="1714"/>
                  </a:cubicBezTo>
                  <a:cubicBezTo>
                    <a:pt x="223" y="1711"/>
                    <a:pt x="225" y="1708"/>
                    <a:pt x="228" y="1706"/>
                  </a:cubicBezTo>
                  <a:cubicBezTo>
                    <a:pt x="228" y="1706"/>
                    <a:pt x="229" y="1706"/>
                    <a:pt x="229" y="1706"/>
                  </a:cubicBezTo>
                  <a:cubicBezTo>
                    <a:pt x="229" y="1705"/>
                    <a:pt x="228" y="1705"/>
                    <a:pt x="227" y="1704"/>
                  </a:cubicBezTo>
                  <a:cubicBezTo>
                    <a:pt x="218" y="1701"/>
                    <a:pt x="217" y="1698"/>
                    <a:pt x="214" y="1689"/>
                  </a:cubicBezTo>
                  <a:cubicBezTo>
                    <a:pt x="212" y="1681"/>
                    <a:pt x="211" y="1680"/>
                    <a:pt x="204" y="1681"/>
                  </a:cubicBezTo>
                  <a:cubicBezTo>
                    <a:pt x="196" y="1682"/>
                    <a:pt x="194" y="1675"/>
                    <a:pt x="192" y="1669"/>
                  </a:cubicBezTo>
                  <a:cubicBezTo>
                    <a:pt x="191" y="1667"/>
                    <a:pt x="190" y="1665"/>
                    <a:pt x="190" y="1663"/>
                  </a:cubicBezTo>
                  <a:cubicBezTo>
                    <a:pt x="190" y="1666"/>
                    <a:pt x="190" y="1669"/>
                    <a:pt x="191" y="1671"/>
                  </a:cubicBezTo>
                  <a:cubicBezTo>
                    <a:pt x="191" y="1673"/>
                    <a:pt x="192" y="1674"/>
                    <a:pt x="194" y="1676"/>
                  </a:cubicBezTo>
                  <a:cubicBezTo>
                    <a:pt x="195" y="1678"/>
                    <a:pt x="197" y="1681"/>
                    <a:pt x="199" y="1684"/>
                  </a:cubicBezTo>
                  <a:cubicBezTo>
                    <a:pt x="203" y="1691"/>
                    <a:pt x="198" y="1694"/>
                    <a:pt x="196" y="1695"/>
                  </a:cubicBezTo>
                  <a:cubicBezTo>
                    <a:pt x="196" y="1695"/>
                    <a:pt x="195" y="1695"/>
                    <a:pt x="195" y="1696"/>
                  </a:cubicBezTo>
                  <a:cubicBezTo>
                    <a:pt x="195" y="1696"/>
                    <a:pt x="195" y="1696"/>
                    <a:pt x="195" y="1696"/>
                  </a:cubicBezTo>
                  <a:cubicBezTo>
                    <a:pt x="197" y="1699"/>
                    <a:pt x="198" y="1703"/>
                    <a:pt x="199" y="1706"/>
                  </a:cubicBezTo>
                  <a:cubicBezTo>
                    <a:pt x="200" y="1709"/>
                    <a:pt x="200" y="1712"/>
                    <a:pt x="201" y="1713"/>
                  </a:cubicBezTo>
                  <a:cubicBezTo>
                    <a:pt x="204" y="1717"/>
                    <a:pt x="206" y="1724"/>
                    <a:pt x="202" y="1736"/>
                  </a:cubicBezTo>
                  <a:cubicBezTo>
                    <a:pt x="199" y="1743"/>
                    <a:pt x="194" y="1743"/>
                    <a:pt x="192" y="1743"/>
                  </a:cubicBezTo>
                  <a:cubicBezTo>
                    <a:pt x="188" y="1742"/>
                    <a:pt x="184" y="1739"/>
                    <a:pt x="184" y="1735"/>
                  </a:cubicBezTo>
                  <a:cubicBezTo>
                    <a:pt x="184" y="1733"/>
                    <a:pt x="183" y="1732"/>
                    <a:pt x="181" y="1730"/>
                  </a:cubicBezTo>
                  <a:cubicBezTo>
                    <a:pt x="179" y="1728"/>
                    <a:pt x="177" y="1726"/>
                    <a:pt x="175" y="1721"/>
                  </a:cubicBezTo>
                  <a:cubicBezTo>
                    <a:pt x="175" y="1721"/>
                    <a:pt x="175" y="1721"/>
                    <a:pt x="175" y="1720"/>
                  </a:cubicBezTo>
                  <a:cubicBezTo>
                    <a:pt x="174" y="1721"/>
                    <a:pt x="174" y="1724"/>
                    <a:pt x="174" y="1726"/>
                  </a:cubicBezTo>
                  <a:cubicBezTo>
                    <a:pt x="176" y="1730"/>
                    <a:pt x="175" y="1732"/>
                    <a:pt x="174" y="1735"/>
                  </a:cubicBezTo>
                  <a:cubicBezTo>
                    <a:pt x="174" y="1736"/>
                    <a:pt x="173" y="1738"/>
                    <a:pt x="173" y="1740"/>
                  </a:cubicBezTo>
                  <a:cubicBezTo>
                    <a:pt x="174" y="1745"/>
                    <a:pt x="170" y="1748"/>
                    <a:pt x="167" y="1748"/>
                  </a:cubicBezTo>
                  <a:cubicBezTo>
                    <a:pt x="163" y="1749"/>
                    <a:pt x="159" y="1747"/>
                    <a:pt x="158" y="1743"/>
                  </a:cubicBezTo>
                  <a:cubicBezTo>
                    <a:pt x="156" y="1738"/>
                    <a:pt x="159" y="1732"/>
                    <a:pt x="160" y="1727"/>
                  </a:cubicBezTo>
                  <a:cubicBezTo>
                    <a:pt x="161" y="1726"/>
                    <a:pt x="161" y="1725"/>
                    <a:pt x="161" y="1724"/>
                  </a:cubicBezTo>
                  <a:cubicBezTo>
                    <a:pt x="162" y="1724"/>
                    <a:pt x="162" y="1723"/>
                    <a:pt x="162" y="1723"/>
                  </a:cubicBezTo>
                  <a:cubicBezTo>
                    <a:pt x="161" y="1723"/>
                    <a:pt x="159" y="1722"/>
                    <a:pt x="156" y="1722"/>
                  </a:cubicBezTo>
                  <a:cubicBezTo>
                    <a:pt x="154" y="1722"/>
                    <a:pt x="154" y="1722"/>
                    <a:pt x="154" y="1722"/>
                  </a:cubicBezTo>
                  <a:cubicBezTo>
                    <a:pt x="153" y="1723"/>
                    <a:pt x="154" y="1727"/>
                    <a:pt x="155" y="1730"/>
                  </a:cubicBezTo>
                  <a:cubicBezTo>
                    <a:pt x="156" y="1737"/>
                    <a:pt x="154" y="1746"/>
                    <a:pt x="152" y="1754"/>
                  </a:cubicBezTo>
                  <a:cubicBezTo>
                    <a:pt x="152" y="1755"/>
                    <a:pt x="152" y="1755"/>
                    <a:pt x="152" y="1755"/>
                  </a:cubicBezTo>
                  <a:cubicBezTo>
                    <a:pt x="151" y="1761"/>
                    <a:pt x="146" y="1764"/>
                    <a:pt x="142" y="1764"/>
                  </a:cubicBezTo>
                  <a:cubicBezTo>
                    <a:pt x="140" y="1764"/>
                    <a:pt x="138" y="1763"/>
                    <a:pt x="138" y="1760"/>
                  </a:cubicBezTo>
                  <a:cubicBezTo>
                    <a:pt x="138" y="1760"/>
                    <a:pt x="138" y="1760"/>
                    <a:pt x="138" y="1760"/>
                  </a:cubicBezTo>
                  <a:cubicBezTo>
                    <a:pt x="138" y="1756"/>
                    <a:pt x="138" y="1755"/>
                    <a:pt x="135" y="1755"/>
                  </a:cubicBezTo>
                  <a:cubicBezTo>
                    <a:pt x="135" y="1755"/>
                    <a:pt x="135" y="1755"/>
                    <a:pt x="135" y="1755"/>
                  </a:cubicBezTo>
                  <a:cubicBezTo>
                    <a:pt x="132" y="1755"/>
                    <a:pt x="126" y="1761"/>
                    <a:pt x="124" y="1765"/>
                  </a:cubicBezTo>
                  <a:cubicBezTo>
                    <a:pt x="122" y="1769"/>
                    <a:pt x="120" y="1775"/>
                    <a:pt x="112" y="1773"/>
                  </a:cubicBezTo>
                  <a:cubicBezTo>
                    <a:pt x="105" y="1772"/>
                    <a:pt x="103" y="1772"/>
                    <a:pt x="102" y="1774"/>
                  </a:cubicBezTo>
                  <a:cubicBezTo>
                    <a:pt x="100" y="1777"/>
                    <a:pt x="98" y="1779"/>
                    <a:pt x="94" y="1779"/>
                  </a:cubicBezTo>
                  <a:cubicBezTo>
                    <a:pt x="91" y="1780"/>
                    <a:pt x="88" y="1779"/>
                    <a:pt x="85" y="1777"/>
                  </a:cubicBezTo>
                  <a:cubicBezTo>
                    <a:pt x="81" y="1774"/>
                    <a:pt x="81" y="1771"/>
                    <a:pt x="81" y="1769"/>
                  </a:cubicBezTo>
                  <a:cubicBezTo>
                    <a:pt x="80" y="1767"/>
                    <a:pt x="80" y="1767"/>
                    <a:pt x="78" y="1766"/>
                  </a:cubicBezTo>
                  <a:cubicBezTo>
                    <a:pt x="75" y="1765"/>
                    <a:pt x="73" y="1767"/>
                    <a:pt x="69" y="1771"/>
                  </a:cubicBezTo>
                  <a:cubicBezTo>
                    <a:pt x="67" y="1773"/>
                    <a:pt x="66" y="1774"/>
                    <a:pt x="64" y="1776"/>
                  </a:cubicBezTo>
                  <a:cubicBezTo>
                    <a:pt x="64" y="1776"/>
                    <a:pt x="64" y="1776"/>
                    <a:pt x="64" y="1776"/>
                  </a:cubicBezTo>
                  <a:cubicBezTo>
                    <a:pt x="64" y="1776"/>
                    <a:pt x="65" y="1777"/>
                    <a:pt x="65" y="1777"/>
                  </a:cubicBezTo>
                  <a:cubicBezTo>
                    <a:pt x="66" y="1778"/>
                    <a:pt x="68" y="1780"/>
                    <a:pt x="68" y="1782"/>
                  </a:cubicBezTo>
                  <a:cubicBezTo>
                    <a:pt x="68" y="1785"/>
                    <a:pt x="66" y="1787"/>
                    <a:pt x="61" y="1790"/>
                  </a:cubicBezTo>
                  <a:cubicBezTo>
                    <a:pt x="59" y="1790"/>
                    <a:pt x="58" y="1791"/>
                    <a:pt x="57" y="1792"/>
                  </a:cubicBezTo>
                  <a:cubicBezTo>
                    <a:pt x="56" y="1793"/>
                    <a:pt x="54" y="1795"/>
                    <a:pt x="52" y="1794"/>
                  </a:cubicBezTo>
                  <a:cubicBezTo>
                    <a:pt x="50" y="1793"/>
                    <a:pt x="50" y="1792"/>
                    <a:pt x="50" y="1792"/>
                  </a:cubicBezTo>
                  <a:cubicBezTo>
                    <a:pt x="49" y="1790"/>
                    <a:pt x="50" y="1788"/>
                    <a:pt x="51" y="1785"/>
                  </a:cubicBezTo>
                  <a:cubicBezTo>
                    <a:pt x="52" y="1784"/>
                    <a:pt x="52" y="1783"/>
                    <a:pt x="53" y="1782"/>
                  </a:cubicBezTo>
                  <a:cubicBezTo>
                    <a:pt x="53" y="1781"/>
                    <a:pt x="53" y="1780"/>
                    <a:pt x="52" y="1780"/>
                  </a:cubicBezTo>
                  <a:cubicBezTo>
                    <a:pt x="52" y="1779"/>
                    <a:pt x="51" y="1779"/>
                    <a:pt x="51" y="1779"/>
                  </a:cubicBezTo>
                  <a:cubicBezTo>
                    <a:pt x="51" y="1779"/>
                    <a:pt x="50" y="1779"/>
                    <a:pt x="50" y="1780"/>
                  </a:cubicBezTo>
                  <a:cubicBezTo>
                    <a:pt x="49" y="1787"/>
                    <a:pt x="47" y="1788"/>
                    <a:pt x="37" y="1788"/>
                  </a:cubicBezTo>
                  <a:cubicBezTo>
                    <a:pt x="37" y="1788"/>
                    <a:pt x="37" y="1788"/>
                    <a:pt x="37" y="1788"/>
                  </a:cubicBezTo>
                  <a:cubicBezTo>
                    <a:pt x="30" y="1788"/>
                    <a:pt x="26" y="1791"/>
                    <a:pt x="22" y="1795"/>
                  </a:cubicBezTo>
                  <a:cubicBezTo>
                    <a:pt x="20" y="1796"/>
                    <a:pt x="18" y="1798"/>
                    <a:pt x="17" y="1799"/>
                  </a:cubicBezTo>
                  <a:cubicBezTo>
                    <a:pt x="13" y="1801"/>
                    <a:pt x="10" y="1803"/>
                    <a:pt x="7" y="1803"/>
                  </a:cubicBezTo>
                  <a:close/>
                  <a:moveTo>
                    <a:pt x="283" y="1704"/>
                  </a:moveTo>
                  <a:cubicBezTo>
                    <a:pt x="283" y="1704"/>
                    <a:pt x="283" y="1704"/>
                    <a:pt x="283" y="1704"/>
                  </a:cubicBezTo>
                  <a:cubicBezTo>
                    <a:pt x="283" y="1705"/>
                    <a:pt x="283" y="1705"/>
                    <a:pt x="283" y="1705"/>
                  </a:cubicBezTo>
                  <a:cubicBezTo>
                    <a:pt x="284" y="1706"/>
                    <a:pt x="284" y="1706"/>
                    <a:pt x="285" y="1706"/>
                  </a:cubicBezTo>
                  <a:cubicBezTo>
                    <a:pt x="283" y="1704"/>
                    <a:pt x="283" y="1704"/>
                    <a:pt x="283" y="1704"/>
                  </a:cubicBezTo>
                  <a:cubicBezTo>
                    <a:pt x="284" y="1704"/>
                    <a:pt x="284" y="1704"/>
                    <a:pt x="284" y="1704"/>
                  </a:cubicBezTo>
                  <a:cubicBezTo>
                    <a:pt x="284" y="1703"/>
                    <a:pt x="284" y="1703"/>
                    <a:pt x="284" y="1703"/>
                  </a:cubicBezTo>
                  <a:cubicBezTo>
                    <a:pt x="283" y="1703"/>
                    <a:pt x="283" y="1703"/>
                    <a:pt x="283" y="1704"/>
                  </a:cubicBezTo>
                  <a:cubicBezTo>
                    <a:pt x="283" y="1704"/>
                    <a:pt x="283" y="1704"/>
                    <a:pt x="283" y="1704"/>
                  </a:cubicBezTo>
                  <a:close/>
                  <a:moveTo>
                    <a:pt x="285" y="1703"/>
                  </a:moveTo>
                  <a:cubicBezTo>
                    <a:pt x="285" y="1704"/>
                    <a:pt x="285" y="1704"/>
                    <a:pt x="285" y="1704"/>
                  </a:cubicBezTo>
                  <a:cubicBezTo>
                    <a:pt x="285" y="1704"/>
                    <a:pt x="285" y="1704"/>
                    <a:pt x="285" y="1704"/>
                  </a:cubicBezTo>
                  <a:cubicBezTo>
                    <a:pt x="285" y="1704"/>
                    <a:pt x="285" y="1703"/>
                    <a:pt x="285" y="1703"/>
                  </a:cubicBezTo>
                  <a:close/>
                  <a:moveTo>
                    <a:pt x="295" y="1674"/>
                  </a:moveTo>
                  <a:cubicBezTo>
                    <a:pt x="295" y="1674"/>
                    <a:pt x="295" y="1674"/>
                    <a:pt x="295" y="1674"/>
                  </a:cubicBezTo>
                  <a:close/>
                  <a:moveTo>
                    <a:pt x="584" y="1505"/>
                  </a:moveTo>
                  <a:cubicBezTo>
                    <a:pt x="584" y="1505"/>
                    <a:pt x="584" y="1506"/>
                    <a:pt x="584" y="1507"/>
                  </a:cubicBezTo>
                  <a:cubicBezTo>
                    <a:pt x="585" y="1506"/>
                    <a:pt x="585" y="1505"/>
                    <a:pt x="586" y="1503"/>
                  </a:cubicBezTo>
                  <a:cubicBezTo>
                    <a:pt x="586" y="1503"/>
                    <a:pt x="586" y="1503"/>
                    <a:pt x="585" y="1503"/>
                  </a:cubicBezTo>
                  <a:cubicBezTo>
                    <a:pt x="585" y="1503"/>
                    <a:pt x="585" y="1503"/>
                    <a:pt x="585" y="1503"/>
                  </a:cubicBezTo>
                  <a:cubicBezTo>
                    <a:pt x="585" y="1503"/>
                    <a:pt x="585" y="1503"/>
                    <a:pt x="585" y="1504"/>
                  </a:cubicBezTo>
                  <a:cubicBezTo>
                    <a:pt x="584" y="1504"/>
                    <a:pt x="584" y="1504"/>
                    <a:pt x="584" y="1505"/>
                  </a:cubicBezTo>
                  <a:close/>
                  <a:moveTo>
                    <a:pt x="667" y="1321"/>
                  </a:moveTo>
                  <a:cubicBezTo>
                    <a:pt x="667" y="1322"/>
                    <a:pt x="668" y="1323"/>
                    <a:pt x="669" y="1326"/>
                  </a:cubicBezTo>
                  <a:cubicBezTo>
                    <a:pt x="670" y="1327"/>
                    <a:pt x="670" y="1327"/>
                    <a:pt x="671" y="1327"/>
                  </a:cubicBezTo>
                  <a:cubicBezTo>
                    <a:pt x="673" y="1327"/>
                    <a:pt x="674" y="1326"/>
                    <a:pt x="675" y="1325"/>
                  </a:cubicBezTo>
                  <a:cubicBezTo>
                    <a:pt x="676" y="1325"/>
                    <a:pt x="677" y="1324"/>
                    <a:pt x="677" y="1323"/>
                  </a:cubicBezTo>
                  <a:cubicBezTo>
                    <a:pt x="675" y="1324"/>
                    <a:pt x="672" y="1323"/>
                    <a:pt x="669" y="1322"/>
                  </a:cubicBezTo>
                  <a:cubicBezTo>
                    <a:pt x="668" y="1322"/>
                    <a:pt x="668" y="1322"/>
                    <a:pt x="668" y="1322"/>
                  </a:cubicBezTo>
                  <a:cubicBezTo>
                    <a:pt x="668" y="1321"/>
                    <a:pt x="668" y="1321"/>
                    <a:pt x="667" y="1321"/>
                  </a:cubicBezTo>
                  <a:close/>
                  <a:moveTo>
                    <a:pt x="667" y="1321"/>
                  </a:moveTo>
                  <a:cubicBezTo>
                    <a:pt x="667" y="1321"/>
                    <a:pt x="667" y="1321"/>
                    <a:pt x="667" y="1321"/>
                  </a:cubicBezTo>
                  <a:close/>
                  <a:moveTo>
                    <a:pt x="688" y="1305"/>
                  </a:moveTo>
                  <a:cubicBezTo>
                    <a:pt x="688" y="1305"/>
                    <a:pt x="687" y="1306"/>
                    <a:pt x="686" y="1306"/>
                  </a:cubicBezTo>
                  <a:cubicBezTo>
                    <a:pt x="683" y="1308"/>
                    <a:pt x="682" y="1308"/>
                    <a:pt x="682" y="1309"/>
                  </a:cubicBezTo>
                  <a:cubicBezTo>
                    <a:pt x="682" y="1309"/>
                    <a:pt x="682" y="1310"/>
                    <a:pt x="682" y="1310"/>
                  </a:cubicBezTo>
                  <a:cubicBezTo>
                    <a:pt x="683" y="1309"/>
                    <a:pt x="685" y="1308"/>
                    <a:pt x="688" y="1305"/>
                  </a:cubicBezTo>
                  <a:close/>
                  <a:moveTo>
                    <a:pt x="670" y="1303"/>
                  </a:moveTo>
                  <a:cubicBezTo>
                    <a:pt x="673" y="1303"/>
                    <a:pt x="675" y="1306"/>
                    <a:pt x="678" y="1309"/>
                  </a:cubicBezTo>
                  <a:cubicBezTo>
                    <a:pt x="678" y="1305"/>
                    <a:pt x="681" y="1303"/>
                    <a:pt x="684" y="1302"/>
                  </a:cubicBezTo>
                  <a:cubicBezTo>
                    <a:pt x="686" y="1301"/>
                    <a:pt x="688" y="1300"/>
                    <a:pt x="689" y="1298"/>
                  </a:cubicBezTo>
                  <a:cubicBezTo>
                    <a:pt x="689" y="1296"/>
                    <a:pt x="690" y="1294"/>
                    <a:pt x="691" y="1293"/>
                  </a:cubicBezTo>
                  <a:cubicBezTo>
                    <a:pt x="691" y="1292"/>
                    <a:pt x="692" y="1291"/>
                    <a:pt x="692" y="1291"/>
                  </a:cubicBezTo>
                  <a:cubicBezTo>
                    <a:pt x="692" y="1291"/>
                    <a:pt x="691" y="1291"/>
                    <a:pt x="691" y="1291"/>
                  </a:cubicBezTo>
                  <a:cubicBezTo>
                    <a:pt x="687" y="1290"/>
                    <a:pt x="687" y="1290"/>
                    <a:pt x="686" y="1295"/>
                  </a:cubicBezTo>
                  <a:cubicBezTo>
                    <a:pt x="686" y="1297"/>
                    <a:pt x="685" y="1299"/>
                    <a:pt x="683" y="1300"/>
                  </a:cubicBezTo>
                  <a:cubicBezTo>
                    <a:pt x="681" y="1301"/>
                    <a:pt x="678" y="1300"/>
                    <a:pt x="676" y="1298"/>
                  </a:cubicBezTo>
                  <a:cubicBezTo>
                    <a:pt x="675" y="1298"/>
                    <a:pt x="675" y="1298"/>
                    <a:pt x="674" y="1297"/>
                  </a:cubicBezTo>
                  <a:cubicBezTo>
                    <a:pt x="672" y="1296"/>
                    <a:pt x="668" y="1295"/>
                    <a:pt x="666" y="1296"/>
                  </a:cubicBezTo>
                  <a:cubicBezTo>
                    <a:pt x="665" y="1296"/>
                    <a:pt x="664" y="1297"/>
                    <a:pt x="664" y="1299"/>
                  </a:cubicBezTo>
                  <a:cubicBezTo>
                    <a:pt x="663" y="1301"/>
                    <a:pt x="663" y="1302"/>
                    <a:pt x="664" y="1303"/>
                  </a:cubicBezTo>
                  <a:cubicBezTo>
                    <a:pt x="664" y="1304"/>
                    <a:pt x="667" y="1303"/>
                    <a:pt x="668" y="1303"/>
                  </a:cubicBezTo>
                  <a:cubicBezTo>
                    <a:pt x="669" y="1303"/>
                    <a:pt x="669" y="1303"/>
                    <a:pt x="669" y="1303"/>
                  </a:cubicBezTo>
                  <a:cubicBezTo>
                    <a:pt x="669" y="1303"/>
                    <a:pt x="669" y="1303"/>
                    <a:pt x="670" y="1303"/>
                  </a:cubicBezTo>
                  <a:close/>
                  <a:moveTo>
                    <a:pt x="802" y="1715"/>
                  </a:moveTo>
                  <a:cubicBezTo>
                    <a:pt x="800" y="1715"/>
                    <a:pt x="799" y="1714"/>
                    <a:pt x="798" y="1714"/>
                  </a:cubicBezTo>
                  <a:cubicBezTo>
                    <a:pt x="795" y="1713"/>
                    <a:pt x="792" y="1712"/>
                    <a:pt x="789" y="1706"/>
                  </a:cubicBezTo>
                  <a:cubicBezTo>
                    <a:pt x="786" y="1702"/>
                    <a:pt x="785" y="1697"/>
                    <a:pt x="784" y="1691"/>
                  </a:cubicBezTo>
                  <a:cubicBezTo>
                    <a:pt x="783" y="1690"/>
                    <a:pt x="783" y="1689"/>
                    <a:pt x="783" y="1687"/>
                  </a:cubicBezTo>
                  <a:cubicBezTo>
                    <a:pt x="782" y="1682"/>
                    <a:pt x="778" y="1679"/>
                    <a:pt x="774" y="1675"/>
                  </a:cubicBezTo>
                  <a:cubicBezTo>
                    <a:pt x="773" y="1674"/>
                    <a:pt x="773" y="1674"/>
                    <a:pt x="773" y="1674"/>
                  </a:cubicBezTo>
                  <a:cubicBezTo>
                    <a:pt x="771" y="1672"/>
                    <a:pt x="767" y="1671"/>
                    <a:pt x="764" y="1670"/>
                  </a:cubicBezTo>
                  <a:cubicBezTo>
                    <a:pt x="757" y="1668"/>
                    <a:pt x="749" y="1665"/>
                    <a:pt x="749" y="1653"/>
                  </a:cubicBezTo>
                  <a:cubicBezTo>
                    <a:pt x="749" y="1651"/>
                    <a:pt x="748" y="1650"/>
                    <a:pt x="746" y="1648"/>
                  </a:cubicBezTo>
                  <a:cubicBezTo>
                    <a:pt x="744" y="1646"/>
                    <a:pt x="742" y="1644"/>
                    <a:pt x="742" y="1640"/>
                  </a:cubicBezTo>
                  <a:cubicBezTo>
                    <a:pt x="742" y="1637"/>
                    <a:pt x="740" y="1635"/>
                    <a:pt x="738" y="1633"/>
                  </a:cubicBezTo>
                  <a:cubicBezTo>
                    <a:pt x="737" y="1630"/>
                    <a:pt x="735" y="1628"/>
                    <a:pt x="734" y="1624"/>
                  </a:cubicBezTo>
                  <a:cubicBezTo>
                    <a:pt x="733" y="1623"/>
                    <a:pt x="732" y="1623"/>
                    <a:pt x="731" y="1622"/>
                  </a:cubicBezTo>
                  <a:cubicBezTo>
                    <a:pt x="729" y="1622"/>
                    <a:pt x="727" y="1621"/>
                    <a:pt x="726" y="1619"/>
                  </a:cubicBezTo>
                  <a:cubicBezTo>
                    <a:pt x="726" y="1618"/>
                    <a:pt x="726" y="1617"/>
                    <a:pt x="727" y="1615"/>
                  </a:cubicBezTo>
                  <a:cubicBezTo>
                    <a:pt x="727" y="1615"/>
                    <a:pt x="727" y="1615"/>
                    <a:pt x="727" y="1615"/>
                  </a:cubicBezTo>
                  <a:cubicBezTo>
                    <a:pt x="729" y="1613"/>
                    <a:pt x="729" y="1612"/>
                    <a:pt x="728" y="1611"/>
                  </a:cubicBezTo>
                  <a:cubicBezTo>
                    <a:pt x="728" y="1608"/>
                    <a:pt x="727" y="1605"/>
                    <a:pt x="728" y="1601"/>
                  </a:cubicBezTo>
                  <a:cubicBezTo>
                    <a:pt x="728" y="1599"/>
                    <a:pt x="729" y="1597"/>
                    <a:pt x="729" y="1594"/>
                  </a:cubicBezTo>
                  <a:cubicBezTo>
                    <a:pt x="730" y="1590"/>
                    <a:pt x="731" y="1586"/>
                    <a:pt x="731" y="1583"/>
                  </a:cubicBezTo>
                  <a:cubicBezTo>
                    <a:pt x="731" y="1575"/>
                    <a:pt x="731" y="1574"/>
                    <a:pt x="729" y="1570"/>
                  </a:cubicBezTo>
                  <a:cubicBezTo>
                    <a:pt x="728" y="1566"/>
                    <a:pt x="736" y="1542"/>
                    <a:pt x="739" y="1538"/>
                  </a:cubicBezTo>
                  <a:cubicBezTo>
                    <a:pt x="741" y="1537"/>
                    <a:pt x="742" y="1533"/>
                    <a:pt x="743" y="1530"/>
                  </a:cubicBezTo>
                  <a:cubicBezTo>
                    <a:pt x="745" y="1527"/>
                    <a:pt x="746" y="1523"/>
                    <a:pt x="748" y="1521"/>
                  </a:cubicBezTo>
                  <a:cubicBezTo>
                    <a:pt x="750" y="1518"/>
                    <a:pt x="752" y="1513"/>
                    <a:pt x="752" y="1511"/>
                  </a:cubicBezTo>
                  <a:cubicBezTo>
                    <a:pt x="751" y="1508"/>
                    <a:pt x="753" y="1504"/>
                    <a:pt x="756" y="1500"/>
                  </a:cubicBezTo>
                  <a:cubicBezTo>
                    <a:pt x="756" y="1500"/>
                    <a:pt x="756" y="1500"/>
                    <a:pt x="756" y="1500"/>
                  </a:cubicBezTo>
                  <a:cubicBezTo>
                    <a:pt x="758" y="1497"/>
                    <a:pt x="758" y="1497"/>
                    <a:pt x="759" y="1494"/>
                  </a:cubicBezTo>
                  <a:cubicBezTo>
                    <a:pt x="760" y="1489"/>
                    <a:pt x="760" y="1489"/>
                    <a:pt x="763" y="1485"/>
                  </a:cubicBezTo>
                  <a:cubicBezTo>
                    <a:pt x="764" y="1485"/>
                    <a:pt x="764" y="1485"/>
                    <a:pt x="764" y="1485"/>
                  </a:cubicBezTo>
                  <a:cubicBezTo>
                    <a:pt x="765" y="1483"/>
                    <a:pt x="765" y="1483"/>
                    <a:pt x="765" y="1480"/>
                  </a:cubicBezTo>
                  <a:cubicBezTo>
                    <a:pt x="764" y="1476"/>
                    <a:pt x="767" y="1473"/>
                    <a:pt x="770" y="1470"/>
                  </a:cubicBezTo>
                  <a:cubicBezTo>
                    <a:pt x="771" y="1469"/>
                    <a:pt x="772" y="1468"/>
                    <a:pt x="773" y="1466"/>
                  </a:cubicBezTo>
                  <a:cubicBezTo>
                    <a:pt x="774" y="1466"/>
                    <a:pt x="774" y="1465"/>
                    <a:pt x="775" y="1464"/>
                  </a:cubicBezTo>
                  <a:cubicBezTo>
                    <a:pt x="778" y="1460"/>
                    <a:pt x="782" y="1454"/>
                    <a:pt x="785" y="1444"/>
                  </a:cubicBezTo>
                  <a:cubicBezTo>
                    <a:pt x="788" y="1432"/>
                    <a:pt x="806" y="1422"/>
                    <a:pt x="813" y="1419"/>
                  </a:cubicBezTo>
                  <a:cubicBezTo>
                    <a:pt x="816" y="1417"/>
                    <a:pt x="820" y="1412"/>
                    <a:pt x="824" y="1408"/>
                  </a:cubicBezTo>
                  <a:cubicBezTo>
                    <a:pt x="827" y="1404"/>
                    <a:pt x="829" y="1401"/>
                    <a:pt x="832" y="1399"/>
                  </a:cubicBezTo>
                  <a:cubicBezTo>
                    <a:pt x="834" y="1396"/>
                    <a:pt x="837" y="1396"/>
                    <a:pt x="840" y="1397"/>
                  </a:cubicBezTo>
                  <a:cubicBezTo>
                    <a:pt x="842" y="1399"/>
                    <a:pt x="844" y="1403"/>
                    <a:pt x="843" y="1407"/>
                  </a:cubicBezTo>
                  <a:cubicBezTo>
                    <a:pt x="844" y="1408"/>
                    <a:pt x="854" y="1414"/>
                    <a:pt x="858" y="1415"/>
                  </a:cubicBezTo>
                  <a:cubicBezTo>
                    <a:pt x="864" y="1417"/>
                    <a:pt x="874" y="1425"/>
                    <a:pt x="872" y="1433"/>
                  </a:cubicBezTo>
                  <a:cubicBezTo>
                    <a:pt x="871" y="1438"/>
                    <a:pt x="868" y="1442"/>
                    <a:pt x="863" y="1447"/>
                  </a:cubicBezTo>
                  <a:cubicBezTo>
                    <a:pt x="860" y="1451"/>
                    <a:pt x="865" y="1461"/>
                    <a:pt x="867" y="1464"/>
                  </a:cubicBezTo>
                  <a:cubicBezTo>
                    <a:pt x="870" y="1468"/>
                    <a:pt x="869" y="1474"/>
                    <a:pt x="867" y="1479"/>
                  </a:cubicBezTo>
                  <a:cubicBezTo>
                    <a:pt x="867" y="1481"/>
                    <a:pt x="867" y="1482"/>
                    <a:pt x="867" y="1484"/>
                  </a:cubicBezTo>
                  <a:cubicBezTo>
                    <a:pt x="865" y="1489"/>
                    <a:pt x="864" y="1496"/>
                    <a:pt x="861" y="1503"/>
                  </a:cubicBezTo>
                  <a:cubicBezTo>
                    <a:pt x="857" y="1512"/>
                    <a:pt x="857" y="1514"/>
                    <a:pt x="857" y="1519"/>
                  </a:cubicBezTo>
                  <a:cubicBezTo>
                    <a:pt x="857" y="1521"/>
                    <a:pt x="857" y="1524"/>
                    <a:pt x="856" y="1528"/>
                  </a:cubicBezTo>
                  <a:cubicBezTo>
                    <a:pt x="856" y="1531"/>
                    <a:pt x="855" y="1533"/>
                    <a:pt x="855" y="1535"/>
                  </a:cubicBezTo>
                  <a:cubicBezTo>
                    <a:pt x="854" y="1541"/>
                    <a:pt x="853" y="1547"/>
                    <a:pt x="853" y="1555"/>
                  </a:cubicBezTo>
                  <a:cubicBezTo>
                    <a:pt x="853" y="1558"/>
                    <a:pt x="853" y="1558"/>
                    <a:pt x="853" y="1558"/>
                  </a:cubicBezTo>
                  <a:cubicBezTo>
                    <a:pt x="853" y="1568"/>
                    <a:pt x="853" y="1569"/>
                    <a:pt x="850" y="1580"/>
                  </a:cubicBezTo>
                  <a:cubicBezTo>
                    <a:pt x="846" y="1589"/>
                    <a:pt x="846" y="1590"/>
                    <a:pt x="846" y="1595"/>
                  </a:cubicBezTo>
                  <a:cubicBezTo>
                    <a:pt x="847" y="1596"/>
                    <a:pt x="847" y="1596"/>
                    <a:pt x="847" y="1596"/>
                  </a:cubicBezTo>
                  <a:cubicBezTo>
                    <a:pt x="847" y="1598"/>
                    <a:pt x="847" y="1599"/>
                    <a:pt x="847" y="1600"/>
                  </a:cubicBezTo>
                  <a:cubicBezTo>
                    <a:pt x="847" y="1604"/>
                    <a:pt x="847" y="1605"/>
                    <a:pt x="844" y="1610"/>
                  </a:cubicBezTo>
                  <a:cubicBezTo>
                    <a:pt x="844" y="1611"/>
                    <a:pt x="844" y="1611"/>
                    <a:pt x="844" y="1611"/>
                  </a:cubicBezTo>
                  <a:cubicBezTo>
                    <a:pt x="840" y="1616"/>
                    <a:pt x="839" y="1618"/>
                    <a:pt x="835" y="1621"/>
                  </a:cubicBezTo>
                  <a:cubicBezTo>
                    <a:pt x="832" y="1624"/>
                    <a:pt x="832" y="1625"/>
                    <a:pt x="830" y="1628"/>
                  </a:cubicBezTo>
                  <a:cubicBezTo>
                    <a:pt x="829" y="1630"/>
                    <a:pt x="829" y="1630"/>
                    <a:pt x="829" y="1630"/>
                  </a:cubicBezTo>
                  <a:cubicBezTo>
                    <a:pt x="829" y="1631"/>
                    <a:pt x="828" y="1633"/>
                    <a:pt x="827" y="1635"/>
                  </a:cubicBezTo>
                  <a:cubicBezTo>
                    <a:pt x="826" y="1640"/>
                    <a:pt x="824" y="1646"/>
                    <a:pt x="820" y="1650"/>
                  </a:cubicBezTo>
                  <a:cubicBezTo>
                    <a:pt x="817" y="1653"/>
                    <a:pt x="817" y="1655"/>
                    <a:pt x="816" y="1658"/>
                  </a:cubicBezTo>
                  <a:cubicBezTo>
                    <a:pt x="815" y="1659"/>
                    <a:pt x="815" y="1660"/>
                    <a:pt x="815" y="1661"/>
                  </a:cubicBezTo>
                  <a:cubicBezTo>
                    <a:pt x="814" y="1662"/>
                    <a:pt x="814" y="1663"/>
                    <a:pt x="813" y="1665"/>
                  </a:cubicBezTo>
                  <a:cubicBezTo>
                    <a:pt x="810" y="1671"/>
                    <a:pt x="807" y="1678"/>
                    <a:pt x="808" y="1684"/>
                  </a:cubicBezTo>
                  <a:cubicBezTo>
                    <a:pt x="809" y="1691"/>
                    <a:pt x="809" y="1694"/>
                    <a:pt x="809" y="1699"/>
                  </a:cubicBezTo>
                  <a:cubicBezTo>
                    <a:pt x="808" y="1701"/>
                    <a:pt x="808" y="1703"/>
                    <a:pt x="808" y="1705"/>
                  </a:cubicBezTo>
                  <a:cubicBezTo>
                    <a:pt x="808" y="1709"/>
                    <a:pt x="807" y="1712"/>
                    <a:pt x="805" y="1713"/>
                  </a:cubicBezTo>
                  <a:cubicBezTo>
                    <a:pt x="804" y="1714"/>
                    <a:pt x="803" y="1715"/>
                    <a:pt x="802" y="1715"/>
                  </a:cubicBezTo>
                  <a:close/>
                  <a:moveTo>
                    <a:pt x="731" y="1617"/>
                  </a:moveTo>
                  <a:cubicBezTo>
                    <a:pt x="731" y="1618"/>
                    <a:pt x="732" y="1618"/>
                    <a:pt x="732" y="1618"/>
                  </a:cubicBezTo>
                  <a:cubicBezTo>
                    <a:pt x="734" y="1618"/>
                    <a:pt x="737" y="1620"/>
                    <a:pt x="738" y="1623"/>
                  </a:cubicBezTo>
                  <a:cubicBezTo>
                    <a:pt x="739" y="1625"/>
                    <a:pt x="740" y="1627"/>
                    <a:pt x="742" y="1630"/>
                  </a:cubicBezTo>
                  <a:cubicBezTo>
                    <a:pt x="744" y="1633"/>
                    <a:pt x="747" y="1636"/>
                    <a:pt x="747" y="1640"/>
                  </a:cubicBezTo>
                  <a:cubicBezTo>
                    <a:pt x="747" y="1642"/>
                    <a:pt x="748" y="1643"/>
                    <a:pt x="749" y="1644"/>
                  </a:cubicBezTo>
                  <a:cubicBezTo>
                    <a:pt x="752" y="1646"/>
                    <a:pt x="754" y="1649"/>
                    <a:pt x="754" y="1654"/>
                  </a:cubicBezTo>
                  <a:cubicBezTo>
                    <a:pt x="754" y="1661"/>
                    <a:pt x="758" y="1663"/>
                    <a:pt x="765" y="1665"/>
                  </a:cubicBezTo>
                  <a:cubicBezTo>
                    <a:pt x="769" y="1666"/>
                    <a:pt x="773" y="1668"/>
                    <a:pt x="776" y="1671"/>
                  </a:cubicBezTo>
                  <a:cubicBezTo>
                    <a:pt x="778" y="1672"/>
                    <a:pt x="778" y="1672"/>
                    <a:pt x="778" y="1672"/>
                  </a:cubicBezTo>
                  <a:cubicBezTo>
                    <a:pt x="781" y="1676"/>
                    <a:pt x="786" y="1680"/>
                    <a:pt x="787" y="1686"/>
                  </a:cubicBezTo>
                  <a:cubicBezTo>
                    <a:pt x="788" y="1688"/>
                    <a:pt x="788" y="1689"/>
                    <a:pt x="788" y="1690"/>
                  </a:cubicBezTo>
                  <a:cubicBezTo>
                    <a:pt x="789" y="1695"/>
                    <a:pt x="790" y="1700"/>
                    <a:pt x="792" y="1704"/>
                  </a:cubicBezTo>
                  <a:cubicBezTo>
                    <a:pt x="795" y="1708"/>
                    <a:pt x="797" y="1708"/>
                    <a:pt x="799" y="1709"/>
                  </a:cubicBezTo>
                  <a:cubicBezTo>
                    <a:pt x="801" y="1710"/>
                    <a:pt x="802" y="1710"/>
                    <a:pt x="803" y="1710"/>
                  </a:cubicBezTo>
                  <a:cubicBezTo>
                    <a:pt x="803" y="1709"/>
                    <a:pt x="804" y="1708"/>
                    <a:pt x="804" y="1705"/>
                  </a:cubicBezTo>
                  <a:cubicBezTo>
                    <a:pt x="804" y="1703"/>
                    <a:pt x="804" y="1701"/>
                    <a:pt x="804" y="1698"/>
                  </a:cubicBezTo>
                  <a:cubicBezTo>
                    <a:pt x="804" y="1694"/>
                    <a:pt x="804" y="1691"/>
                    <a:pt x="803" y="1685"/>
                  </a:cubicBezTo>
                  <a:cubicBezTo>
                    <a:pt x="802" y="1678"/>
                    <a:pt x="806" y="1669"/>
                    <a:pt x="809" y="1663"/>
                  </a:cubicBezTo>
                  <a:cubicBezTo>
                    <a:pt x="809" y="1662"/>
                    <a:pt x="810" y="1660"/>
                    <a:pt x="810" y="1659"/>
                  </a:cubicBezTo>
                  <a:cubicBezTo>
                    <a:pt x="811" y="1658"/>
                    <a:pt x="811" y="1657"/>
                    <a:pt x="811" y="1656"/>
                  </a:cubicBezTo>
                  <a:cubicBezTo>
                    <a:pt x="812" y="1653"/>
                    <a:pt x="813" y="1651"/>
                    <a:pt x="817" y="1647"/>
                  </a:cubicBezTo>
                  <a:cubicBezTo>
                    <a:pt x="820" y="1644"/>
                    <a:pt x="821" y="1638"/>
                    <a:pt x="823" y="1634"/>
                  </a:cubicBezTo>
                  <a:cubicBezTo>
                    <a:pt x="824" y="1631"/>
                    <a:pt x="825" y="1629"/>
                    <a:pt x="825" y="1628"/>
                  </a:cubicBezTo>
                  <a:cubicBezTo>
                    <a:pt x="826" y="1626"/>
                    <a:pt x="826" y="1626"/>
                    <a:pt x="826" y="1626"/>
                  </a:cubicBezTo>
                  <a:cubicBezTo>
                    <a:pt x="828" y="1623"/>
                    <a:pt x="829" y="1621"/>
                    <a:pt x="832" y="1618"/>
                  </a:cubicBezTo>
                  <a:cubicBezTo>
                    <a:pt x="835" y="1615"/>
                    <a:pt x="836" y="1613"/>
                    <a:pt x="840" y="1608"/>
                  </a:cubicBezTo>
                  <a:cubicBezTo>
                    <a:pt x="840" y="1607"/>
                    <a:pt x="840" y="1607"/>
                    <a:pt x="840" y="1607"/>
                  </a:cubicBezTo>
                  <a:cubicBezTo>
                    <a:pt x="842" y="1604"/>
                    <a:pt x="842" y="1603"/>
                    <a:pt x="842" y="1601"/>
                  </a:cubicBezTo>
                  <a:cubicBezTo>
                    <a:pt x="842" y="1600"/>
                    <a:pt x="842" y="1598"/>
                    <a:pt x="842" y="1596"/>
                  </a:cubicBezTo>
                  <a:cubicBezTo>
                    <a:pt x="842" y="1595"/>
                    <a:pt x="842" y="1595"/>
                    <a:pt x="842" y="1595"/>
                  </a:cubicBezTo>
                  <a:cubicBezTo>
                    <a:pt x="842" y="1589"/>
                    <a:pt x="842" y="1588"/>
                    <a:pt x="845" y="1578"/>
                  </a:cubicBezTo>
                  <a:cubicBezTo>
                    <a:pt x="849" y="1569"/>
                    <a:pt x="849" y="1568"/>
                    <a:pt x="848" y="1558"/>
                  </a:cubicBezTo>
                  <a:cubicBezTo>
                    <a:pt x="848" y="1556"/>
                    <a:pt x="848" y="1556"/>
                    <a:pt x="848" y="1556"/>
                  </a:cubicBezTo>
                  <a:cubicBezTo>
                    <a:pt x="848" y="1546"/>
                    <a:pt x="849" y="1540"/>
                    <a:pt x="850" y="1534"/>
                  </a:cubicBezTo>
                  <a:cubicBezTo>
                    <a:pt x="851" y="1532"/>
                    <a:pt x="851" y="1530"/>
                    <a:pt x="851" y="1528"/>
                  </a:cubicBezTo>
                  <a:cubicBezTo>
                    <a:pt x="852" y="1524"/>
                    <a:pt x="852" y="1521"/>
                    <a:pt x="852" y="1519"/>
                  </a:cubicBezTo>
                  <a:cubicBezTo>
                    <a:pt x="852" y="1514"/>
                    <a:pt x="853" y="1511"/>
                    <a:pt x="857" y="1501"/>
                  </a:cubicBezTo>
                  <a:cubicBezTo>
                    <a:pt x="859" y="1495"/>
                    <a:pt x="861" y="1488"/>
                    <a:pt x="862" y="1483"/>
                  </a:cubicBezTo>
                  <a:cubicBezTo>
                    <a:pt x="862" y="1481"/>
                    <a:pt x="863" y="1480"/>
                    <a:pt x="863" y="1478"/>
                  </a:cubicBezTo>
                  <a:cubicBezTo>
                    <a:pt x="864" y="1476"/>
                    <a:pt x="865" y="1469"/>
                    <a:pt x="863" y="1467"/>
                  </a:cubicBezTo>
                  <a:cubicBezTo>
                    <a:pt x="861" y="1465"/>
                    <a:pt x="853" y="1451"/>
                    <a:pt x="860" y="1444"/>
                  </a:cubicBezTo>
                  <a:cubicBezTo>
                    <a:pt x="865" y="1440"/>
                    <a:pt x="867" y="1436"/>
                    <a:pt x="868" y="1432"/>
                  </a:cubicBezTo>
                  <a:cubicBezTo>
                    <a:pt x="869" y="1428"/>
                    <a:pt x="862" y="1421"/>
                    <a:pt x="857" y="1420"/>
                  </a:cubicBezTo>
                  <a:cubicBezTo>
                    <a:pt x="857" y="1420"/>
                    <a:pt x="837" y="1412"/>
                    <a:pt x="838" y="1405"/>
                  </a:cubicBezTo>
                  <a:cubicBezTo>
                    <a:pt x="839" y="1404"/>
                    <a:pt x="838" y="1402"/>
                    <a:pt x="837" y="1401"/>
                  </a:cubicBezTo>
                  <a:cubicBezTo>
                    <a:pt x="837" y="1401"/>
                    <a:pt x="836" y="1401"/>
                    <a:pt x="835" y="1402"/>
                  </a:cubicBezTo>
                  <a:cubicBezTo>
                    <a:pt x="833" y="1404"/>
                    <a:pt x="830" y="1407"/>
                    <a:pt x="827" y="1410"/>
                  </a:cubicBezTo>
                  <a:cubicBezTo>
                    <a:pt x="823" y="1416"/>
                    <a:pt x="819" y="1421"/>
                    <a:pt x="815" y="1423"/>
                  </a:cubicBezTo>
                  <a:cubicBezTo>
                    <a:pt x="810" y="1425"/>
                    <a:pt x="793" y="1434"/>
                    <a:pt x="789" y="1446"/>
                  </a:cubicBezTo>
                  <a:cubicBezTo>
                    <a:pt x="786" y="1457"/>
                    <a:pt x="782" y="1463"/>
                    <a:pt x="779" y="1467"/>
                  </a:cubicBezTo>
                  <a:cubicBezTo>
                    <a:pt x="778" y="1468"/>
                    <a:pt x="777" y="1468"/>
                    <a:pt x="777" y="1469"/>
                  </a:cubicBezTo>
                  <a:cubicBezTo>
                    <a:pt x="776" y="1471"/>
                    <a:pt x="774" y="1472"/>
                    <a:pt x="773" y="1473"/>
                  </a:cubicBezTo>
                  <a:cubicBezTo>
                    <a:pt x="770" y="1476"/>
                    <a:pt x="769" y="1477"/>
                    <a:pt x="769" y="1479"/>
                  </a:cubicBezTo>
                  <a:cubicBezTo>
                    <a:pt x="770" y="1484"/>
                    <a:pt x="770" y="1485"/>
                    <a:pt x="767" y="1488"/>
                  </a:cubicBezTo>
                  <a:cubicBezTo>
                    <a:pt x="766" y="1489"/>
                    <a:pt x="766" y="1489"/>
                    <a:pt x="766" y="1489"/>
                  </a:cubicBezTo>
                  <a:cubicBezTo>
                    <a:pt x="764" y="1491"/>
                    <a:pt x="764" y="1491"/>
                    <a:pt x="764" y="1494"/>
                  </a:cubicBezTo>
                  <a:cubicBezTo>
                    <a:pt x="763" y="1499"/>
                    <a:pt x="762" y="1500"/>
                    <a:pt x="760" y="1502"/>
                  </a:cubicBezTo>
                  <a:cubicBezTo>
                    <a:pt x="759" y="1503"/>
                    <a:pt x="759" y="1503"/>
                    <a:pt x="759" y="1503"/>
                  </a:cubicBezTo>
                  <a:cubicBezTo>
                    <a:pt x="757" y="1506"/>
                    <a:pt x="756" y="1508"/>
                    <a:pt x="756" y="1510"/>
                  </a:cubicBezTo>
                  <a:cubicBezTo>
                    <a:pt x="757" y="1514"/>
                    <a:pt x="754" y="1520"/>
                    <a:pt x="752" y="1523"/>
                  </a:cubicBezTo>
                  <a:cubicBezTo>
                    <a:pt x="750" y="1526"/>
                    <a:pt x="749" y="1529"/>
                    <a:pt x="748" y="1532"/>
                  </a:cubicBezTo>
                  <a:cubicBezTo>
                    <a:pt x="746" y="1536"/>
                    <a:pt x="745" y="1539"/>
                    <a:pt x="742" y="1542"/>
                  </a:cubicBezTo>
                  <a:cubicBezTo>
                    <a:pt x="740" y="1544"/>
                    <a:pt x="734" y="1566"/>
                    <a:pt x="734" y="1569"/>
                  </a:cubicBezTo>
                  <a:cubicBezTo>
                    <a:pt x="735" y="1573"/>
                    <a:pt x="736" y="1574"/>
                    <a:pt x="736" y="1583"/>
                  </a:cubicBezTo>
                  <a:cubicBezTo>
                    <a:pt x="736" y="1586"/>
                    <a:pt x="735" y="1591"/>
                    <a:pt x="734" y="1595"/>
                  </a:cubicBezTo>
                  <a:cubicBezTo>
                    <a:pt x="733" y="1598"/>
                    <a:pt x="733" y="1600"/>
                    <a:pt x="732" y="1602"/>
                  </a:cubicBezTo>
                  <a:cubicBezTo>
                    <a:pt x="732" y="1604"/>
                    <a:pt x="732" y="1607"/>
                    <a:pt x="733" y="1609"/>
                  </a:cubicBezTo>
                  <a:cubicBezTo>
                    <a:pt x="734" y="1613"/>
                    <a:pt x="733" y="1615"/>
                    <a:pt x="731" y="1617"/>
                  </a:cubicBezTo>
                  <a:close/>
                  <a:moveTo>
                    <a:pt x="731" y="1618"/>
                  </a:moveTo>
                  <a:cubicBezTo>
                    <a:pt x="731" y="1618"/>
                    <a:pt x="731" y="1618"/>
                    <a:pt x="731" y="1618"/>
                  </a:cubicBezTo>
                  <a:close/>
                  <a:moveTo>
                    <a:pt x="865" y="1702"/>
                  </a:moveTo>
                  <a:cubicBezTo>
                    <a:pt x="864" y="1702"/>
                    <a:pt x="862" y="1702"/>
                    <a:pt x="862" y="1701"/>
                  </a:cubicBezTo>
                  <a:cubicBezTo>
                    <a:pt x="861" y="1701"/>
                    <a:pt x="861" y="1701"/>
                    <a:pt x="859" y="1700"/>
                  </a:cubicBezTo>
                  <a:cubicBezTo>
                    <a:pt x="858" y="1700"/>
                    <a:pt x="857" y="1699"/>
                    <a:pt x="856" y="1698"/>
                  </a:cubicBezTo>
                  <a:cubicBezTo>
                    <a:pt x="856" y="1697"/>
                    <a:pt x="856" y="1696"/>
                    <a:pt x="856" y="1695"/>
                  </a:cubicBezTo>
                  <a:cubicBezTo>
                    <a:pt x="856" y="1693"/>
                    <a:pt x="857" y="1692"/>
                    <a:pt x="859" y="1691"/>
                  </a:cubicBezTo>
                  <a:cubicBezTo>
                    <a:pt x="860" y="1690"/>
                    <a:pt x="862" y="1690"/>
                    <a:pt x="863" y="1691"/>
                  </a:cubicBezTo>
                  <a:cubicBezTo>
                    <a:pt x="865" y="1692"/>
                    <a:pt x="866" y="1694"/>
                    <a:pt x="866" y="1696"/>
                  </a:cubicBezTo>
                  <a:cubicBezTo>
                    <a:pt x="866" y="1695"/>
                    <a:pt x="866" y="1696"/>
                    <a:pt x="866" y="1696"/>
                  </a:cubicBezTo>
                  <a:cubicBezTo>
                    <a:pt x="867" y="1696"/>
                    <a:pt x="867" y="1697"/>
                    <a:pt x="868" y="1698"/>
                  </a:cubicBezTo>
                  <a:cubicBezTo>
                    <a:pt x="869" y="1699"/>
                    <a:pt x="869" y="1701"/>
                    <a:pt x="868" y="1702"/>
                  </a:cubicBezTo>
                  <a:cubicBezTo>
                    <a:pt x="867" y="1702"/>
                    <a:pt x="866" y="1702"/>
                    <a:pt x="865" y="1702"/>
                  </a:cubicBezTo>
                  <a:close/>
                  <a:moveTo>
                    <a:pt x="861" y="1696"/>
                  </a:moveTo>
                  <a:cubicBezTo>
                    <a:pt x="861" y="1696"/>
                    <a:pt x="861" y="1696"/>
                    <a:pt x="861" y="1696"/>
                  </a:cubicBezTo>
                  <a:cubicBezTo>
                    <a:pt x="861" y="1696"/>
                    <a:pt x="861" y="1696"/>
                    <a:pt x="861" y="1695"/>
                  </a:cubicBezTo>
                  <a:cubicBezTo>
                    <a:pt x="861" y="1695"/>
                    <a:pt x="861" y="1695"/>
                    <a:pt x="861" y="1695"/>
                  </a:cubicBezTo>
                  <a:cubicBezTo>
                    <a:pt x="861" y="1695"/>
                    <a:pt x="861" y="1695"/>
                    <a:pt x="861" y="1695"/>
                  </a:cubicBezTo>
                  <a:cubicBezTo>
                    <a:pt x="861" y="1695"/>
                    <a:pt x="861" y="1695"/>
                    <a:pt x="861" y="1695"/>
                  </a:cubicBezTo>
                  <a:cubicBezTo>
                    <a:pt x="861" y="1696"/>
                    <a:pt x="861" y="1696"/>
                    <a:pt x="861" y="1696"/>
                  </a:cubicBezTo>
                  <a:close/>
                  <a:moveTo>
                    <a:pt x="851" y="1648"/>
                  </a:moveTo>
                  <a:cubicBezTo>
                    <a:pt x="850" y="1648"/>
                    <a:pt x="847" y="1647"/>
                    <a:pt x="847" y="1645"/>
                  </a:cubicBezTo>
                  <a:cubicBezTo>
                    <a:pt x="846" y="1644"/>
                    <a:pt x="846" y="1642"/>
                    <a:pt x="847" y="1641"/>
                  </a:cubicBezTo>
                  <a:cubicBezTo>
                    <a:pt x="847" y="1641"/>
                    <a:pt x="847" y="1641"/>
                    <a:pt x="847" y="1640"/>
                  </a:cubicBezTo>
                  <a:cubicBezTo>
                    <a:pt x="848" y="1640"/>
                    <a:pt x="848" y="1639"/>
                    <a:pt x="849" y="1638"/>
                  </a:cubicBezTo>
                  <a:cubicBezTo>
                    <a:pt x="851" y="1638"/>
                    <a:pt x="852" y="1638"/>
                    <a:pt x="852" y="1638"/>
                  </a:cubicBezTo>
                  <a:cubicBezTo>
                    <a:pt x="853" y="1639"/>
                    <a:pt x="855" y="1640"/>
                    <a:pt x="855" y="1642"/>
                  </a:cubicBezTo>
                  <a:cubicBezTo>
                    <a:pt x="855" y="1642"/>
                    <a:pt x="856" y="1643"/>
                    <a:pt x="855" y="1645"/>
                  </a:cubicBezTo>
                  <a:cubicBezTo>
                    <a:pt x="853" y="1647"/>
                    <a:pt x="853" y="1648"/>
                    <a:pt x="851" y="1648"/>
                  </a:cubicBezTo>
                  <a:close/>
                  <a:moveTo>
                    <a:pt x="486" y="1610"/>
                  </a:moveTo>
                  <a:cubicBezTo>
                    <a:pt x="485" y="1610"/>
                    <a:pt x="484" y="1609"/>
                    <a:pt x="484" y="1609"/>
                  </a:cubicBezTo>
                  <a:cubicBezTo>
                    <a:pt x="483" y="1609"/>
                    <a:pt x="482" y="1608"/>
                    <a:pt x="481" y="1608"/>
                  </a:cubicBezTo>
                  <a:cubicBezTo>
                    <a:pt x="477" y="1608"/>
                    <a:pt x="475" y="1609"/>
                    <a:pt x="474" y="1609"/>
                  </a:cubicBezTo>
                  <a:cubicBezTo>
                    <a:pt x="474" y="1609"/>
                    <a:pt x="474" y="1609"/>
                    <a:pt x="474" y="1609"/>
                  </a:cubicBezTo>
                  <a:cubicBezTo>
                    <a:pt x="471" y="1610"/>
                    <a:pt x="470" y="1610"/>
                    <a:pt x="469" y="1609"/>
                  </a:cubicBezTo>
                  <a:cubicBezTo>
                    <a:pt x="468" y="1608"/>
                    <a:pt x="468" y="1607"/>
                    <a:pt x="468" y="1606"/>
                  </a:cubicBezTo>
                  <a:cubicBezTo>
                    <a:pt x="468" y="1602"/>
                    <a:pt x="471" y="1601"/>
                    <a:pt x="472" y="1601"/>
                  </a:cubicBezTo>
                  <a:cubicBezTo>
                    <a:pt x="474" y="1600"/>
                    <a:pt x="477" y="1599"/>
                    <a:pt x="479" y="1598"/>
                  </a:cubicBezTo>
                  <a:cubicBezTo>
                    <a:pt x="480" y="1596"/>
                    <a:pt x="482" y="1596"/>
                    <a:pt x="485" y="1596"/>
                  </a:cubicBezTo>
                  <a:cubicBezTo>
                    <a:pt x="487" y="1597"/>
                    <a:pt x="490" y="1599"/>
                    <a:pt x="490" y="1602"/>
                  </a:cubicBezTo>
                  <a:cubicBezTo>
                    <a:pt x="491" y="1604"/>
                    <a:pt x="490" y="1606"/>
                    <a:pt x="489" y="1608"/>
                  </a:cubicBezTo>
                  <a:cubicBezTo>
                    <a:pt x="488" y="1609"/>
                    <a:pt x="487" y="1610"/>
                    <a:pt x="486" y="1610"/>
                  </a:cubicBezTo>
                  <a:close/>
                  <a:moveTo>
                    <a:pt x="481" y="1604"/>
                  </a:moveTo>
                  <a:cubicBezTo>
                    <a:pt x="483" y="1604"/>
                    <a:pt x="484" y="1604"/>
                    <a:pt x="485" y="1605"/>
                  </a:cubicBezTo>
                  <a:cubicBezTo>
                    <a:pt x="486" y="1604"/>
                    <a:pt x="486" y="1603"/>
                    <a:pt x="486" y="1602"/>
                  </a:cubicBezTo>
                  <a:cubicBezTo>
                    <a:pt x="485" y="1602"/>
                    <a:pt x="483" y="1600"/>
                    <a:pt x="482" y="1601"/>
                  </a:cubicBezTo>
                  <a:cubicBezTo>
                    <a:pt x="481" y="1602"/>
                    <a:pt x="479" y="1603"/>
                    <a:pt x="477" y="1604"/>
                  </a:cubicBezTo>
                  <a:cubicBezTo>
                    <a:pt x="478" y="1604"/>
                    <a:pt x="479" y="1604"/>
                    <a:pt x="481" y="1604"/>
                  </a:cubicBezTo>
                  <a:close/>
                  <a:moveTo>
                    <a:pt x="506" y="1593"/>
                  </a:moveTo>
                  <a:cubicBezTo>
                    <a:pt x="505" y="1593"/>
                    <a:pt x="504" y="1593"/>
                    <a:pt x="503" y="1592"/>
                  </a:cubicBezTo>
                  <a:cubicBezTo>
                    <a:pt x="500" y="1589"/>
                    <a:pt x="501" y="1584"/>
                    <a:pt x="502" y="1580"/>
                  </a:cubicBezTo>
                  <a:cubicBezTo>
                    <a:pt x="504" y="1576"/>
                    <a:pt x="508" y="1574"/>
                    <a:pt x="511" y="1575"/>
                  </a:cubicBezTo>
                  <a:cubicBezTo>
                    <a:pt x="511" y="1575"/>
                    <a:pt x="511" y="1575"/>
                    <a:pt x="511" y="1575"/>
                  </a:cubicBezTo>
                  <a:cubicBezTo>
                    <a:pt x="512" y="1575"/>
                    <a:pt x="513" y="1576"/>
                    <a:pt x="513" y="1576"/>
                  </a:cubicBezTo>
                  <a:cubicBezTo>
                    <a:pt x="514" y="1578"/>
                    <a:pt x="513" y="1580"/>
                    <a:pt x="512" y="1581"/>
                  </a:cubicBezTo>
                  <a:cubicBezTo>
                    <a:pt x="511" y="1582"/>
                    <a:pt x="511" y="1583"/>
                    <a:pt x="511" y="1584"/>
                  </a:cubicBezTo>
                  <a:cubicBezTo>
                    <a:pt x="510" y="1585"/>
                    <a:pt x="510" y="1585"/>
                    <a:pt x="510" y="1586"/>
                  </a:cubicBezTo>
                  <a:cubicBezTo>
                    <a:pt x="509" y="1589"/>
                    <a:pt x="509" y="1592"/>
                    <a:pt x="506" y="1593"/>
                  </a:cubicBezTo>
                  <a:cubicBezTo>
                    <a:pt x="506" y="1593"/>
                    <a:pt x="506" y="1593"/>
                    <a:pt x="506" y="1593"/>
                  </a:cubicBezTo>
                  <a:close/>
                  <a:moveTo>
                    <a:pt x="689" y="1583"/>
                  </a:moveTo>
                  <a:cubicBezTo>
                    <a:pt x="687" y="1583"/>
                    <a:pt x="686" y="1582"/>
                    <a:pt x="686" y="1581"/>
                  </a:cubicBezTo>
                  <a:cubicBezTo>
                    <a:pt x="684" y="1580"/>
                    <a:pt x="684" y="1580"/>
                    <a:pt x="684" y="1580"/>
                  </a:cubicBezTo>
                  <a:cubicBezTo>
                    <a:pt x="684" y="1580"/>
                    <a:pt x="684" y="1580"/>
                    <a:pt x="683" y="1580"/>
                  </a:cubicBezTo>
                  <a:cubicBezTo>
                    <a:pt x="683" y="1580"/>
                    <a:pt x="682" y="1580"/>
                    <a:pt x="682" y="1579"/>
                  </a:cubicBezTo>
                  <a:cubicBezTo>
                    <a:pt x="682" y="1580"/>
                    <a:pt x="682" y="1580"/>
                    <a:pt x="682" y="1580"/>
                  </a:cubicBezTo>
                  <a:cubicBezTo>
                    <a:pt x="681" y="1579"/>
                    <a:pt x="681" y="1579"/>
                    <a:pt x="681" y="1579"/>
                  </a:cubicBezTo>
                  <a:cubicBezTo>
                    <a:pt x="680" y="1578"/>
                    <a:pt x="680" y="1577"/>
                    <a:pt x="680" y="1575"/>
                  </a:cubicBezTo>
                  <a:cubicBezTo>
                    <a:pt x="679" y="1574"/>
                    <a:pt x="680" y="1573"/>
                    <a:pt x="681" y="1573"/>
                  </a:cubicBezTo>
                  <a:cubicBezTo>
                    <a:pt x="681" y="1573"/>
                    <a:pt x="682" y="1572"/>
                    <a:pt x="682" y="1572"/>
                  </a:cubicBezTo>
                  <a:cubicBezTo>
                    <a:pt x="682" y="1571"/>
                    <a:pt x="682" y="1569"/>
                    <a:pt x="682" y="1568"/>
                  </a:cubicBezTo>
                  <a:cubicBezTo>
                    <a:pt x="682" y="1566"/>
                    <a:pt x="682" y="1565"/>
                    <a:pt x="684" y="1564"/>
                  </a:cubicBezTo>
                  <a:cubicBezTo>
                    <a:pt x="684" y="1564"/>
                    <a:pt x="685" y="1563"/>
                    <a:pt x="687" y="1564"/>
                  </a:cubicBezTo>
                  <a:cubicBezTo>
                    <a:pt x="689" y="1566"/>
                    <a:pt x="694" y="1571"/>
                    <a:pt x="694" y="1574"/>
                  </a:cubicBezTo>
                  <a:cubicBezTo>
                    <a:pt x="694" y="1576"/>
                    <a:pt x="693" y="1577"/>
                    <a:pt x="692" y="1578"/>
                  </a:cubicBezTo>
                  <a:cubicBezTo>
                    <a:pt x="692" y="1578"/>
                    <a:pt x="692" y="1578"/>
                    <a:pt x="692" y="1578"/>
                  </a:cubicBezTo>
                  <a:cubicBezTo>
                    <a:pt x="693" y="1580"/>
                    <a:pt x="692" y="1581"/>
                    <a:pt x="691" y="1582"/>
                  </a:cubicBezTo>
                  <a:cubicBezTo>
                    <a:pt x="690" y="1583"/>
                    <a:pt x="690" y="1583"/>
                    <a:pt x="689" y="1583"/>
                  </a:cubicBezTo>
                  <a:close/>
                  <a:moveTo>
                    <a:pt x="688" y="1581"/>
                  </a:moveTo>
                  <a:cubicBezTo>
                    <a:pt x="688" y="1581"/>
                    <a:pt x="688" y="1581"/>
                    <a:pt x="688" y="1581"/>
                  </a:cubicBezTo>
                  <a:close/>
                  <a:moveTo>
                    <a:pt x="686" y="1578"/>
                  </a:moveTo>
                  <a:cubicBezTo>
                    <a:pt x="686" y="1578"/>
                    <a:pt x="686" y="1578"/>
                    <a:pt x="686" y="1578"/>
                  </a:cubicBezTo>
                  <a:cubicBezTo>
                    <a:pt x="686" y="1578"/>
                    <a:pt x="686" y="1578"/>
                    <a:pt x="686" y="1578"/>
                  </a:cubicBezTo>
                  <a:cubicBezTo>
                    <a:pt x="686" y="1578"/>
                    <a:pt x="686" y="1578"/>
                    <a:pt x="686" y="1578"/>
                  </a:cubicBezTo>
                  <a:close/>
                  <a:moveTo>
                    <a:pt x="686" y="1573"/>
                  </a:moveTo>
                  <a:cubicBezTo>
                    <a:pt x="687" y="1573"/>
                    <a:pt x="687" y="1574"/>
                    <a:pt x="687" y="1574"/>
                  </a:cubicBezTo>
                  <a:cubicBezTo>
                    <a:pt x="688" y="1574"/>
                    <a:pt x="688" y="1574"/>
                    <a:pt x="689" y="1575"/>
                  </a:cubicBezTo>
                  <a:cubicBezTo>
                    <a:pt x="689" y="1575"/>
                    <a:pt x="689" y="1575"/>
                    <a:pt x="689" y="1575"/>
                  </a:cubicBezTo>
                  <a:cubicBezTo>
                    <a:pt x="689" y="1575"/>
                    <a:pt x="689" y="1574"/>
                    <a:pt x="689" y="1574"/>
                  </a:cubicBezTo>
                  <a:cubicBezTo>
                    <a:pt x="689" y="1574"/>
                    <a:pt x="688" y="1572"/>
                    <a:pt x="687" y="1571"/>
                  </a:cubicBezTo>
                  <a:cubicBezTo>
                    <a:pt x="687" y="1571"/>
                    <a:pt x="687" y="1572"/>
                    <a:pt x="686" y="1573"/>
                  </a:cubicBezTo>
                  <a:cubicBezTo>
                    <a:pt x="686" y="1573"/>
                    <a:pt x="686" y="1573"/>
                    <a:pt x="686" y="1573"/>
                  </a:cubicBezTo>
                  <a:close/>
                  <a:moveTo>
                    <a:pt x="669" y="1441"/>
                  </a:moveTo>
                  <a:cubicBezTo>
                    <a:pt x="667" y="1441"/>
                    <a:pt x="666" y="1440"/>
                    <a:pt x="665" y="1439"/>
                  </a:cubicBezTo>
                  <a:cubicBezTo>
                    <a:pt x="665" y="1438"/>
                    <a:pt x="665" y="1438"/>
                    <a:pt x="665" y="1438"/>
                  </a:cubicBezTo>
                  <a:cubicBezTo>
                    <a:pt x="665" y="1437"/>
                    <a:pt x="665" y="1437"/>
                    <a:pt x="665" y="1437"/>
                  </a:cubicBezTo>
                  <a:cubicBezTo>
                    <a:pt x="663" y="1437"/>
                    <a:pt x="662" y="1437"/>
                    <a:pt x="662" y="1437"/>
                  </a:cubicBezTo>
                  <a:cubicBezTo>
                    <a:pt x="662" y="1437"/>
                    <a:pt x="662" y="1437"/>
                    <a:pt x="662" y="1437"/>
                  </a:cubicBezTo>
                  <a:cubicBezTo>
                    <a:pt x="661" y="1436"/>
                    <a:pt x="661" y="1436"/>
                    <a:pt x="661" y="1436"/>
                  </a:cubicBezTo>
                  <a:cubicBezTo>
                    <a:pt x="660" y="1435"/>
                    <a:pt x="659" y="1434"/>
                    <a:pt x="659" y="1433"/>
                  </a:cubicBezTo>
                  <a:cubicBezTo>
                    <a:pt x="658" y="1432"/>
                    <a:pt x="659" y="1430"/>
                    <a:pt x="663" y="1428"/>
                  </a:cubicBezTo>
                  <a:cubicBezTo>
                    <a:pt x="664" y="1428"/>
                    <a:pt x="665" y="1428"/>
                    <a:pt x="666" y="1429"/>
                  </a:cubicBezTo>
                  <a:cubicBezTo>
                    <a:pt x="666" y="1429"/>
                    <a:pt x="667" y="1430"/>
                    <a:pt x="667" y="1431"/>
                  </a:cubicBezTo>
                  <a:cubicBezTo>
                    <a:pt x="668" y="1431"/>
                    <a:pt x="668" y="1431"/>
                    <a:pt x="669" y="1431"/>
                  </a:cubicBezTo>
                  <a:cubicBezTo>
                    <a:pt x="670" y="1431"/>
                    <a:pt x="671" y="1431"/>
                    <a:pt x="672" y="1432"/>
                  </a:cubicBezTo>
                  <a:cubicBezTo>
                    <a:pt x="673" y="1433"/>
                    <a:pt x="673" y="1435"/>
                    <a:pt x="672" y="1437"/>
                  </a:cubicBezTo>
                  <a:cubicBezTo>
                    <a:pt x="672" y="1439"/>
                    <a:pt x="671" y="1440"/>
                    <a:pt x="669" y="1441"/>
                  </a:cubicBezTo>
                  <a:cubicBezTo>
                    <a:pt x="669" y="1441"/>
                    <a:pt x="669" y="1441"/>
                    <a:pt x="669" y="1441"/>
                  </a:cubicBezTo>
                  <a:close/>
                  <a:moveTo>
                    <a:pt x="663" y="1437"/>
                  </a:moveTo>
                  <a:cubicBezTo>
                    <a:pt x="663" y="1437"/>
                    <a:pt x="663" y="1437"/>
                    <a:pt x="663" y="1437"/>
                  </a:cubicBezTo>
                  <a:cubicBezTo>
                    <a:pt x="663" y="1437"/>
                    <a:pt x="663" y="1437"/>
                    <a:pt x="663" y="1437"/>
                  </a:cubicBezTo>
                  <a:close/>
                  <a:moveTo>
                    <a:pt x="663" y="1432"/>
                  </a:moveTo>
                  <a:cubicBezTo>
                    <a:pt x="663" y="1432"/>
                    <a:pt x="663" y="1432"/>
                    <a:pt x="663" y="1432"/>
                  </a:cubicBezTo>
                  <a:cubicBezTo>
                    <a:pt x="663" y="1432"/>
                    <a:pt x="663" y="1432"/>
                    <a:pt x="663" y="1432"/>
                  </a:cubicBezTo>
                  <a:close/>
                  <a:moveTo>
                    <a:pt x="1252" y="1438"/>
                  </a:moveTo>
                  <a:cubicBezTo>
                    <a:pt x="1246" y="1438"/>
                    <a:pt x="1239" y="1435"/>
                    <a:pt x="1233" y="1433"/>
                  </a:cubicBezTo>
                  <a:cubicBezTo>
                    <a:pt x="1232" y="1432"/>
                    <a:pt x="1231" y="1432"/>
                    <a:pt x="1230" y="1431"/>
                  </a:cubicBezTo>
                  <a:cubicBezTo>
                    <a:pt x="1223" y="1429"/>
                    <a:pt x="1221" y="1422"/>
                    <a:pt x="1219" y="1416"/>
                  </a:cubicBezTo>
                  <a:cubicBezTo>
                    <a:pt x="1219" y="1415"/>
                    <a:pt x="1219" y="1413"/>
                    <a:pt x="1218" y="1412"/>
                  </a:cubicBezTo>
                  <a:cubicBezTo>
                    <a:pt x="1215" y="1403"/>
                    <a:pt x="1217" y="1395"/>
                    <a:pt x="1223" y="1389"/>
                  </a:cubicBezTo>
                  <a:cubicBezTo>
                    <a:pt x="1228" y="1386"/>
                    <a:pt x="1231" y="1382"/>
                    <a:pt x="1233" y="1379"/>
                  </a:cubicBezTo>
                  <a:cubicBezTo>
                    <a:pt x="1235" y="1378"/>
                    <a:pt x="1236" y="1376"/>
                    <a:pt x="1237" y="1375"/>
                  </a:cubicBezTo>
                  <a:cubicBezTo>
                    <a:pt x="1242" y="1371"/>
                    <a:pt x="1256" y="1368"/>
                    <a:pt x="1256" y="1368"/>
                  </a:cubicBezTo>
                  <a:cubicBezTo>
                    <a:pt x="1256" y="1368"/>
                    <a:pt x="1256" y="1368"/>
                    <a:pt x="1256" y="1368"/>
                  </a:cubicBezTo>
                  <a:cubicBezTo>
                    <a:pt x="1259" y="1367"/>
                    <a:pt x="1267" y="1367"/>
                    <a:pt x="1277" y="1368"/>
                  </a:cubicBezTo>
                  <a:cubicBezTo>
                    <a:pt x="1281" y="1368"/>
                    <a:pt x="1283" y="1368"/>
                    <a:pt x="1285" y="1368"/>
                  </a:cubicBezTo>
                  <a:cubicBezTo>
                    <a:pt x="1287" y="1368"/>
                    <a:pt x="1288" y="1367"/>
                    <a:pt x="1290" y="1367"/>
                  </a:cubicBezTo>
                  <a:cubicBezTo>
                    <a:pt x="1294" y="1366"/>
                    <a:pt x="1300" y="1364"/>
                    <a:pt x="1303" y="1372"/>
                  </a:cubicBezTo>
                  <a:cubicBezTo>
                    <a:pt x="1305" y="1380"/>
                    <a:pt x="1299" y="1388"/>
                    <a:pt x="1293" y="1395"/>
                  </a:cubicBezTo>
                  <a:cubicBezTo>
                    <a:pt x="1291" y="1397"/>
                    <a:pt x="1291" y="1397"/>
                    <a:pt x="1291" y="1397"/>
                  </a:cubicBezTo>
                  <a:cubicBezTo>
                    <a:pt x="1288" y="1400"/>
                    <a:pt x="1288" y="1404"/>
                    <a:pt x="1287" y="1408"/>
                  </a:cubicBezTo>
                  <a:cubicBezTo>
                    <a:pt x="1287" y="1412"/>
                    <a:pt x="1287" y="1416"/>
                    <a:pt x="1284" y="1418"/>
                  </a:cubicBezTo>
                  <a:cubicBezTo>
                    <a:pt x="1279" y="1422"/>
                    <a:pt x="1268" y="1429"/>
                    <a:pt x="1261" y="1434"/>
                  </a:cubicBezTo>
                  <a:cubicBezTo>
                    <a:pt x="1259" y="1436"/>
                    <a:pt x="1259" y="1436"/>
                    <a:pt x="1259" y="1436"/>
                  </a:cubicBezTo>
                  <a:cubicBezTo>
                    <a:pt x="1257" y="1437"/>
                    <a:pt x="1254" y="1438"/>
                    <a:pt x="1252" y="1438"/>
                  </a:cubicBezTo>
                  <a:close/>
                  <a:moveTo>
                    <a:pt x="1257" y="1372"/>
                  </a:moveTo>
                  <a:cubicBezTo>
                    <a:pt x="1257" y="1372"/>
                    <a:pt x="1257" y="1372"/>
                    <a:pt x="1257" y="1372"/>
                  </a:cubicBezTo>
                  <a:cubicBezTo>
                    <a:pt x="1252" y="1373"/>
                    <a:pt x="1243" y="1376"/>
                    <a:pt x="1240" y="1379"/>
                  </a:cubicBezTo>
                  <a:cubicBezTo>
                    <a:pt x="1239" y="1380"/>
                    <a:pt x="1238" y="1381"/>
                    <a:pt x="1237" y="1382"/>
                  </a:cubicBezTo>
                  <a:cubicBezTo>
                    <a:pt x="1234" y="1385"/>
                    <a:pt x="1231" y="1389"/>
                    <a:pt x="1226" y="1393"/>
                  </a:cubicBezTo>
                  <a:cubicBezTo>
                    <a:pt x="1220" y="1399"/>
                    <a:pt x="1221" y="1405"/>
                    <a:pt x="1222" y="1410"/>
                  </a:cubicBezTo>
                  <a:cubicBezTo>
                    <a:pt x="1223" y="1412"/>
                    <a:pt x="1223" y="1413"/>
                    <a:pt x="1224" y="1415"/>
                  </a:cubicBezTo>
                  <a:cubicBezTo>
                    <a:pt x="1225" y="1420"/>
                    <a:pt x="1227" y="1425"/>
                    <a:pt x="1231" y="1427"/>
                  </a:cubicBezTo>
                  <a:cubicBezTo>
                    <a:pt x="1232" y="1427"/>
                    <a:pt x="1234" y="1428"/>
                    <a:pt x="1235" y="1428"/>
                  </a:cubicBezTo>
                  <a:cubicBezTo>
                    <a:pt x="1241" y="1431"/>
                    <a:pt x="1252" y="1435"/>
                    <a:pt x="1256" y="1432"/>
                  </a:cubicBezTo>
                  <a:cubicBezTo>
                    <a:pt x="1259" y="1430"/>
                    <a:pt x="1259" y="1430"/>
                    <a:pt x="1259" y="1430"/>
                  </a:cubicBezTo>
                  <a:cubicBezTo>
                    <a:pt x="1265" y="1426"/>
                    <a:pt x="1276" y="1419"/>
                    <a:pt x="1280" y="1415"/>
                  </a:cubicBezTo>
                  <a:cubicBezTo>
                    <a:pt x="1282" y="1413"/>
                    <a:pt x="1282" y="1411"/>
                    <a:pt x="1283" y="1407"/>
                  </a:cubicBezTo>
                  <a:cubicBezTo>
                    <a:pt x="1283" y="1404"/>
                    <a:pt x="1284" y="1399"/>
                    <a:pt x="1288" y="1394"/>
                  </a:cubicBezTo>
                  <a:cubicBezTo>
                    <a:pt x="1290" y="1392"/>
                    <a:pt x="1290" y="1392"/>
                    <a:pt x="1290" y="1392"/>
                  </a:cubicBezTo>
                  <a:cubicBezTo>
                    <a:pt x="1295" y="1385"/>
                    <a:pt x="1300" y="1379"/>
                    <a:pt x="1298" y="1374"/>
                  </a:cubicBezTo>
                  <a:cubicBezTo>
                    <a:pt x="1297" y="1370"/>
                    <a:pt x="1296" y="1370"/>
                    <a:pt x="1291" y="1371"/>
                  </a:cubicBezTo>
                  <a:cubicBezTo>
                    <a:pt x="1289" y="1372"/>
                    <a:pt x="1287" y="1372"/>
                    <a:pt x="1285" y="1372"/>
                  </a:cubicBezTo>
                  <a:cubicBezTo>
                    <a:pt x="1283" y="1372"/>
                    <a:pt x="1281" y="1372"/>
                    <a:pt x="1277" y="1372"/>
                  </a:cubicBezTo>
                  <a:cubicBezTo>
                    <a:pt x="1270" y="1372"/>
                    <a:pt x="1259" y="1372"/>
                    <a:pt x="1257" y="1372"/>
                  </a:cubicBezTo>
                  <a:close/>
                  <a:moveTo>
                    <a:pt x="683" y="1418"/>
                  </a:moveTo>
                  <a:cubicBezTo>
                    <a:pt x="683" y="1418"/>
                    <a:pt x="683" y="1418"/>
                    <a:pt x="683" y="1418"/>
                  </a:cubicBezTo>
                  <a:cubicBezTo>
                    <a:pt x="681" y="1418"/>
                    <a:pt x="679" y="1416"/>
                    <a:pt x="679" y="1413"/>
                  </a:cubicBezTo>
                  <a:cubicBezTo>
                    <a:pt x="679" y="1412"/>
                    <a:pt x="679" y="1411"/>
                    <a:pt x="679" y="1409"/>
                  </a:cubicBezTo>
                  <a:cubicBezTo>
                    <a:pt x="679" y="1406"/>
                    <a:pt x="679" y="1402"/>
                    <a:pt x="677" y="1400"/>
                  </a:cubicBezTo>
                  <a:cubicBezTo>
                    <a:pt x="676" y="1397"/>
                    <a:pt x="676" y="1395"/>
                    <a:pt x="677" y="1394"/>
                  </a:cubicBezTo>
                  <a:cubicBezTo>
                    <a:pt x="678" y="1392"/>
                    <a:pt x="680" y="1391"/>
                    <a:pt x="681" y="1391"/>
                  </a:cubicBezTo>
                  <a:cubicBezTo>
                    <a:pt x="681" y="1391"/>
                    <a:pt x="681" y="1391"/>
                    <a:pt x="681" y="1391"/>
                  </a:cubicBezTo>
                  <a:cubicBezTo>
                    <a:pt x="683" y="1391"/>
                    <a:pt x="688" y="1390"/>
                    <a:pt x="691" y="1393"/>
                  </a:cubicBezTo>
                  <a:cubicBezTo>
                    <a:pt x="692" y="1394"/>
                    <a:pt x="693" y="1396"/>
                    <a:pt x="693" y="1399"/>
                  </a:cubicBezTo>
                  <a:cubicBezTo>
                    <a:pt x="693" y="1404"/>
                    <a:pt x="691" y="1407"/>
                    <a:pt x="690" y="1410"/>
                  </a:cubicBezTo>
                  <a:cubicBezTo>
                    <a:pt x="689" y="1411"/>
                    <a:pt x="689" y="1412"/>
                    <a:pt x="688" y="1413"/>
                  </a:cubicBezTo>
                  <a:cubicBezTo>
                    <a:pt x="687" y="1416"/>
                    <a:pt x="685" y="1418"/>
                    <a:pt x="683" y="1418"/>
                  </a:cubicBezTo>
                  <a:close/>
                  <a:moveTo>
                    <a:pt x="682" y="1396"/>
                  </a:moveTo>
                  <a:cubicBezTo>
                    <a:pt x="682" y="1396"/>
                    <a:pt x="681" y="1396"/>
                    <a:pt x="681" y="1396"/>
                  </a:cubicBezTo>
                  <a:cubicBezTo>
                    <a:pt x="681" y="1396"/>
                    <a:pt x="681" y="1397"/>
                    <a:pt x="681" y="1397"/>
                  </a:cubicBezTo>
                  <a:cubicBezTo>
                    <a:pt x="684" y="1401"/>
                    <a:pt x="684" y="1406"/>
                    <a:pt x="683" y="1409"/>
                  </a:cubicBezTo>
                  <a:cubicBezTo>
                    <a:pt x="683" y="1411"/>
                    <a:pt x="683" y="1412"/>
                    <a:pt x="683" y="1413"/>
                  </a:cubicBezTo>
                  <a:cubicBezTo>
                    <a:pt x="683" y="1412"/>
                    <a:pt x="684" y="1412"/>
                    <a:pt x="684" y="1412"/>
                  </a:cubicBezTo>
                  <a:cubicBezTo>
                    <a:pt x="684" y="1410"/>
                    <a:pt x="685" y="1409"/>
                    <a:pt x="686" y="1407"/>
                  </a:cubicBezTo>
                  <a:cubicBezTo>
                    <a:pt x="687" y="1405"/>
                    <a:pt x="689" y="1403"/>
                    <a:pt x="689" y="1399"/>
                  </a:cubicBezTo>
                  <a:cubicBezTo>
                    <a:pt x="689" y="1398"/>
                    <a:pt x="688" y="1397"/>
                    <a:pt x="688" y="1397"/>
                  </a:cubicBezTo>
                  <a:cubicBezTo>
                    <a:pt x="686" y="1396"/>
                    <a:pt x="684" y="1395"/>
                    <a:pt x="682" y="1396"/>
                  </a:cubicBezTo>
                  <a:close/>
                  <a:moveTo>
                    <a:pt x="1274" y="1361"/>
                  </a:moveTo>
                  <a:cubicBezTo>
                    <a:pt x="1262" y="1361"/>
                    <a:pt x="1260" y="1352"/>
                    <a:pt x="1258" y="1344"/>
                  </a:cubicBezTo>
                  <a:cubicBezTo>
                    <a:pt x="1258" y="1342"/>
                    <a:pt x="1257" y="1340"/>
                    <a:pt x="1257" y="1338"/>
                  </a:cubicBezTo>
                  <a:cubicBezTo>
                    <a:pt x="1255" y="1331"/>
                    <a:pt x="1254" y="1326"/>
                    <a:pt x="1257" y="1323"/>
                  </a:cubicBezTo>
                  <a:cubicBezTo>
                    <a:pt x="1260" y="1321"/>
                    <a:pt x="1260" y="1318"/>
                    <a:pt x="1259" y="1317"/>
                  </a:cubicBezTo>
                  <a:cubicBezTo>
                    <a:pt x="1258" y="1315"/>
                    <a:pt x="1252" y="1315"/>
                    <a:pt x="1245" y="1317"/>
                  </a:cubicBezTo>
                  <a:cubicBezTo>
                    <a:pt x="1244" y="1317"/>
                    <a:pt x="1244" y="1317"/>
                    <a:pt x="1244" y="1317"/>
                  </a:cubicBezTo>
                  <a:cubicBezTo>
                    <a:pt x="1241" y="1318"/>
                    <a:pt x="1238" y="1319"/>
                    <a:pt x="1235" y="1318"/>
                  </a:cubicBezTo>
                  <a:cubicBezTo>
                    <a:pt x="1234" y="1317"/>
                    <a:pt x="1233" y="1316"/>
                    <a:pt x="1233" y="1314"/>
                  </a:cubicBezTo>
                  <a:cubicBezTo>
                    <a:pt x="1233" y="1313"/>
                    <a:pt x="1230" y="1313"/>
                    <a:pt x="1229" y="1313"/>
                  </a:cubicBezTo>
                  <a:cubicBezTo>
                    <a:pt x="1227" y="1313"/>
                    <a:pt x="1224" y="1312"/>
                    <a:pt x="1222" y="1311"/>
                  </a:cubicBezTo>
                  <a:cubicBezTo>
                    <a:pt x="1220" y="1310"/>
                    <a:pt x="1218" y="1311"/>
                    <a:pt x="1215" y="1314"/>
                  </a:cubicBezTo>
                  <a:cubicBezTo>
                    <a:pt x="1214" y="1314"/>
                    <a:pt x="1213" y="1315"/>
                    <a:pt x="1212" y="1315"/>
                  </a:cubicBezTo>
                  <a:cubicBezTo>
                    <a:pt x="1206" y="1319"/>
                    <a:pt x="1198" y="1316"/>
                    <a:pt x="1198" y="1316"/>
                  </a:cubicBezTo>
                  <a:cubicBezTo>
                    <a:pt x="1199" y="1311"/>
                    <a:pt x="1199" y="1311"/>
                    <a:pt x="1199" y="1311"/>
                  </a:cubicBezTo>
                  <a:cubicBezTo>
                    <a:pt x="1201" y="1312"/>
                    <a:pt x="1206" y="1313"/>
                    <a:pt x="1210" y="1311"/>
                  </a:cubicBezTo>
                  <a:cubicBezTo>
                    <a:pt x="1211" y="1311"/>
                    <a:pt x="1211" y="1310"/>
                    <a:pt x="1212" y="1310"/>
                  </a:cubicBezTo>
                  <a:cubicBezTo>
                    <a:pt x="1216" y="1307"/>
                    <a:pt x="1220" y="1305"/>
                    <a:pt x="1224" y="1307"/>
                  </a:cubicBezTo>
                  <a:cubicBezTo>
                    <a:pt x="1226" y="1308"/>
                    <a:pt x="1228" y="1308"/>
                    <a:pt x="1229" y="1308"/>
                  </a:cubicBezTo>
                  <a:cubicBezTo>
                    <a:pt x="1233" y="1309"/>
                    <a:pt x="1237" y="1309"/>
                    <a:pt x="1238" y="1313"/>
                  </a:cubicBezTo>
                  <a:cubicBezTo>
                    <a:pt x="1238" y="1314"/>
                    <a:pt x="1238" y="1314"/>
                    <a:pt x="1238" y="1314"/>
                  </a:cubicBezTo>
                  <a:cubicBezTo>
                    <a:pt x="1238" y="1314"/>
                    <a:pt x="1242" y="1313"/>
                    <a:pt x="1243" y="1313"/>
                  </a:cubicBezTo>
                  <a:cubicBezTo>
                    <a:pt x="1244" y="1313"/>
                    <a:pt x="1244" y="1313"/>
                    <a:pt x="1244" y="1313"/>
                  </a:cubicBezTo>
                  <a:cubicBezTo>
                    <a:pt x="1248" y="1312"/>
                    <a:pt x="1259" y="1309"/>
                    <a:pt x="1263" y="1314"/>
                  </a:cubicBezTo>
                  <a:cubicBezTo>
                    <a:pt x="1271" y="1314"/>
                    <a:pt x="1289" y="1316"/>
                    <a:pt x="1292" y="1316"/>
                  </a:cubicBezTo>
                  <a:cubicBezTo>
                    <a:pt x="1292" y="1317"/>
                    <a:pt x="1292" y="1317"/>
                    <a:pt x="1292" y="1317"/>
                  </a:cubicBezTo>
                  <a:cubicBezTo>
                    <a:pt x="1292" y="1317"/>
                    <a:pt x="1292" y="1317"/>
                    <a:pt x="1292" y="1317"/>
                  </a:cubicBezTo>
                  <a:cubicBezTo>
                    <a:pt x="1296" y="1315"/>
                    <a:pt x="1303" y="1315"/>
                    <a:pt x="1309" y="1314"/>
                  </a:cubicBezTo>
                  <a:cubicBezTo>
                    <a:pt x="1314" y="1314"/>
                    <a:pt x="1320" y="1313"/>
                    <a:pt x="1322" y="1312"/>
                  </a:cubicBezTo>
                  <a:cubicBezTo>
                    <a:pt x="1324" y="1311"/>
                    <a:pt x="1324" y="1311"/>
                    <a:pt x="1324" y="1311"/>
                  </a:cubicBezTo>
                  <a:cubicBezTo>
                    <a:pt x="1328" y="1309"/>
                    <a:pt x="1332" y="1307"/>
                    <a:pt x="1340" y="1305"/>
                  </a:cubicBezTo>
                  <a:cubicBezTo>
                    <a:pt x="1348" y="1303"/>
                    <a:pt x="1358" y="1301"/>
                    <a:pt x="1367" y="1298"/>
                  </a:cubicBezTo>
                  <a:cubicBezTo>
                    <a:pt x="1369" y="1298"/>
                    <a:pt x="1369" y="1298"/>
                    <a:pt x="1369" y="1298"/>
                  </a:cubicBezTo>
                  <a:cubicBezTo>
                    <a:pt x="1375" y="1296"/>
                    <a:pt x="1385" y="1293"/>
                    <a:pt x="1387" y="1289"/>
                  </a:cubicBezTo>
                  <a:cubicBezTo>
                    <a:pt x="1389" y="1286"/>
                    <a:pt x="1387" y="1275"/>
                    <a:pt x="1386" y="1270"/>
                  </a:cubicBezTo>
                  <a:cubicBezTo>
                    <a:pt x="1386" y="1269"/>
                    <a:pt x="1386" y="1269"/>
                    <a:pt x="1386" y="1269"/>
                  </a:cubicBezTo>
                  <a:cubicBezTo>
                    <a:pt x="1385" y="1267"/>
                    <a:pt x="1386" y="1266"/>
                    <a:pt x="1387" y="1265"/>
                  </a:cubicBezTo>
                  <a:cubicBezTo>
                    <a:pt x="1388" y="1265"/>
                    <a:pt x="1389" y="1264"/>
                    <a:pt x="1392" y="1265"/>
                  </a:cubicBezTo>
                  <a:cubicBezTo>
                    <a:pt x="1396" y="1266"/>
                    <a:pt x="1401" y="1271"/>
                    <a:pt x="1402" y="1275"/>
                  </a:cubicBezTo>
                  <a:cubicBezTo>
                    <a:pt x="1402" y="1279"/>
                    <a:pt x="1404" y="1282"/>
                    <a:pt x="1405" y="1282"/>
                  </a:cubicBezTo>
                  <a:cubicBezTo>
                    <a:pt x="1406" y="1282"/>
                    <a:pt x="1406" y="1283"/>
                    <a:pt x="1408" y="1282"/>
                  </a:cubicBezTo>
                  <a:cubicBezTo>
                    <a:pt x="1410" y="1279"/>
                    <a:pt x="1413" y="1279"/>
                    <a:pt x="1416" y="1279"/>
                  </a:cubicBezTo>
                  <a:cubicBezTo>
                    <a:pt x="1418" y="1278"/>
                    <a:pt x="1421" y="1278"/>
                    <a:pt x="1425" y="1276"/>
                  </a:cubicBezTo>
                  <a:cubicBezTo>
                    <a:pt x="1427" y="1275"/>
                    <a:pt x="1429" y="1274"/>
                    <a:pt x="1430" y="1273"/>
                  </a:cubicBezTo>
                  <a:cubicBezTo>
                    <a:pt x="1437" y="1269"/>
                    <a:pt x="1445" y="1265"/>
                    <a:pt x="1451" y="1268"/>
                  </a:cubicBezTo>
                  <a:cubicBezTo>
                    <a:pt x="1455" y="1270"/>
                    <a:pt x="1461" y="1268"/>
                    <a:pt x="1466" y="1266"/>
                  </a:cubicBezTo>
                  <a:cubicBezTo>
                    <a:pt x="1469" y="1265"/>
                    <a:pt x="1472" y="1264"/>
                    <a:pt x="1475" y="1264"/>
                  </a:cubicBezTo>
                  <a:cubicBezTo>
                    <a:pt x="1482" y="1262"/>
                    <a:pt x="1491" y="1255"/>
                    <a:pt x="1496" y="1249"/>
                  </a:cubicBezTo>
                  <a:cubicBezTo>
                    <a:pt x="1497" y="1247"/>
                    <a:pt x="1499" y="1246"/>
                    <a:pt x="1500" y="1244"/>
                  </a:cubicBezTo>
                  <a:cubicBezTo>
                    <a:pt x="1503" y="1240"/>
                    <a:pt x="1505" y="1236"/>
                    <a:pt x="1510" y="1235"/>
                  </a:cubicBezTo>
                  <a:cubicBezTo>
                    <a:pt x="1512" y="1235"/>
                    <a:pt x="1514" y="1235"/>
                    <a:pt x="1515" y="1235"/>
                  </a:cubicBezTo>
                  <a:cubicBezTo>
                    <a:pt x="1518" y="1235"/>
                    <a:pt x="1520" y="1236"/>
                    <a:pt x="1524" y="1232"/>
                  </a:cubicBezTo>
                  <a:cubicBezTo>
                    <a:pt x="1527" y="1236"/>
                    <a:pt x="1527" y="1236"/>
                    <a:pt x="1527" y="1236"/>
                  </a:cubicBezTo>
                  <a:cubicBezTo>
                    <a:pt x="1521" y="1240"/>
                    <a:pt x="1518" y="1240"/>
                    <a:pt x="1515" y="1240"/>
                  </a:cubicBezTo>
                  <a:cubicBezTo>
                    <a:pt x="1513" y="1240"/>
                    <a:pt x="1512" y="1240"/>
                    <a:pt x="1511" y="1240"/>
                  </a:cubicBezTo>
                  <a:cubicBezTo>
                    <a:pt x="1508" y="1240"/>
                    <a:pt x="1506" y="1243"/>
                    <a:pt x="1504" y="1247"/>
                  </a:cubicBezTo>
                  <a:cubicBezTo>
                    <a:pt x="1502" y="1248"/>
                    <a:pt x="1501" y="1250"/>
                    <a:pt x="1500" y="1252"/>
                  </a:cubicBezTo>
                  <a:cubicBezTo>
                    <a:pt x="1497" y="1255"/>
                    <a:pt x="1487" y="1266"/>
                    <a:pt x="1476" y="1268"/>
                  </a:cubicBezTo>
                  <a:cubicBezTo>
                    <a:pt x="1473" y="1269"/>
                    <a:pt x="1470" y="1270"/>
                    <a:pt x="1468" y="1271"/>
                  </a:cubicBezTo>
                  <a:cubicBezTo>
                    <a:pt x="1461" y="1273"/>
                    <a:pt x="1455" y="1275"/>
                    <a:pt x="1449" y="1272"/>
                  </a:cubicBezTo>
                  <a:cubicBezTo>
                    <a:pt x="1445" y="1270"/>
                    <a:pt x="1439" y="1273"/>
                    <a:pt x="1432" y="1277"/>
                  </a:cubicBezTo>
                  <a:cubicBezTo>
                    <a:pt x="1431" y="1278"/>
                    <a:pt x="1429" y="1279"/>
                    <a:pt x="1428" y="1280"/>
                  </a:cubicBezTo>
                  <a:cubicBezTo>
                    <a:pt x="1423" y="1282"/>
                    <a:pt x="1419" y="1283"/>
                    <a:pt x="1417" y="1283"/>
                  </a:cubicBezTo>
                  <a:cubicBezTo>
                    <a:pt x="1414" y="1284"/>
                    <a:pt x="1412" y="1284"/>
                    <a:pt x="1410" y="1285"/>
                  </a:cubicBezTo>
                  <a:cubicBezTo>
                    <a:pt x="1408" y="1287"/>
                    <a:pt x="1406" y="1287"/>
                    <a:pt x="1404" y="1286"/>
                  </a:cubicBezTo>
                  <a:cubicBezTo>
                    <a:pt x="1400" y="1285"/>
                    <a:pt x="1398" y="1281"/>
                    <a:pt x="1397" y="1276"/>
                  </a:cubicBezTo>
                  <a:cubicBezTo>
                    <a:pt x="1397" y="1273"/>
                    <a:pt x="1393" y="1270"/>
                    <a:pt x="1390" y="1269"/>
                  </a:cubicBezTo>
                  <a:cubicBezTo>
                    <a:pt x="1390" y="1269"/>
                    <a:pt x="1390" y="1269"/>
                    <a:pt x="1390" y="1269"/>
                  </a:cubicBezTo>
                  <a:cubicBezTo>
                    <a:pt x="1392" y="1278"/>
                    <a:pt x="1394" y="1287"/>
                    <a:pt x="1391" y="1292"/>
                  </a:cubicBezTo>
                  <a:cubicBezTo>
                    <a:pt x="1388" y="1296"/>
                    <a:pt x="1379" y="1299"/>
                    <a:pt x="1370" y="1302"/>
                  </a:cubicBezTo>
                  <a:cubicBezTo>
                    <a:pt x="1368" y="1303"/>
                    <a:pt x="1368" y="1303"/>
                    <a:pt x="1368" y="1303"/>
                  </a:cubicBezTo>
                  <a:cubicBezTo>
                    <a:pt x="1359" y="1305"/>
                    <a:pt x="1349" y="1308"/>
                    <a:pt x="1341" y="1310"/>
                  </a:cubicBezTo>
                  <a:cubicBezTo>
                    <a:pt x="1334" y="1312"/>
                    <a:pt x="1330" y="1313"/>
                    <a:pt x="1326" y="1315"/>
                  </a:cubicBezTo>
                  <a:cubicBezTo>
                    <a:pt x="1324" y="1316"/>
                    <a:pt x="1324" y="1316"/>
                    <a:pt x="1324" y="1316"/>
                  </a:cubicBezTo>
                  <a:cubicBezTo>
                    <a:pt x="1321" y="1318"/>
                    <a:pt x="1316" y="1318"/>
                    <a:pt x="1309" y="1319"/>
                  </a:cubicBezTo>
                  <a:cubicBezTo>
                    <a:pt x="1303" y="1319"/>
                    <a:pt x="1297" y="1320"/>
                    <a:pt x="1294" y="1321"/>
                  </a:cubicBezTo>
                  <a:cubicBezTo>
                    <a:pt x="1289" y="1323"/>
                    <a:pt x="1287" y="1325"/>
                    <a:pt x="1287" y="1327"/>
                  </a:cubicBezTo>
                  <a:cubicBezTo>
                    <a:pt x="1287" y="1330"/>
                    <a:pt x="1287" y="1332"/>
                    <a:pt x="1286" y="1333"/>
                  </a:cubicBezTo>
                  <a:cubicBezTo>
                    <a:pt x="1285" y="1334"/>
                    <a:pt x="1283" y="1334"/>
                    <a:pt x="1282" y="1334"/>
                  </a:cubicBezTo>
                  <a:cubicBezTo>
                    <a:pt x="1281" y="1335"/>
                    <a:pt x="1280" y="1335"/>
                    <a:pt x="1279" y="1335"/>
                  </a:cubicBezTo>
                  <a:cubicBezTo>
                    <a:pt x="1279" y="1336"/>
                    <a:pt x="1279" y="1336"/>
                    <a:pt x="1280" y="1337"/>
                  </a:cubicBezTo>
                  <a:cubicBezTo>
                    <a:pt x="1280" y="1337"/>
                    <a:pt x="1281" y="1338"/>
                    <a:pt x="1282" y="1339"/>
                  </a:cubicBezTo>
                  <a:cubicBezTo>
                    <a:pt x="1285" y="1343"/>
                    <a:pt x="1288" y="1347"/>
                    <a:pt x="1288" y="1351"/>
                  </a:cubicBezTo>
                  <a:cubicBezTo>
                    <a:pt x="1287" y="1354"/>
                    <a:pt x="1286" y="1361"/>
                    <a:pt x="1274" y="1361"/>
                  </a:cubicBezTo>
                  <a:close/>
                  <a:moveTo>
                    <a:pt x="1264" y="1319"/>
                  </a:moveTo>
                  <a:cubicBezTo>
                    <a:pt x="1264" y="1321"/>
                    <a:pt x="1263" y="1324"/>
                    <a:pt x="1260" y="1327"/>
                  </a:cubicBezTo>
                  <a:cubicBezTo>
                    <a:pt x="1259" y="1328"/>
                    <a:pt x="1260" y="1333"/>
                    <a:pt x="1261" y="1337"/>
                  </a:cubicBezTo>
                  <a:cubicBezTo>
                    <a:pt x="1262" y="1339"/>
                    <a:pt x="1262" y="1341"/>
                    <a:pt x="1263" y="1343"/>
                  </a:cubicBezTo>
                  <a:cubicBezTo>
                    <a:pt x="1265" y="1352"/>
                    <a:pt x="1266" y="1357"/>
                    <a:pt x="1274" y="1357"/>
                  </a:cubicBezTo>
                  <a:cubicBezTo>
                    <a:pt x="1282" y="1357"/>
                    <a:pt x="1283" y="1353"/>
                    <a:pt x="1283" y="1350"/>
                  </a:cubicBezTo>
                  <a:cubicBezTo>
                    <a:pt x="1283" y="1349"/>
                    <a:pt x="1280" y="1344"/>
                    <a:pt x="1278" y="1342"/>
                  </a:cubicBezTo>
                  <a:cubicBezTo>
                    <a:pt x="1277" y="1341"/>
                    <a:pt x="1277" y="1340"/>
                    <a:pt x="1276" y="1340"/>
                  </a:cubicBezTo>
                  <a:cubicBezTo>
                    <a:pt x="1275" y="1339"/>
                    <a:pt x="1274" y="1336"/>
                    <a:pt x="1274" y="1334"/>
                  </a:cubicBezTo>
                  <a:cubicBezTo>
                    <a:pt x="1274" y="1333"/>
                    <a:pt x="1275" y="1332"/>
                    <a:pt x="1276" y="1331"/>
                  </a:cubicBezTo>
                  <a:cubicBezTo>
                    <a:pt x="1279" y="1330"/>
                    <a:pt x="1281" y="1330"/>
                    <a:pt x="1282" y="1330"/>
                  </a:cubicBezTo>
                  <a:cubicBezTo>
                    <a:pt x="1282" y="1330"/>
                    <a:pt x="1282" y="1330"/>
                    <a:pt x="1282" y="1330"/>
                  </a:cubicBezTo>
                  <a:cubicBezTo>
                    <a:pt x="1282" y="1329"/>
                    <a:pt x="1282" y="1329"/>
                    <a:pt x="1282" y="1328"/>
                  </a:cubicBezTo>
                  <a:cubicBezTo>
                    <a:pt x="1282" y="1325"/>
                    <a:pt x="1283" y="1322"/>
                    <a:pt x="1286" y="1320"/>
                  </a:cubicBezTo>
                  <a:cubicBezTo>
                    <a:pt x="1279" y="1320"/>
                    <a:pt x="1269" y="1319"/>
                    <a:pt x="1264" y="1319"/>
                  </a:cubicBezTo>
                  <a:close/>
                  <a:moveTo>
                    <a:pt x="983" y="1355"/>
                  </a:moveTo>
                  <a:cubicBezTo>
                    <a:pt x="982" y="1355"/>
                    <a:pt x="981" y="1355"/>
                    <a:pt x="981" y="1355"/>
                  </a:cubicBezTo>
                  <a:cubicBezTo>
                    <a:pt x="980" y="1354"/>
                    <a:pt x="979" y="1353"/>
                    <a:pt x="979" y="1352"/>
                  </a:cubicBezTo>
                  <a:cubicBezTo>
                    <a:pt x="978" y="1349"/>
                    <a:pt x="981" y="1347"/>
                    <a:pt x="982" y="1346"/>
                  </a:cubicBezTo>
                  <a:cubicBezTo>
                    <a:pt x="984" y="1345"/>
                    <a:pt x="986" y="1345"/>
                    <a:pt x="987" y="1346"/>
                  </a:cubicBezTo>
                  <a:cubicBezTo>
                    <a:pt x="988" y="1347"/>
                    <a:pt x="988" y="1350"/>
                    <a:pt x="987" y="1352"/>
                  </a:cubicBezTo>
                  <a:cubicBezTo>
                    <a:pt x="987" y="1353"/>
                    <a:pt x="987" y="1353"/>
                    <a:pt x="987" y="1353"/>
                  </a:cubicBezTo>
                  <a:cubicBezTo>
                    <a:pt x="986" y="1354"/>
                    <a:pt x="986" y="1355"/>
                    <a:pt x="984" y="1355"/>
                  </a:cubicBezTo>
                  <a:cubicBezTo>
                    <a:pt x="984" y="1355"/>
                    <a:pt x="984" y="1355"/>
                    <a:pt x="984" y="1355"/>
                  </a:cubicBezTo>
                  <a:cubicBezTo>
                    <a:pt x="983" y="1355"/>
                    <a:pt x="983" y="1355"/>
                    <a:pt x="983" y="1355"/>
                  </a:cubicBezTo>
                  <a:close/>
                  <a:moveTo>
                    <a:pt x="990" y="1338"/>
                  </a:moveTo>
                  <a:cubicBezTo>
                    <a:pt x="990" y="1338"/>
                    <a:pt x="989" y="1338"/>
                    <a:pt x="988" y="1337"/>
                  </a:cubicBezTo>
                  <a:cubicBezTo>
                    <a:pt x="987" y="1337"/>
                    <a:pt x="986" y="1336"/>
                    <a:pt x="987" y="1333"/>
                  </a:cubicBezTo>
                  <a:cubicBezTo>
                    <a:pt x="987" y="1333"/>
                    <a:pt x="987" y="1333"/>
                    <a:pt x="987" y="1333"/>
                  </a:cubicBezTo>
                  <a:cubicBezTo>
                    <a:pt x="987" y="1333"/>
                    <a:pt x="987" y="1332"/>
                    <a:pt x="987" y="1332"/>
                  </a:cubicBezTo>
                  <a:cubicBezTo>
                    <a:pt x="987" y="1332"/>
                    <a:pt x="987" y="1333"/>
                    <a:pt x="987" y="1333"/>
                  </a:cubicBezTo>
                  <a:cubicBezTo>
                    <a:pt x="991" y="1330"/>
                    <a:pt x="991" y="1330"/>
                    <a:pt x="991" y="1330"/>
                  </a:cubicBezTo>
                  <a:cubicBezTo>
                    <a:pt x="990" y="1330"/>
                    <a:pt x="990" y="1330"/>
                    <a:pt x="990" y="1330"/>
                  </a:cubicBezTo>
                  <a:cubicBezTo>
                    <a:pt x="990" y="1330"/>
                    <a:pt x="990" y="1330"/>
                    <a:pt x="991" y="1330"/>
                  </a:cubicBezTo>
                  <a:cubicBezTo>
                    <a:pt x="995" y="1330"/>
                    <a:pt x="996" y="1332"/>
                    <a:pt x="996" y="1333"/>
                  </a:cubicBezTo>
                  <a:cubicBezTo>
                    <a:pt x="996" y="1334"/>
                    <a:pt x="996" y="1335"/>
                    <a:pt x="994" y="1337"/>
                  </a:cubicBezTo>
                  <a:cubicBezTo>
                    <a:pt x="993" y="1337"/>
                    <a:pt x="992" y="1338"/>
                    <a:pt x="990" y="1338"/>
                  </a:cubicBezTo>
                  <a:close/>
                  <a:moveTo>
                    <a:pt x="1061" y="1335"/>
                  </a:moveTo>
                  <a:cubicBezTo>
                    <a:pt x="1060" y="1335"/>
                    <a:pt x="1058" y="1335"/>
                    <a:pt x="1057" y="1334"/>
                  </a:cubicBezTo>
                  <a:cubicBezTo>
                    <a:pt x="1056" y="1333"/>
                    <a:pt x="1056" y="1333"/>
                    <a:pt x="1056" y="1333"/>
                  </a:cubicBezTo>
                  <a:cubicBezTo>
                    <a:pt x="1056" y="1333"/>
                    <a:pt x="1054" y="1332"/>
                    <a:pt x="1055" y="1330"/>
                  </a:cubicBezTo>
                  <a:cubicBezTo>
                    <a:pt x="1055" y="1330"/>
                    <a:pt x="1055" y="1330"/>
                    <a:pt x="1055" y="1330"/>
                  </a:cubicBezTo>
                  <a:cubicBezTo>
                    <a:pt x="1055" y="1327"/>
                    <a:pt x="1057" y="1326"/>
                    <a:pt x="1059" y="1326"/>
                  </a:cubicBezTo>
                  <a:cubicBezTo>
                    <a:pt x="1063" y="1326"/>
                    <a:pt x="1064" y="1329"/>
                    <a:pt x="1064" y="1330"/>
                  </a:cubicBezTo>
                  <a:cubicBezTo>
                    <a:pt x="1065" y="1332"/>
                    <a:pt x="1064" y="1334"/>
                    <a:pt x="1063" y="1335"/>
                  </a:cubicBezTo>
                  <a:cubicBezTo>
                    <a:pt x="1063" y="1335"/>
                    <a:pt x="1062" y="1335"/>
                    <a:pt x="1061" y="1335"/>
                  </a:cubicBezTo>
                  <a:close/>
                  <a:moveTo>
                    <a:pt x="713" y="1275"/>
                  </a:moveTo>
                  <a:cubicBezTo>
                    <a:pt x="712" y="1275"/>
                    <a:pt x="712" y="1275"/>
                    <a:pt x="711" y="1274"/>
                  </a:cubicBezTo>
                  <a:cubicBezTo>
                    <a:pt x="709" y="1272"/>
                    <a:pt x="711" y="1270"/>
                    <a:pt x="711" y="1269"/>
                  </a:cubicBezTo>
                  <a:cubicBezTo>
                    <a:pt x="712" y="1268"/>
                    <a:pt x="713" y="1268"/>
                    <a:pt x="713" y="1267"/>
                  </a:cubicBezTo>
                  <a:cubicBezTo>
                    <a:pt x="714" y="1267"/>
                    <a:pt x="714" y="1267"/>
                    <a:pt x="714" y="1266"/>
                  </a:cubicBezTo>
                  <a:cubicBezTo>
                    <a:pt x="717" y="1265"/>
                    <a:pt x="720" y="1266"/>
                    <a:pt x="721" y="1267"/>
                  </a:cubicBezTo>
                  <a:cubicBezTo>
                    <a:pt x="722" y="1267"/>
                    <a:pt x="722" y="1268"/>
                    <a:pt x="723" y="1269"/>
                  </a:cubicBezTo>
                  <a:cubicBezTo>
                    <a:pt x="723" y="1270"/>
                    <a:pt x="723" y="1272"/>
                    <a:pt x="722" y="1273"/>
                  </a:cubicBezTo>
                  <a:cubicBezTo>
                    <a:pt x="720" y="1274"/>
                    <a:pt x="718" y="1275"/>
                    <a:pt x="716" y="1275"/>
                  </a:cubicBezTo>
                  <a:cubicBezTo>
                    <a:pt x="716" y="1275"/>
                    <a:pt x="715" y="1275"/>
                    <a:pt x="714" y="1275"/>
                  </a:cubicBezTo>
                  <a:cubicBezTo>
                    <a:pt x="714" y="1275"/>
                    <a:pt x="714" y="1275"/>
                    <a:pt x="713" y="1275"/>
                  </a:cubicBezTo>
                  <a:close/>
                  <a:moveTo>
                    <a:pt x="713" y="1271"/>
                  </a:moveTo>
                  <a:cubicBezTo>
                    <a:pt x="713" y="1271"/>
                    <a:pt x="713" y="1271"/>
                    <a:pt x="713" y="1271"/>
                  </a:cubicBezTo>
                  <a:cubicBezTo>
                    <a:pt x="714" y="1273"/>
                    <a:pt x="714" y="1273"/>
                    <a:pt x="714" y="1273"/>
                  </a:cubicBezTo>
                  <a:lnTo>
                    <a:pt x="713" y="1271"/>
                  </a:lnTo>
                  <a:close/>
                  <a:moveTo>
                    <a:pt x="719" y="1271"/>
                  </a:moveTo>
                  <a:cubicBezTo>
                    <a:pt x="719" y="1271"/>
                    <a:pt x="719" y="1271"/>
                    <a:pt x="719" y="1271"/>
                  </a:cubicBezTo>
                  <a:cubicBezTo>
                    <a:pt x="719" y="1271"/>
                    <a:pt x="719" y="1271"/>
                    <a:pt x="719" y="1271"/>
                  </a:cubicBezTo>
                  <a:close/>
                  <a:moveTo>
                    <a:pt x="718" y="1270"/>
                  </a:moveTo>
                  <a:cubicBezTo>
                    <a:pt x="718" y="1270"/>
                    <a:pt x="718" y="1270"/>
                    <a:pt x="718" y="1270"/>
                  </a:cubicBezTo>
                  <a:close/>
                  <a:moveTo>
                    <a:pt x="771" y="1190"/>
                  </a:moveTo>
                  <a:cubicBezTo>
                    <a:pt x="770" y="1190"/>
                    <a:pt x="770" y="1190"/>
                    <a:pt x="769" y="1190"/>
                  </a:cubicBezTo>
                  <a:cubicBezTo>
                    <a:pt x="767" y="1189"/>
                    <a:pt x="766" y="1188"/>
                    <a:pt x="766" y="1187"/>
                  </a:cubicBezTo>
                  <a:cubicBezTo>
                    <a:pt x="765" y="1185"/>
                    <a:pt x="766" y="1184"/>
                    <a:pt x="768" y="1183"/>
                  </a:cubicBezTo>
                  <a:cubicBezTo>
                    <a:pt x="768" y="1182"/>
                    <a:pt x="769" y="1182"/>
                    <a:pt x="769" y="1182"/>
                  </a:cubicBezTo>
                  <a:cubicBezTo>
                    <a:pt x="770" y="1182"/>
                    <a:pt x="770" y="1182"/>
                    <a:pt x="770" y="1182"/>
                  </a:cubicBezTo>
                  <a:cubicBezTo>
                    <a:pt x="771" y="1182"/>
                    <a:pt x="771" y="1182"/>
                    <a:pt x="771" y="1182"/>
                  </a:cubicBezTo>
                  <a:cubicBezTo>
                    <a:pt x="771" y="1182"/>
                    <a:pt x="771" y="1182"/>
                    <a:pt x="772" y="1182"/>
                  </a:cubicBezTo>
                  <a:cubicBezTo>
                    <a:pt x="774" y="1182"/>
                    <a:pt x="775" y="1183"/>
                    <a:pt x="775" y="1184"/>
                  </a:cubicBezTo>
                  <a:cubicBezTo>
                    <a:pt x="776" y="1186"/>
                    <a:pt x="774" y="1188"/>
                    <a:pt x="773" y="1188"/>
                  </a:cubicBezTo>
                  <a:cubicBezTo>
                    <a:pt x="773" y="1189"/>
                    <a:pt x="773" y="1189"/>
                    <a:pt x="773" y="1189"/>
                  </a:cubicBezTo>
                  <a:cubicBezTo>
                    <a:pt x="772" y="1190"/>
                    <a:pt x="772" y="1190"/>
                    <a:pt x="771" y="1190"/>
                  </a:cubicBezTo>
                  <a:close/>
                  <a:moveTo>
                    <a:pt x="769" y="1190"/>
                  </a:moveTo>
                  <a:cubicBezTo>
                    <a:pt x="769" y="1190"/>
                    <a:pt x="769" y="1190"/>
                    <a:pt x="769" y="1190"/>
                  </a:cubicBezTo>
                  <a:cubicBezTo>
                    <a:pt x="769" y="1190"/>
                    <a:pt x="769" y="1190"/>
                    <a:pt x="769" y="1190"/>
                  </a:cubicBezTo>
                  <a:close/>
                  <a:moveTo>
                    <a:pt x="769" y="1185"/>
                  </a:moveTo>
                  <a:cubicBezTo>
                    <a:pt x="770" y="1187"/>
                    <a:pt x="770" y="1187"/>
                    <a:pt x="770" y="1187"/>
                  </a:cubicBezTo>
                  <a:cubicBezTo>
                    <a:pt x="770" y="1187"/>
                    <a:pt x="770" y="1187"/>
                    <a:pt x="770" y="1187"/>
                  </a:cubicBezTo>
                  <a:cubicBezTo>
                    <a:pt x="770" y="1187"/>
                    <a:pt x="770" y="1187"/>
                    <a:pt x="770" y="1187"/>
                  </a:cubicBezTo>
                  <a:cubicBezTo>
                    <a:pt x="770" y="1187"/>
                    <a:pt x="770" y="1187"/>
                    <a:pt x="770" y="1187"/>
                  </a:cubicBezTo>
                  <a:cubicBezTo>
                    <a:pt x="770" y="1187"/>
                    <a:pt x="770" y="1187"/>
                    <a:pt x="770" y="1187"/>
                  </a:cubicBezTo>
                  <a:lnTo>
                    <a:pt x="769" y="1185"/>
                  </a:lnTo>
                  <a:close/>
                  <a:moveTo>
                    <a:pt x="770" y="1185"/>
                  </a:moveTo>
                  <a:cubicBezTo>
                    <a:pt x="770" y="1185"/>
                    <a:pt x="770" y="1185"/>
                    <a:pt x="770" y="1185"/>
                  </a:cubicBezTo>
                  <a:close/>
                  <a:moveTo>
                    <a:pt x="769" y="1185"/>
                  </a:moveTo>
                  <a:cubicBezTo>
                    <a:pt x="769" y="1185"/>
                    <a:pt x="769" y="1185"/>
                    <a:pt x="769" y="1185"/>
                  </a:cubicBezTo>
                  <a:cubicBezTo>
                    <a:pt x="769" y="1185"/>
                    <a:pt x="769" y="1185"/>
                    <a:pt x="769" y="1185"/>
                  </a:cubicBezTo>
                  <a:close/>
                  <a:moveTo>
                    <a:pt x="769" y="1185"/>
                  </a:moveTo>
                  <a:cubicBezTo>
                    <a:pt x="769" y="1185"/>
                    <a:pt x="769" y="1185"/>
                    <a:pt x="769" y="1185"/>
                  </a:cubicBezTo>
                  <a:cubicBezTo>
                    <a:pt x="769" y="1185"/>
                    <a:pt x="769" y="1185"/>
                    <a:pt x="769" y="1185"/>
                  </a:cubicBezTo>
                  <a:close/>
                  <a:moveTo>
                    <a:pt x="763" y="1175"/>
                  </a:moveTo>
                  <a:cubicBezTo>
                    <a:pt x="762" y="1175"/>
                    <a:pt x="762" y="1175"/>
                    <a:pt x="761" y="1174"/>
                  </a:cubicBezTo>
                  <a:cubicBezTo>
                    <a:pt x="760" y="1173"/>
                    <a:pt x="760" y="1171"/>
                    <a:pt x="761" y="1170"/>
                  </a:cubicBezTo>
                  <a:cubicBezTo>
                    <a:pt x="761" y="1170"/>
                    <a:pt x="761" y="1169"/>
                    <a:pt x="762" y="1169"/>
                  </a:cubicBezTo>
                  <a:cubicBezTo>
                    <a:pt x="763" y="1168"/>
                    <a:pt x="763" y="1168"/>
                    <a:pt x="764" y="1168"/>
                  </a:cubicBezTo>
                  <a:cubicBezTo>
                    <a:pt x="765" y="1166"/>
                    <a:pt x="767" y="1166"/>
                    <a:pt x="769" y="1166"/>
                  </a:cubicBezTo>
                  <a:cubicBezTo>
                    <a:pt x="770" y="1167"/>
                    <a:pt x="771" y="1168"/>
                    <a:pt x="772" y="1169"/>
                  </a:cubicBezTo>
                  <a:cubicBezTo>
                    <a:pt x="772" y="1171"/>
                    <a:pt x="771" y="1172"/>
                    <a:pt x="770" y="1173"/>
                  </a:cubicBezTo>
                  <a:cubicBezTo>
                    <a:pt x="770" y="1173"/>
                    <a:pt x="770" y="1173"/>
                    <a:pt x="769" y="1173"/>
                  </a:cubicBezTo>
                  <a:cubicBezTo>
                    <a:pt x="768" y="1175"/>
                    <a:pt x="766" y="1175"/>
                    <a:pt x="765" y="1175"/>
                  </a:cubicBezTo>
                  <a:cubicBezTo>
                    <a:pt x="765" y="1175"/>
                    <a:pt x="765" y="1175"/>
                    <a:pt x="764" y="1175"/>
                  </a:cubicBezTo>
                  <a:cubicBezTo>
                    <a:pt x="764" y="1175"/>
                    <a:pt x="764" y="1175"/>
                    <a:pt x="763" y="1175"/>
                  </a:cubicBezTo>
                  <a:close/>
                  <a:moveTo>
                    <a:pt x="764" y="1175"/>
                  </a:moveTo>
                  <a:cubicBezTo>
                    <a:pt x="764" y="1175"/>
                    <a:pt x="764" y="1175"/>
                    <a:pt x="764" y="1175"/>
                  </a:cubicBezTo>
                  <a:cubicBezTo>
                    <a:pt x="764" y="1175"/>
                    <a:pt x="764" y="1175"/>
                    <a:pt x="764" y="1175"/>
                  </a:cubicBezTo>
                  <a:close/>
                  <a:moveTo>
                    <a:pt x="830" y="1014"/>
                  </a:moveTo>
                  <a:cubicBezTo>
                    <a:pt x="826" y="1014"/>
                    <a:pt x="821" y="1011"/>
                    <a:pt x="819" y="1008"/>
                  </a:cubicBezTo>
                  <a:cubicBezTo>
                    <a:pt x="817" y="1006"/>
                    <a:pt x="818" y="1005"/>
                    <a:pt x="818" y="1004"/>
                  </a:cubicBezTo>
                  <a:cubicBezTo>
                    <a:pt x="819" y="1001"/>
                    <a:pt x="822" y="1001"/>
                    <a:pt x="825" y="1001"/>
                  </a:cubicBezTo>
                  <a:cubicBezTo>
                    <a:pt x="825" y="1001"/>
                    <a:pt x="825" y="1001"/>
                    <a:pt x="825" y="1001"/>
                  </a:cubicBezTo>
                  <a:cubicBezTo>
                    <a:pt x="828" y="1001"/>
                    <a:pt x="833" y="1005"/>
                    <a:pt x="834" y="1008"/>
                  </a:cubicBezTo>
                  <a:cubicBezTo>
                    <a:pt x="835" y="1010"/>
                    <a:pt x="835" y="1012"/>
                    <a:pt x="833" y="1013"/>
                  </a:cubicBezTo>
                  <a:cubicBezTo>
                    <a:pt x="832" y="1014"/>
                    <a:pt x="831" y="1014"/>
                    <a:pt x="830" y="1014"/>
                  </a:cubicBezTo>
                  <a:close/>
                  <a:moveTo>
                    <a:pt x="823" y="1006"/>
                  </a:moveTo>
                  <a:cubicBezTo>
                    <a:pt x="825" y="1008"/>
                    <a:pt x="828" y="1009"/>
                    <a:pt x="830" y="1010"/>
                  </a:cubicBezTo>
                  <a:cubicBezTo>
                    <a:pt x="829" y="1008"/>
                    <a:pt x="826" y="1006"/>
                    <a:pt x="825" y="1006"/>
                  </a:cubicBezTo>
                  <a:cubicBezTo>
                    <a:pt x="824" y="1006"/>
                    <a:pt x="824" y="1006"/>
                    <a:pt x="823" y="1006"/>
                  </a:cubicBezTo>
                  <a:close/>
                  <a:moveTo>
                    <a:pt x="822" y="1005"/>
                  </a:moveTo>
                  <a:cubicBezTo>
                    <a:pt x="822" y="1005"/>
                    <a:pt x="822" y="1005"/>
                    <a:pt x="822" y="1005"/>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59" name="ïṡḻíḑe">
              <a:extLst>
                <a:ext uri="{FF2B5EF4-FFF2-40B4-BE49-F238E27FC236}">
                  <a16:creationId xmlns:a16="http://schemas.microsoft.com/office/drawing/2014/main" id="{21873B8F-6024-4F5C-8204-59AC7224FDE3}"/>
                </a:ext>
              </a:extLst>
            </p:cNvPr>
            <p:cNvSpPr/>
            <p:nvPr/>
          </p:nvSpPr>
          <p:spPr bwMode="auto">
            <a:xfrm>
              <a:off x="9966325" y="6269038"/>
              <a:ext cx="9525"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0" name="iṥľîḓe">
              <a:extLst>
                <a:ext uri="{FF2B5EF4-FFF2-40B4-BE49-F238E27FC236}">
                  <a16:creationId xmlns:a16="http://schemas.microsoft.com/office/drawing/2014/main" id="{AC84B173-1BFF-4B71-BB16-A228BF51E0C7}"/>
                </a:ext>
              </a:extLst>
            </p:cNvPr>
            <p:cNvSpPr/>
            <p:nvPr/>
          </p:nvSpPr>
          <p:spPr bwMode="auto">
            <a:xfrm>
              <a:off x="9961563" y="6264275"/>
              <a:ext cx="19050" cy="19050"/>
            </a:xfrm>
            <a:custGeom>
              <a:avLst/>
              <a:gdLst>
                <a:gd name="T0" fmla="*/ 5 w 9"/>
                <a:gd name="T1" fmla="*/ 9 h 9"/>
                <a:gd name="T2" fmla="*/ 0 w 9"/>
                <a:gd name="T3" fmla="*/ 4 h 9"/>
                <a:gd name="T4" fmla="*/ 5 w 9"/>
                <a:gd name="T5" fmla="*/ 0 h 9"/>
                <a:gd name="T6" fmla="*/ 9 w 9"/>
                <a:gd name="T7" fmla="*/ 4 h 9"/>
                <a:gd name="T8" fmla="*/ 5 w 9"/>
                <a:gd name="T9" fmla="*/ 9 h 9"/>
                <a:gd name="T10" fmla="*/ 5 w 9"/>
                <a:gd name="T11" fmla="*/ 2 h 9"/>
                <a:gd name="T12" fmla="*/ 5 w 9"/>
                <a:gd name="T13" fmla="*/ 4 h 9"/>
                <a:gd name="T14" fmla="*/ 5 w 9"/>
                <a:gd name="T15" fmla="*/ 4 h 9"/>
                <a:gd name="T16" fmla="*/ 5 w 9"/>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5" y="9"/>
                  </a:moveTo>
                  <a:cubicBezTo>
                    <a:pt x="2" y="9"/>
                    <a:pt x="0" y="7"/>
                    <a:pt x="0" y="4"/>
                  </a:cubicBezTo>
                  <a:cubicBezTo>
                    <a:pt x="0" y="2"/>
                    <a:pt x="2" y="0"/>
                    <a:pt x="5" y="0"/>
                  </a:cubicBezTo>
                  <a:cubicBezTo>
                    <a:pt x="7" y="0"/>
                    <a:pt x="9" y="2"/>
                    <a:pt x="9" y="4"/>
                  </a:cubicBezTo>
                  <a:cubicBezTo>
                    <a:pt x="9" y="7"/>
                    <a:pt x="7"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1" name="îŝḻídè">
              <a:extLst>
                <a:ext uri="{FF2B5EF4-FFF2-40B4-BE49-F238E27FC236}">
                  <a16:creationId xmlns:a16="http://schemas.microsoft.com/office/drawing/2014/main" id="{62F64579-EF9D-4163-B416-88C0DD146DE2}"/>
                </a:ext>
              </a:extLst>
            </p:cNvPr>
            <p:cNvSpPr/>
            <p:nvPr/>
          </p:nvSpPr>
          <p:spPr bwMode="auto">
            <a:xfrm>
              <a:off x="10072688" y="6134100"/>
              <a:ext cx="9525"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2" name="îṣḷíďê">
              <a:extLst>
                <a:ext uri="{FF2B5EF4-FFF2-40B4-BE49-F238E27FC236}">
                  <a16:creationId xmlns:a16="http://schemas.microsoft.com/office/drawing/2014/main" id="{8BA5C9BE-FD5F-4948-8591-1F7DA91B31AA}"/>
                </a:ext>
              </a:extLst>
            </p:cNvPr>
            <p:cNvSpPr/>
            <p:nvPr/>
          </p:nvSpPr>
          <p:spPr bwMode="auto">
            <a:xfrm>
              <a:off x="10066338" y="6129338"/>
              <a:ext cx="19050" cy="17463"/>
            </a:xfrm>
            <a:custGeom>
              <a:avLst/>
              <a:gdLst>
                <a:gd name="T0" fmla="*/ 5 w 9"/>
                <a:gd name="T1" fmla="*/ 8 h 8"/>
                <a:gd name="T2" fmla="*/ 0 w 9"/>
                <a:gd name="T3" fmla="*/ 4 h 8"/>
                <a:gd name="T4" fmla="*/ 5 w 9"/>
                <a:gd name="T5" fmla="*/ 0 h 8"/>
                <a:gd name="T6" fmla="*/ 9 w 9"/>
                <a:gd name="T7" fmla="*/ 4 h 8"/>
                <a:gd name="T8" fmla="*/ 5 w 9"/>
                <a:gd name="T9" fmla="*/ 8 h 8"/>
                <a:gd name="T10" fmla="*/ 5 w 9"/>
                <a:gd name="T11" fmla="*/ 4 h 8"/>
                <a:gd name="T12" fmla="*/ 4 w 9"/>
                <a:gd name="T13" fmla="*/ 4 h 8"/>
                <a:gd name="T14" fmla="*/ 5 w 9"/>
                <a:gd name="T15" fmla="*/ 4 h 8"/>
                <a:gd name="T16" fmla="*/ 5 w 9"/>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5" y="8"/>
                  </a:moveTo>
                  <a:cubicBezTo>
                    <a:pt x="2" y="8"/>
                    <a:pt x="0" y="6"/>
                    <a:pt x="0" y="4"/>
                  </a:cubicBezTo>
                  <a:cubicBezTo>
                    <a:pt x="0" y="2"/>
                    <a:pt x="2" y="0"/>
                    <a:pt x="5" y="0"/>
                  </a:cubicBezTo>
                  <a:cubicBezTo>
                    <a:pt x="7" y="0"/>
                    <a:pt x="9" y="2"/>
                    <a:pt x="9" y="4"/>
                  </a:cubicBezTo>
                  <a:cubicBezTo>
                    <a:pt x="9" y="6"/>
                    <a:pt x="7" y="8"/>
                    <a:pt x="5" y="8"/>
                  </a:cubicBezTo>
                  <a:close/>
                  <a:moveTo>
                    <a:pt x="5" y="4"/>
                  </a:moveTo>
                  <a:cubicBezTo>
                    <a:pt x="5" y="4"/>
                    <a:pt x="4" y="4"/>
                    <a:pt x="4" y="4"/>
                  </a:cubicBezTo>
                  <a:cubicBezTo>
                    <a:pt x="4" y="4"/>
                    <a:pt x="5" y="4"/>
                    <a:pt x="5" y="4"/>
                  </a:cubicBezTo>
                  <a:cubicBezTo>
                    <a:pt x="5" y="4"/>
                    <a:pt x="5" y="4"/>
                    <a:pt x="5"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3" name="îṡlíďé">
              <a:extLst>
                <a:ext uri="{FF2B5EF4-FFF2-40B4-BE49-F238E27FC236}">
                  <a16:creationId xmlns:a16="http://schemas.microsoft.com/office/drawing/2014/main" id="{F6D53369-2950-49F6-B155-6AFCBA119B50}"/>
                </a:ext>
              </a:extLst>
            </p:cNvPr>
            <p:cNvSpPr/>
            <p:nvPr/>
          </p:nvSpPr>
          <p:spPr bwMode="auto">
            <a:xfrm>
              <a:off x="9896475" y="6564313"/>
              <a:ext cx="22225" cy="190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4" name="íşḷiďè">
              <a:extLst>
                <a:ext uri="{FF2B5EF4-FFF2-40B4-BE49-F238E27FC236}">
                  <a16:creationId xmlns:a16="http://schemas.microsoft.com/office/drawing/2014/main" id="{51199119-CEED-4FEA-9E6F-A409AFDBE11D}"/>
                </a:ext>
              </a:extLst>
            </p:cNvPr>
            <p:cNvSpPr/>
            <p:nvPr/>
          </p:nvSpPr>
          <p:spPr bwMode="auto">
            <a:xfrm>
              <a:off x="9893300" y="6557963"/>
              <a:ext cx="30163" cy="31750"/>
            </a:xfrm>
            <a:custGeom>
              <a:avLst/>
              <a:gdLst>
                <a:gd name="T0" fmla="*/ 7 w 14"/>
                <a:gd name="T1" fmla="*/ 15 h 15"/>
                <a:gd name="T2" fmla="*/ 0 w 14"/>
                <a:gd name="T3" fmla="*/ 7 h 15"/>
                <a:gd name="T4" fmla="*/ 7 w 14"/>
                <a:gd name="T5" fmla="*/ 0 h 15"/>
                <a:gd name="T6" fmla="*/ 14 w 14"/>
                <a:gd name="T7" fmla="*/ 7 h 15"/>
                <a:gd name="T8" fmla="*/ 7 w 14"/>
                <a:gd name="T9" fmla="*/ 15 h 15"/>
                <a:gd name="T10" fmla="*/ 7 w 14"/>
                <a:gd name="T11" fmla="*/ 5 h 15"/>
                <a:gd name="T12" fmla="*/ 4 w 14"/>
                <a:gd name="T13" fmla="*/ 7 h 15"/>
                <a:gd name="T14" fmla="*/ 7 w 14"/>
                <a:gd name="T15" fmla="*/ 10 h 15"/>
                <a:gd name="T16" fmla="*/ 9 w 14"/>
                <a:gd name="T17" fmla="*/ 7 h 15"/>
                <a:gd name="T18" fmla="*/ 7 w 14"/>
                <a:gd name="T19"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5">
                  <a:moveTo>
                    <a:pt x="7" y="15"/>
                  </a:moveTo>
                  <a:cubicBezTo>
                    <a:pt x="3" y="15"/>
                    <a:pt x="0" y="11"/>
                    <a:pt x="0" y="7"/>
                  </a:cubicBezTo>
                  <a:cubicBezTo>
                    <a:pt x="0" y="3"/>
                    <a:pt x="3" y="0"/>
                    <a:pt x="7" y="0"/>
                  </a:cubicBezTo>
                  <a:cubicBezTo>
                    <a:pt x="11" y="0"/>
                    <a:pt x="14" y="3"/>
                    <a:pt x="14" y="7"/>
                  </a:cubicBezTo>
                  <a:cubicBezTo>
                    <a:pt x="14" y="11"/>
                    <a:pt x="11" y="15"/>
                    <a:pt x="7" y="15"/>
                  </a:cubicBezTo>
                  <a:close/>
                  <a:moveTo>
                    <a:pt x="7" y="5"/>
                  </a:moveTo>
                  <a:cubicBezTo>
                    <a:pt x="5" y="5"/>
                    <a:pt x="4" y="6"/>
                    <a:pt x="4" y="7"/>
                  </a:cubicBezTo>
                  <a:cubicBezTo>
                    <a:pt x="4" y="9"/>
                    <a:pt x="5" y="10"/>
                    <a:pt x="7" y="10"/>
                  </a:cubicBezTo>
                  <a:cubicBezTo>
                    <a:pt x="8" y="10"/>
                    <a:pt x="9" y="9"/>
                    <a:pt x="9" y="7"/>
                  </a:cubicBezTo>
                  <a:cubicBezTo>
                    <a:pt x="9" y="6"/>
                    <a:pt x="8" y="5"/>
                    <a:pt x="7"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5" name="íŝļïḍê">
              <a:extLst>
                <a:ext uri="{FF2B5EF4-FFF2-40B4-BE49-F238E27FC236}">
                  <a16:creationId xmlns:a16="http://schemas.microsoft.com/office/drawing/2014/main" id="{8B6B1777-7709-48D8-AC4A-15164BAFA2A9}"/>
                </a:ext>
              </a:extLst>
            </p:cNvPr>
            <p:cNvSpPr/>
            <p:nvPr/>
          </p:nvSpPr>
          <p:spPr bwMode="auto">
            <a:xfrm>
              <a:off x="10299700" y="5716588"/>
              <a:ext cx="17463"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6" name="îsľïďè">
              <a:extLst>
                <a:ext uri="{FF2B5EF4-FFF2-40B4-BE49-F238E27FC236}">
                  <a16:creationId xmlns:a16="http://schemas.microsoft.com/office/drawing/2014/main" id="{3733DB1A-3DFE-4FB0-A6C1-361CB05D9EE2}"/>
                </a:ext>
              </a:extLst>
            </p:cNvPr>
            <p:cNvSpPr/>
            <p:nvPr/>
          </p:nvSpPr>
          <p:spPr bwMode="auto">
            <a:xfrm>
              <a:off x="10296525" y="5710238"/>
              <a:ext cx="25400" cy="26988"/>
            </a:xfrm>
            <a:custGeom>
              <a:avLst/>
              <a:gdLst>
                <a:gd name="T0" fmla="*/ 6 w 12"/>
                <a:gd name="T1" fmla="*/ 13 h 13"/>
                <a:gd name="T2" fmla="*/ 0 w 12"/>
                <a:gd name="T3" fmla="*/ 6 h 13"/>
                <a:gd name="T4" fmla="*/ 6 w 12"/>
                <a:gd name="T5" fmla="*/ 0 h 13"/>
                <a:gd name="T6" fmla="*/ 12 w 12"/>
                <a:gd name="T7" fmla="*/ 6 h 13"/>
                <a:gd name="T8" fmla="*/ 6 w 12"/>
                <a:gd name="T9" fmla="*/ 13 h 13"/>
                <a:gd name="T10" fmla="*/ 6 w 12"/>
                <a:gd name="T11" fmla="*/ 5 h 13"/>
                <a:gd name="T12" fmla="*/ 5 w 12"/>
                <a:gd name="T13" fmla="*/ 6 h 13"/>
                <a:gd name="T14" fmla="*/ 6 w 12"/>
                <a:gd name="T15" fmla="*/ 8 h 13"/>
                <a:gd name="T16" fmla="*/ 8 w 12"/>
                <a:gd name="T17" fmla="*/ 6 h 13"/>
                <a:gd name="T18" fmla="*/ 6 w 12"/>
                <a:gd name="T19"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3">
                  <a:moveTo>
                    <a:pt x="6" y="13"/>
                  </a:moveTo>
                  <a:cubicBezTo>
                    <a:pt x="3" y="13"/>
                    <a:pt x="0" y="10"/>
                    <a:pt x="0" y="6"/>
                  </a:cubicBezTo>
                  <a:cubicBezTo>
                    <a:pt x="0" y="3"/>
                    <a:pt x="3" y="0"/>
                    <a:pt x="6" y="0"/>
                  </a:cubicBezTo>
                  <a:cubicBezTo>
                    <a:pt x="10" y="0"/>
                    <a:pt x="12" y="3"/>
                    <a:pt x="12" y="6"/>
                  </a:cubicBezTo>
                  <a:cubicBezTo>
                    <a:pt x="12" y="10"/>
                    <a:pt x="10" y="13"/>
                    <a:pt x="6" y="13"/>
                  </a:cubicBezTo>
                  <a:close/>
                  <a:moveTo>
                    <a:pt x="6" y="5"/>
                  </a:moveTo>
                  <a:cubicBezTo>
                    <a:pt x="5" y="5"/>
                    <a:pt x="5" y="6"/>
                    <a:pt x="5" y="6"/>
                  </a:cubicBezTo>
                  <a:cubicBezTo>
                    <a:pt x="5" y="7"/>
                    <a:pt x="5" y="8"/>
                    <a:pt x="6" y="8"/>
                  </a:cubicBezTo>
                  <a:cubicBezTo>
                    <a:pt x="7" y="8"/>
                    <a:pt x="8" y="7"/>
                    <a:pt x="8" y="6"/>
                  </a:cubicBezTo>
                  <a:cubicBezTo>
                    <a:pt x="8" y="6"/>
                    <a:pt x="7" y="5"/>
                    <a:pt x="6"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7" name="í$lïde">
              <a:extLst>
                <a:ext uri="{FF2B5EF4-FFF2-40B4-BE49-F238E27FC236}">
                  <a16:creationId xmlns:a16="http://schemas.microsoft.com/office/drawing/2014/main" id="{B684BC92-DA68-4992-B370-04D45EBAF504}"/>
                </a:ext>
              </a:extLst>
            </p:cNvPr>
            <p:cNvSpPr/>
            <p:nvPr/>
          </p:nvSpPr>
          <p:spPr bwMode="auto">
            <a:xfrm>
              <a:off x="9925050" y="5538788"/>
              <a:ext cx="7938" cy="14288"/>
            </a:xfrm>
            <a:custGeom>
              <a:avLst/>
              <a:gdLst>
                <a:gd name="T0" fmla="*/ 1 w 4"/>
                <a:gd name="T1" fmla="*/ 1 h 7"/>
                <a:gd name="T2" fmla="*/ 0 w 4"/>
                <a:gd name="T3" fmla="*/ 3 h 7"/>
                <a:gd name="T4" fmla="*/ 1 w 4"/>
                <a:gd name="T5" fmla="*/ 7 h 7"/>
                <a:gd name="T6" fmla="*/ 4 w 4"/>
                <a:gd name="T7" fmla="*/ 5 h 7"/>
                <a:gd name="T8" fmla="*/ 4 w 4"/>
                <a:gd name="T9" fmla="*/ 1 h 7"/>
                <a:gd name="T10" fmla="*/ 1 w 4"/>
                <a:gd name="T11" fmla="*/ 1 h 7"/>
              </a:gdLst>
              <a:ahLst/>
              <a:cxnLst>
                <a:cxn ang="0">
                  <a:pos x="T0" y="T1"/>
                </a:cxn>
                <a:cxn ang="0">
                  <a:pos x="T2" y="T3"/>
                </a:cxn>
                <a:cxn ang="0">
                  <a:pos x="T4" y="T5"/>
                </a:cxn>
                <a:cxn ang="0">
                  <a:pos x="T6" y="T7"/>
                </a:cxn>
                <a:cxn ang="0">
                  <a:pos x="T8" y="T9"/>
                </a:cxn>
                <a:cxn ang="0">
                  <a:pos x="T10" y="T11"/>
                </a:cxn>
              </a:cxnLst>
              <a:rect l="0" t="0" r="r" b="b"/>
              <a:pathLst>
                <a:path w="4" h="7">
                  <a:moveTo>
                    <a:pt x="1" y="1"/>
                  </a:moveTo>
                  <a:cubicBezTo>
                    <a:pt x="1" y="2"/>
                    <a:pt x="0" y="2"/>
                    <a:pt x="0" y="3"/>
                  </a:cubicBezTo>
                  <a:cubicBezTo>
                    <a:pt x="0" y="5"/>
                    <a:pt x="1" y="7"/>
                    <a:pt x="1" y="7"/>
                  </a:cubicBezTo>
                  <a:cubicBezTo>
                    <a:pt x="2" y="7"/>
                    <a:pt x="4" y="6"/>
                    <a:pt x="4" y="5"/>
                  </a:cubicBezTo>
                  <a:cubicBezTo>
                    <a:pt x="4" y="4"/>
                    <a:pt x="4" y="2"/>
                    <a:pt x="4" y="1"/>
                  </a:cubicBezTo>
                  <a:cubicBezTo>
                    <a:pt x="3" y="0"/>
                    <a:pt x="2" y="0"/>
                    <a:pt x="1" y="1"/>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8" name="ïṥļïďè">
              <a:extLst>
                <a:ext uri="{FF2B5EF4-FFF2-40B4-BE49-F238E27FC236}">
                  <a16:creationId xmlns:a16="http://schemas.microsoft.com/office/drawing/2014/main" id="{A0027BEB-19DC-4D44-A5B9-D9DD52CD5770}"/>
                </a:ext>
              </a:extLst>
            </p:cNvPr>
            <p:cNvSpPr/>
            <p:nvPr/>
          </p:nvSpPr>
          <p:spPr bwMode="auto">
            <a:xfrm>
              <a:off x="9918700" y="5534025"/>
              <a:ext cx="19050" cy="23813"/>
            </a:xfrm>
            <a:custGeom>
              <a:avLst/>
              <a:gdLst>
                <a:gd name="T0" fmla="*/ 5 w 9"/>
                <a:gd name="T1" fmla="*/ 11 h 11"/>
                <a:gd name="T2" fmla="*/ 4 w 9"/>
                <a:gd name="T3" fmla="*/ 11 h 11"/>
                <a:gd name="T4" fmla="*/ 0 w 9"/>
                <a:gd name="T5" fmla="*/ 5 h 11"/>
                <a:gd name="T6" fmla="*/ 2 w 9"/>
                <a:gd name="T7" fmla="*/ 2 h 11"/>
                <a:gd name="T8" fmla="*/ 4 w 9"/>
                <a:gd name="T9" fmla="*/ 3 h 11"/>
                <a:gd name="T10" fmla="*/ 2 w 9"/>
                <a:gd name="T11" fmla="*/ 2 h 11"/>
                <a:gd name="T12" fmla="*/ 6 w 9"/>
                <a:gd name="T13" fmla="*/ 0 h 11"/>
                <a:gd name="T14" fmla="*/ 9 w 9"/>
                <a:gd name="T15" fmla="*/ 2 h 11"/>
                <a:gd name="T16" fmla="*/ 9 w 9"/>
                <a:gd name="T17" fmla="*/ 7 h 11"/>
                <a:gd name="T18" fmla="*/ 8 w 9"/>
                <a:gd name="T19" fmla="*/ 10 h 11"/>
                <a:gd name="T20" fmla="*/ 5 w 9"/>
                <a:gd name="T21" fmla="*/ 11 h 11"/>
                <a:gd name="T22" fmla="*/ 6 w 9"/>
                <a:gd name="T23" fmla="*/ 5 h 11"/>
                <a:gd name="T24" fmla="*/ 6 w 9"/>
                <a:gd name="T25" fmla="*/ 5 h 11"/>
                <a:gd name="T26" fmla="*/ 6 w 9"/>
                <a:gd name="T27" fmla="*/ 5 h 11"/>
                <a:gd name="T28" fmla="*/ 4 w 9"/>
                <a:gd name="T29" fmla="*/ 4 h 11"/>
                <a:gd name="T30" fmla="*/ 4 w 9"/>
                <a:gd name="T31"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11">
                  <a:moveTo>
                    <a:pt x="5" y="11"/>
                  </a:moveTo>
                  <a:cubicBezTo>
                    <a:pt x="4" y="11"/>
                    <a:pt x="4" y="11"/>
                    <a:pt x="4" y="11"/>
                  </a:cubicBezTo>
                  <a:cubicBezTo>
                    <a:pt x="2" y="11"/>
                    <a:pt x="0" y="8"/>
                    <a:pt x="0" y="5"/>
                  </a:cubicBezTo>
                  <a:cubicBezTo>
                    <a:pt x="0" y="3"/>
                    <a:pt x="1" y="2"/>
                    <a:pt x="2" y="2"/>
                  </a:cubicBezTo>
                  <a:cubicBezTo>
                    <a:pt x="4" y="3"/>
                    <a:pt x="4" y="3"/>
                    <a:pt x="4" y="3"/>
                  </a:cubicBezTo>
                  <a:cubicBezTo>
                    <a:pt x="2" y="2"/>
                    <a:pt x="2" y="2"/>
                    <a:pt x="2" y="2"/>
                  </a:cubicBezTo>
                  <a:cubicBezTo>
                    <a:pt x="3" y="1"/>
                    <a:pt x="5" y="0"/>
                    <a:pt x="6" y="0"/>
                  </a:cubicBezTo>
                  <a:cubicBezTo>
                    <a:pt x="7" y="0"/>
                    <a:pt x="8" y="1"/>
                    <a:pt x="9" y="2"/>
                  </a:cubicBezTo>
                  <a:cubicBezTo>
                    <a:pt x="9" y="3"/>
                    <a:pt x="9" y="5"/>
                    <a:pt x="9" y="7"/>
                  </a:cubicBezTo>
                  <a:cubicBezTo>
                    <a:pt x="9" y="8"/>
                    <a:pt x="9" y="9"/>
                    <a:pt x="8" y="10"/>
                  </a:cubicBezTo>
                  <a:cubicBezTo>
                    <a:pt x="7" y="11"/>
                    <a:pt x="6" y="11"/>
                    <a:pt x="5" y="11"/>
                  </a:cubicBezTo>
                  <a:close/>
                  <a:moveTo>
                    <a:pt x="6" y="5"/>
                  </a:moveTo>
                  <a:cubicBezTo>
                    <a:pt x="6" y="5"/>
                    <a:pt x="6" y="5"/>
                    <a:pt x="6" y="5"/>
                  </a:cubicBezTo>
                  <a:cubicBezTo>
                    <a:pt x="6" y="5"/>
                    <a:pt x="6" y="5"/>
                    <a:pt x="6" y="5"/>
                  </a:cubicBezTo>
                  <a:close/>
                  <a:moveTo>
                    <a:pt x="4" y="4"/>
                  </a:moveTo>
                  <a:cubicBezTo>
                    <a:pt x="4" y="4"/>
                    <a:pt x="4" y="4"/>
                    <a:pt x="4"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69" name="ïŝļîḋé">
              <a:extLst>
                <a:ext uri="{FF2B5EF4-FFF2-40B4-BE49-F238E27FC236}">
                  <a16:creationId xmlns:a16="http://schemas.microsoft.com/office/drawing/2014/main" id="{33C9FAF8-66B1-41F8-9E11-071B8E8C5C4A}"/>
                </a:ext>
              </a:extLst>
            </p:cNvPr>
            <p:cNvSpPr/>
            <p:nvPr/>
          </p:nvSpPr>
          <p:spPr bwMode="auto">
            <a:xfrm>
              <a:off x="10137775" y="6102350"/>
              <a:ext cx="7938"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0" name="íṥḻîdè">
              <a:extLst>
                <a:ext uri="{FF2B5EF4-FFF2-40B4-BE49-F238E27FC236}">
                  <a16:creationId xmlns:a16="http://schemas.microsoft.com/office/drawing/2014/main" id="{0D053EFE-FEE5-4193-97D9-C7E087EA533D}"/>
                </a:ext>
              </a:extLst>
            </p:cNvPr>
            <p:cNvSpPr/>
            <p:nvPr/>
          </p:nvSpPr>
          <p:spPr bwMode="auto">
            <a:xfrm>
              <a:off x="10131425" y="6097588"/>
              <a:ext cx="20638"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2 h 9"/>
                <a:gd name="T12" fmla="*/ 5 w 10"/>
                <a:gd name="T13" fmla="*/ 4 h 9"/>
                <a:gd name="T14" fmla="*/ 5 w 10"/>
                <a:gd name="T15" fmla="*/ 4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3" y="9"/>
                    <a:pt x="0" y="7"/>
                    <a:pt x="0" y="4"/>
                  </a:cubicBezTo>
                  <a:cubicBezTo>
                    <a:pt x="0" y="2"/>
                    <a:pt x="3" y="0"/>
                    <a:pt x="5" y="0"/>
                  </a:cubicBezTo>
                  <a:cubicBezTo>
                    <a:pt x="8" y="0"/>
                    <a:pt x="10" y="2"/>
                    <a:pt x="10" y="4"/>
                  </a:cubicBezTo>
                  <a:cubicBezTo>
                    <a:pt x="10" y="7"/>
                    <a:pt x="8"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1" name="îŝlïḓé">
              <a:extLst>
                <a:ext uri="{FF2B5EF4-FFF2-40B4-BE49-F238E27FC236}">
                  <a16:creationId xmlns:a16="http://schemas.microsoft.com/office/drawing/2014/main" id="{9835710A-7A85-4666-971D-6177F6CA6EEB}"/>
                </a:ext>
              </a:extLst>
            </p:cNvPr>
            <p:cNvSpPr/>
            <p:nvPr/>
          </p:nvSpPr>
          <p:spPr bwMode="auto">
            <a:xfrm>
              <a:off x="9744075" y="6330950"/>
              <a:ext cx="11113"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2" name="îṣľïdé">
              <a:extLst>
                <a:ext uri="{FF2B5EF4-FFF2-40B4-BE49-F238E27FC236}">
                  <a16:creationId xmlns:a16="http://schemas.microsoft.com/office/drawing/2014/main" id="{C0ACB095-1B02-42DB-8257-0B5DD8C2BB8B}"/>
                </a:ext>
              </a:extLst>
            </p:cNvPr>
            <p:cNvSpPr/>
            <p:nvPr/>
          </p:nvSpPr>
          <p:spPr bwMode="auto">
            <a:xfrm>
              <a:off x="9740900" y="6326188"/>
              <a:ext cx="19050" cy="190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3" name="íṩḻîḍè">
              <a:extLst>
                <a:ext uri="{FF2B5EF4-FFF2-40B4-BE49-F238E27FC236}">
                  <a16:creationId xmlns:a16="http://schemas.microsoft.com/office/drawing/2014/main" id="{0FBA00C3-5B6E-4EE3-A64F-8479BFA8449A}"/>
                </a:ext>
              </a:extLst>
            </p:cNvPr>
            <p:cNvSpPr/>
            <p:nvPr/>
          </p:nvSpPr>
          <p:spPr bwMode="auto">
            <a:xfrm>
              <a:off x="10064750" y="6088063"/>
              <a:ext cx="12700"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4" name="ïṡḻídé">
              <a:extLst>
                <a:ext uri="{FF2B5EF4-FFF2-40B4-BE49-F238E27FC236}">
                  <a16:creationId xmlns:a16="http://schemas.microsoft.com/office/drawing/2014/main" id="{50D8AD45-AB17-4C4C-8B5D-BC0D2571197B}"/>
                </a:ext>
              </a:extLst>
            </p:cNvPr>
            <p:cNvSpPr/>
            <p:nvPr/>
          </p:nvSpPr>
          <p:spPr bwMode="auto">
            <a:xfrm>
              <a:off x="10058400" y="6084888"/>
              <a:ext cx="23813" cy="20638"/>
            </a:xfrm>
            <a:custGeom>
              <a:avLst/>
              <a:gdLst>
                <a:gd name="T0" fmla="*/ 6 w 11"/>
                <a:gd name="T1" fmla="*/ 10 h 10"/>
                <a:gd name="T2" fmla="*/ 0 w 11"/>
                <a:gd name="T3" fmla="*/ 5 h 10"/>
                <a:gd name="T4" fmla="*/ 6 w 11"/>
                <a:gd name="T5" fmla="*/ 0 h 10"/>
                <a:gd name="T6" fmla="*/ 11 w 11"/>
                <a:gd name="T7" fmla="*/ 5 h 10"/>
                <a:gd name="T8" fmla="*/ 6 w 11"/>
                <a:gd name="T9" fmla="*/ 10 h 10"/>
                <a:gd name="T10" fmla="*/ 6 w 11"/>
                <a:gd name="T11" fmla="*/ 4 h 10"/>
                <a:gd name="T12" fmla="*/ 5 w 11"/>
                <a:gd name="T13" fmla="*/ 5 h 10"/>
                <a:gd name="T14" fmla="*/ 6 w 11"/>
                <a:gd name="T15" fmla="*/ 5 h 10"/>
                <a:gd name="T16" fmla="*/ 6 w 11"/>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0">
                  <a:moveTo>
                    <a:pt x="6" y="10"/>
                  </a:moveTo>
                  <a:cubicBezTo>
                    <a:pt x="3" y="10"/>
                    <a:pt x="0" y="8"/>
                    <a:pt x="0" y="5"/>
                  </a:cubicBezTo>
                  <a:cubicBezTo>
                    <a:pt x="0" y="2"/>
                    <a:pt x="3" y="0"/>
                    <a:pt x="6" y="0"/>
                  </a:cubicBezTo>
                  <a:cubicBezTo>
                    <a:pt x="9" y="0"/>
                    <a:pt x="11" y="2"/>
                    <a:pt x="11" y="5"/>
                  </a:cubicBezTo>
                  <a:cubicBezTo>
                    <a:pt x="11" y="8"/>
                    <a:pt x="9" y="10"/>
                    <a:pt x="6" y="10"/>
                  </a:cubicBezTo>
                  <a:close/>
                  <a:moveTo>
                    <a:pt x="6" y="4"/>
                  </a:moveTo>
                  <a:cubicBezTo>
                    <a:pt x="5" y="4"/>
                    <a:pt x="5" y="5"/>
                    <a:pt x="5" y="5"/>
                  </a:cubicBezTo>
                  <a:cubicBezTo>
                    <a:pt x="5" y="6"/>
                    <a:pt x="6" y="6"/>
                    <a:pt x="6" y="5"/>
                  </a:cubicBezTo>
                  <a:cubicBezTo>
                    <a:pt x="6" y="5"/>
                    <a:pt x="6" y="4"/>
                    <a:pt x="6"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5" name="íşḻîḑè">
              <a:extLst>
                <a:ext uri="{FF2B5EF4-FFF2-40B4-BE49-F238E27FC236}">
                  <a16:creationId xmlns:a16="http://schemas.microsoft.com/office/drawing/2014/main" id="{5FED993E-92C3-4E93-AD14-7BBC4B90A2F8}"/>
                </a:ext>
              </a:extLst>
            </p:cNvPr>
            <p:cNvSpPr/>
            <p:nvPr/>
          </p:nvSpPr>
          <p:spPr bwMode="auto">
            <a:xfrm>
              <a:off x="10071100" y="6053138"/>
              <a:ext cx="14288"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6" name="íŝlïḋè">
              <a:extLst>
                <a:ext uri="{FF2B5EF4-FFF2-40B4-BE49-F238E27FC236}">
                  <a16:creationId xmlns:a16="http://schemas.microsoft.com/office/drawing/2014/main" id="{CBC65248-EC61-4DB2-A7B1-C41D91F9C185}"/>
                </a:ext>
              </a:extLst>
            </p:cNvPr>
            <p:cNvSpPr/>
            <p:nvPr/>
          </p:nvSpPr>
          <p:spPr bwMode="auto">
            <a:xfrm>
              <a:off x="10066338" y="6048375"/>
              <a:ext cx="25400" cy="25400"/>
            </a:xfrm>
            <a:custGeom>
              <a:avLst/>
              <a:gdLst>
                <a:gd name="T0" fmla="*/ 6 w 12"/>
                <a:gd name="T1" fmla="*/ 12 h 12"/>
                <a:gd name="T2" fmla="*/ 0 w 12"/>
                <a:gd name="T3" fmla="*/ 6 h 12"/>
                <a:gd name="T4" fmla="*/ 6 w 12"/>
                <a:gd name="T5" fmla="*/ 0 h 12"/>
                <a:gd name="T6" fmla="*/ 12 w 12"/>
                <a:gd name="T7" fmla="*/ 6 h 12"/>
                <a:gd name="T8" fmla="*/ 6 w 12"/>
                <a:gd name="T9" fmla="*/ 12 h 12"/>
                <a:gd name="T10" fmla="*/ 6 w 12"/>
                <a:gd name="T11" fmla="*/ 4 h 12"/>
                <a:gd name="T12" fmla="*/ 5 w 12"/>
                <a:gd name="T13" fmla="*/ 6 h 12"/>
                <a:gd name="T14" fmla="*/ 6 w 12"/>
                <a:gd name="T15" fmla="*/ 7 h 12"/>
                <a:gd name="T16" fmla="*/ 7 w 12"/>
                <a:gd name="T17" fmla="*/ 6 h 12"/>
                <a:gd name="T18" fmla="*/ 6 w 12"/>
                <a:gd name="T1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2" y="12"/>
                    <a:pt x="0" y="9"/>
                    <a:pt x="0" y="6"/>
                  </a:cubicBezTo>
                  <a:cubicBezTo>
                    <a:pt x="0" y="2"/>
                    <a:pt x="2" y="0"/>
                    <a:pt x="6" y="0"/>
                  </a:cubicBezTo>
                  <a:cubicBezTo>
                    <a:pt x="9" y="0"/>
                    <a:pt x="12" y="2"/>
                    <a:pt x="12" y="6"/>
                  </a:cubicBezTo>
                  <a:cubicBezTo>
                    <a:pt x="12" y="9"/>
                    <a:pt x="9" y="12"/>
                    <a:pt x="6" y="12"/>
                  </a:cubicBezTo>
                  <a:close/>
                  <a:moveTo>
                    <a:pt x="6" y="4"/>
                  </a:moveTo>
                  <a:cubicBezTo>
                    <a:pt x="5" y="4"/>
                    <a:pt x="5" y="5"/>
                    <a:pt x="5" y="6"/>
                  </a:cubicBezTo>
                  <a:cubicBezTo>
                    <a:pt x="5" y="6"/>
                    <a:pt x="5" y="7"/>
                    <a:pt x="6" y="7"/>
                  </a:cubicBezTo>
                  <a:cubicBezTo>
                    <a:pt x="6" y="7"/>
                    <a:pt x="7" y="6"/>
                    <a:pt x="7" y="6"/>
                  </a:cubicBezTo>
                  <a:cubicBezTo>
                    <a:pt x="7" y="5"/>
                    <a:pt x="6" y="4"/>
                    <a:pt x="6"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7" name="îSḷïḍe">
              <a:extLst>
                <a:ext uri="{FF2B5EF4-FFF2-40B4-BE49-F238E27FC236}">
                  <a16:creationId xmlns:a16="http://schemas.microsoft.com/office/drawing/2014/main" id="{4FAA5484-2614-44AC-B023-0ECD86FE67BD}"/>
                </a:ext>
              </a:extLst>
            </p:cNvPr>
            <p:cNvSpPr/>
            <p:nvPr/>
          </p:nvSpPr>
          <p:spPr bwMode="auto">
            <a:xfrm>
              <a:off x="10061575" y="5995988"/>
              <a:ext cx="17463" cy="1746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8" name="ïşļïḋê">
              <a:extLst>
                <a:ext uri="{FF2B5EF4-FFF2-40B4-BE49-F238E27FC236}">
                  <a16:creationId xmlns:a16="http://schemas.microsoft.com/office/drawing/2014/main" id="{22C0C329-82B3-4141-9757-75920A514353}"/>
                </a:ext>
              </a:extLst>
            </p:cNvPr>
            <p:cNvSpPr/>
            <p:nvPr/>
          </p:nvSpPr>
          <p:spPr bwMode="auto">
            <a:xfrm>
              <a:off x="10058400" y="5992813"/>
              <a:ext cx="26988" cy="25400"/>
            </a:xfrm>
            <a:custGeom>
              <a:avLst/>
              <a:gdLst>
                <a:gd name="T0" fmla="*/ 6 w 13"/>
                <a:gd name="T1" fmla="*/ 12 h 12"/>
                <a:gd name="T2" fmla="*/ 0 w 13"/>
                <a:gd name="T3" fmla="*/ 6 h 12"/>
                <a:gd name="T4" fmla="*/ 6 w 13"/>
                <a:gd name="T5" fmla="*/ 0 h 12"/>
                <a:gd name="T6" fmla="*/ 13 w 13"/>
                <a:gd name="T7" fmla="*/ 6 h 12"/>
                <a:gd name="T8" fmla="*/ 6 w 13"/>
                <a:gd name="T9" fmla="*/ 12 h 12"/>
                <a:gd name="T10" fmla="*/ 6 w 13"/>
                <a:gd name="T11" fmla="*/ 4 h 12"/>
                <a:gd name="T12" fmla="*/ 5 w 13"/>
                <a:gd name="T13" fmla="*/ 6 h 12"/>
                <a:gd name="T14" fmla="*/ 6 w 13"/>
                <a:gd name="T15" fmla="*/ 8 h 12"/>
                <a:gd name="T16" fmla="*/ 8 w 13"/>
                <a:gd name="T17" fmla="*/ 6 h 12"/>
                <a:gd name="T18" fmla="*/ 6 w 13"/>
                <a:gd name="T1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2">
                  <a:moveTo>
                    <a:pt x="6" y="12"/>
                  </a:moveTo>
                  <a:cubicBezTo>
                    <a:pt x="3" y="12"/>
                    <a:pt x="0" y="10"/>
                    <a:pt x="0" y="6"/>
                  </a:cubicBezTo>
                  <a:cubicBezTo>
                    <a:pt x="0" y="3"/>
                    <a:pt x="3" y="0"/>
                    <a:pt x="6" y="0"/>
                  </a:cubicBezTo>
                  <a:cubicBezTo>
                    <a:pt x="10" y="0"/>
                    <a:pt x="13" y="3"/>
                    <a:pt x="13" y="6"/>
                  </a:cubicBezTo>
                  <a:cubicBezTo>
                    <a:pt x="13" y="10"/>
                    <a:pt x="10" y="12"/>
                    <a:pt x="6" y="12"/>
                  </a:cubicBezTo>
                  <a:close/>
                  <a:moveTo>
                    <a:pt x="6" y="4"/>
                  </a:moveTo>
                  <a:cubicBezTo>
                    <a:pt x="5" y="4"/>
                    <a:pt x="5" y="5"/>
                    <a:pt x="5" y="6"/>
                  </a:cubicBezTo>
                  <a:cubicBezTo>
                    <a:pt x="5" y="7"/>
                    <a:pt x="5" y="8"/>
                    <a:pt x="6" y="8"/>
                  </a:cubicBezTo>
                  <a:cubicBezTo>
                    <a:pt x="7" y="8"/>
                    <a:pt x="8" y="7"/>
                    <a:pt x="8" y="6"/>
                  </a:cubicBezTo>
                  <a:cubicBezTo>
                    <a:pt x="8" y="5"/>
                    <a:pt x="7" y="4"/>
                    <a:pt x="6"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79" name="ïṥ1îḓé">
              <a:extLst>
                <a:ext uri="{FF2B5EF4-FFF2-40B4-BE49-F238E27FC236}">
                  <a16:creationId xmlns:a16="http://schemas.microsoft.com/office/drawing/2014/main" id="{164EF487-70C5-4952-B60C-99AE5F71E075}"/>
                </a:ext>
              </a:extLst>
            </p:cNvPr>
            <p:cNvSpPr/>
            <p:nvPr/>
          </p:nvSpPr>
          <p:spPr bwMode="auto">
            <a:xfrm>
              <a:off x="10040938" y="5675313"/>
              <a:ext cx="7938"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0" name="íśļîḑê">
              <a:extLst>
                <a:ext uri="{FF2B5EF4-FFF2-40B4-BE49-F238E27FC236}">
                  <a16:creationId xmlns:a16="http://schemas.microsoft.com/office/drawing/2014/main" id="{BEC73BB1-0006-494A-A0BE-8BD8DA8D6005}"/>
                </a:ext>
              </a:extLst>
            </p:cNvPr>
            <p:cNvSpPr/>
            <p:nvPr/>
          </p:nvSpPr>
          <p:spPr bwMode="auto">
            <a:xfrm>
              <a:off x="10034588" y="5670550"/>
              <a:ext cx="20638"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2 h 9"/>
                <a:gd name="T12" fmla="*/ 5 w 10"/>
                <a:gd name="T13" fmla="*/ 4 h 9"/>
                <a:gd name="T14" fmla="*/ 5 w 10"/>
                <a:gd name="T15" fmla="*/ 4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2" y="9"/>
                    <a:pt x="0" y="7"/>
                    <a:pt x="0" y="4"/>
                  </a:cubicBezTo>
                  <a:cubicBezTo>
                    <a:pt x="0" y="2"/>
                    <a:pt x="2" y="0"/>
                    <a:pt x="5" y="0"/>
                  </a:cubicBezTo>
                  <a:cubicBezTo>
                    <a:pt x="7" y="0"/>
                    <a:pt x="10" y="2"/>
                    <a:pt x="10" y="4"/>
                  </a:cubicBezTo>
                  <a:cubicBezTo>
                    <a:pt x="10" y="7"/>
                    <a:pt x="7"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1" name="ïš1ïḍè">
              <a:extLst>
                <a:ext uri="{FF2B5EF4-FFF2-40B4-BE49-F238E27FC236}">
                  <a16:creationId xmlns:a16="http://schemas.microsoft.com/office/drawing/2014/main" id="{5C548655-05AB-45A8-B248-A3E96A73B5C7}"/>
                </a:ext>
              </a:extLst>
            </p:cNvPr>
            <p:cNvSpPr/>
            <p:nvPr/>
          </p:nvSpPr>
          <p:spPr bwMode="auto">
            <a:xfrm>
              <a:off x="10082213" y="5618163"/>
              <a:ext cx="7938"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2" name="íṩlîdè">
              <a:extLst>
                <a:ext uri="{FF2B5EF4-FFF2-40B4-BE49-F238E27FC236}">
                  <a16:creationId xmlns:a16="http://schemas.microsoft.com/office/drawing/2014/main" id="{E4494952-2D7E-430D-BF40-C4555BE071A8}"/>
                </a:ext>
              </a:extLst>
            </p:cNvPr>
            <p:cNvSpPr/>
            <p:nvPr/>
          </p:nvSpPr>
          <p:spPr bwMode="auto">
            <a:xfrm>
              <a:off x="10075863" y="5613400"/>
              <a:ext cx="20638" cy="19050"/>
            </a:xfrm>
            <a:custGeom>
              <a:avLst/>
              <a:gdLst>
                <a:gd name="T0" fmla="*/ 5 w 10"/>
                <a:gd name="T1" fmla="*/ 9 h 9"/>
                <a:gd name="T2" fmla="*/ 0 w 10"/>
                <a:gd name="T3" fmla="*/ 5 h 9"/>
                <a:gd name="T4" fmla="*/ 5 w 10"/>
                <a:gd name="T5" fmla="*/ 0 h 9"/>
                <a:gd name="T6" fmla="*/ 10 w 10"/>
                <a:gd name="T7" fmla="*/ 5 h 9"/>
                <a:gd name="T8" fmla="*/ 5 w 10"/>
                <a:gd name="T9" fmla="*/ 9 h 9"/>
                <a:gd name="T10" fmla="*/ 5 w 10"/>
                <a:gd name="T11" fmla="*/ 2 h 9"/>
                <a:gd name="T12" fmla="*/ 5 w 10"/>
                <a:gd name="T13" fmla="*/ 5 h 9"/>
                <a:gd name="T14" fmla="*/ 5 w 10"/>
                <a:gd name="T15" fmla="*/ 5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3" y="9"/>
                    <a:pt x="0" y="7"/>
                    <a:pt x="0" y="5"/>
                  </a:cubicBezTo>
                  <a:cubicBezTo>
                    <a:pt x="0" y="2"/>
                    <a:pt x="3" y="0"/>
                    <a:pt x="5" y="0"/>
                  </a:cubicBezTo>
                  <a:cubicBezTo>
                    <a:pt x="8" y="0"/>
                    <a:pt x="10" y="2"/>
                    <a:pt x="10" y="5"/>
                  </a:cubicBezTo>
                  <a:cubicBezTo>
                    <a:pt x="10" y="7"/>
                    <a:pt x="8" y="9"/>
                    <a:pt x="5" y="9"/>
                  </a:cubicBezTo>
                  <a:close/>
                  <a:moveTo>
                    <a:pt x="5" y="2"/>
                  </a:moveTo>
                  <a:cubicBezTo>
                    <a:pt x="5" y="5"/>
                    <a:pt x="5" y="5"/>
                    <a:pt x="5" y="5"/>
                  </a:cubicBezTo>
                  <a:cubicBezTo>
                    <a:pt x="5" y="5"/>
                    <a:pt x="5" y="5"/>
                    <a:pt x="5" y="5"/>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3" name="íSḻîḍe">
              <a:extLst>
                <a:ext uri="{FF2B5EF4-FFF2-40B4-BE49-F238E27FC236}">
                  <a16:creationId xmlns:a16="http://schemas.microsoft.com/office/drawing/2014/main" id="{88CEA428-772B-4B8F-AE68-2DBB1992BA87}"/>
                </a:ext>
              </a:extLst>
            </p:cNvPr>
            <p:cNvSpPr/>
            <p:nvPr/>
          </p:nvSpPr>
          <p:spPr bwMode="auto">
            <a:xfrm>
              <a:off x="9936163" y="5630863"/>
              <a:ext cx="7938"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4" name="iśḷiḓe">
              <a:extLst>
                <a:ext uri="{FF2B5EF4-FFF2-40B4-BE49-F238E27FC236}">
                  <a16:creationId xmlns:a16="http://schemas.microsoft.com/office/drawing/2014/main" id="{A06F4AF9-5D94-4156-A845-F5D9819C81EC}"/>
                </a:ext>
              </a:extLst>
            </p:cNvPr>
            <p:cNvSpPr/>
            <p:nvPr/>
          </p:nvSpPr>
          <p:spPr bwMode="auto">
            <a:xfrm>
              <a:off x="9929813" y="5624513"/>
              <a:ext cx="20638" cy="20638"/>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5 h 10"/>
                <a:gd name="T12" fmla="*/ 5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5" y="10"/>
                  </a:moveTo>
                  <a:cubicBezTo>
                    <a:pt x="2" y="10"/>
                    <a:pt x="0" y="8"/>
                    <a:pt x="0" y="5"/>
                  </a:cubicBezTo>
                  <a:cubicBezTo>
                    <a:pt x="0" y="2"/>
                    <a:pt x="2" y="0"/>
                    <a:pt x="5" y="0"/>
                  </a:cubicBezTo>
                  <a:cubicBezTo>
                    <a:pt x="8" y="0"/>
                    <a:pt x="10" y="2"/>
                    <a:pt x="10" y="5"/>
                  </a:cubicBezTo>
                  <a:cubicBezTo>
                    <a:pt x="10" y="8"/>
                    <a:pt x="8" y="10"/>
                    <a:pt x="5" y="10"/>
                  </a:cubicBezTo>
                  <a:close/>
                  <a:moveTo>
                    <a:pt x="5" y="5"/>
                  </a:move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5" name="íšḻîḍê">
              <a:extLst>
                <a:ext uri="{FF2B5EF4-FFF2-40B4-BE49-F238E27FC236}">
                  <a16:creationId xmlns:a16="http://schemas.microsoft.com/office/drawing/2014/main" id="{C3950192-13AC-4F59-9294-CFFC7CB96E3A}"/>
                </a:ext>
              </a:extLst>
            </p:cNvPr>
            <p:cNvSpPr/>
            <p:nvPr/>
          </p:nvSpPr>
          <p:spPr bwMode="auto">
            <a:xfrm>
              <a:off x="9863138" y="5568950"/>
              <a:ext cx="11113"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6" name="ïSľïdè">
              <a:extLst>
                <a:ext uri="{FF2B5EF4-FFF2-40B4-BE49-F238E27FC236}">
                  <a16:creationId xmlns:a16="http://schemas.microsoft.com/office/drawing/2014/main" id="{80EEBD81-3A68-44BF-BB48-7601B22626CC}"/>
                </a:ext>
              </a:extLst>
            </p:cNvPr>
            <p:cNvSpPr/>
            <p:nvPr/>
          </p:nvSpPr>
          <p:spPr bwMode="auto">
            <a:xfrm>
              <a:off x="9858375" y="5564188"/>
              <a:ext cx="19050" cy="19050"/>
            </a:xfrm>
            <a:custGeom>
              <a:avLst/>
              <a:gdLst>
                <a:gd name="T0" fmla="*/ 5 w 9"/>
                <a:gd name="T1" fmla="*/ 9 h 9"/>
                <a:gd name="T2" fmla="*/ 0 w 9"/>
                <a:gd name="T3" fmla="*/ 4 h 9"/>
                <a:gd name="T4" fmla="*/ 5 w 9"/>
                <a:gd name="T5" fmla="*/ 0 h 9"/>
                <a:gd name="T6" fmla="*/ 9 w 9"/>
                <a:gd name="T7" fmla="*/ 4 h 9"/>
                <a:gd name="T8" fmla="*/ 5 w 9"/>
                <a:gd name="T9" fmla="*/ 9 h 9"/>
                <a:gd name="T10" fmla="*/ 5 w 9"/>
                <a:gd name="T11" fmla="*/ 2 h 9"/>
                <a:gd name="T12" fmla="*/ 5 w 9"/>
                <a:gd name="T13" fmla="*/ 4 h 9"/>
                <a:gd name="T14" fmla="*/ 5 w 9"/>
                <a:gd name="T15" fmla="*/ 4 h 9"/>
                <a:gd name="T16" fmla="*/ 5 w 9"/>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5" y="9"/>
                  </a:moveTo>
                  <a:cubicBezTo>
                    <a:pt x="2" y="9"/>
                    <a:pt x="0" y="7"/>
                    <a:pt x="0" y="4"/>
                  </a:cubicBezTo>
                  <a:cubicBezTo>
                    <a:pt x="0" y="2"/>
                    <a:pt x="2" y="0"/>
                    <a:pt x="5" y="0"/>
                  </a:cubicBezTo>
                  <a:cubicBezTo>
                    <a:pt x="7" y="0"/>
                    <a:pt x="9" y="2"/>
                    <a:pt x="9" y="4"/>
                  </a:cubicBezTo>
                  <a:cubicBezTo>
                    <a:pt x="9" y="7"/>
                    <a:pt x="7"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7" name="išļíḑê">
              <a:extLst>
                <a:ext uri="{FF2B5EF4-FFF2-40B4-BE49-F238E27FC236}">
                  <a16:creationId xmlns:a16="http://schemas.microsoft.com/office/drawing/2014/main" id="{5DB202BE-E8E2-4B6B-8329-E03DA5826C14}"/>
                </a:ext>
              </a:extLst>
            </p:cNvPr>
            <p:cNvSpPr/>
            <p:nvPr/>
          </p:nvSpPr>
          <p:spPr bwMode="auto">
            <a:xfrm>
              <a:off x="9869488" y="5626100"/>
              <a:ext cx="7938"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8" name="îśļïdé">
              <a:extLst>
                <a:ext uri="{FF2B5EF4-FFF2-40B4-BE49-F238E27FC236}">
                  <a16:creationId xmlns:a16="http://schemas.microsoft.com/office/drawing/2014/main" id="{E7A095B1-AA6A-4E13-B6EA-F11690C82B5E}"/>
                </a:ext>
              </a:extLst>
            </p:cNvPr>
            <p:cNvSpPr/>
            <p:nvPr/>
          </p:nvSpPr>
          <p:spPr bwMode="auto">
            <a:xfrm>
              <a:off x="9863138" y="5619750"/>
              <a:ext cx="20638" cy="20638"/>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3 h 10"/>
                <a:gd name="T12" fmla="*/ 5 w 10"/>
                <a:gd name="T13" fmla="*/ 5 h 10"/>
                <a:gd name="T14" fmla="*/ 5 w 10"/>
                <a:gd name="T15" fmla="*/ 5 h 10"/>
                <a:gd name="T16" fmla="*/ 5 w 10"/>
                <a:gd name="T1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5" y="10"/>
                  </a:moveTo>
                  <a:cubicBezTo>
                    <a:pt x="2" y="10"/>
                    <a:pt x="0" y="8"/>
                    <a:pt x="0" y="5"/>
                  </a:cubicBezTo>
                  <a:cubicBezTo>
                    <a:pt x="0" y="2"/>
                    <a:pt x="2" y="0"/>
                    <a:pt x="5" y="0"/>
                  </a:cubicBezTo>
                  <a:cubicBezTo>
                    <a:pt x="8" y="0"/>
                    <a:pt x="10" y="2"/>
                    <a:pt x="10" y="5"/>
                  </a:cubicBezTo>
                  <a:cubicBezTo>
                    <a:pt x="10" y="8"/>
                    <a:pt x="8" y="10"/>
                    <a:pt x="5" y="10"/>
                  </a:cubicBezTo>
                  <a:close/>
                  <a:moveTo>
                    <a:pt x="5" y="3"/>
                  </a:moveTo>
                  <a:cubicBezTo>
                    <a:pt x="5" y="5"/>
                    <a:pt x="5" y="5"/>
                    <a:pt x="5" y="5"/>
                  </a:cubicBezTo>
                  <a:cubicBezTo>
                    <a:pt x="5" y="5"/>
                    <a:pt x="5" y="5"/>
                    <a:pt x="5" y="5"/>
                  </a:cubicBezTo>
                  <a:lnTo>
                    <a:pt x="5" y="3"/>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89" name="îšḷíḑè">
              <a:extLst>
                <a:ext uri="{FF2B5EF4-FFF2-40B4-BE49-F238E27FC236}">
                  <a16:creationId xmlns:a16="http://schemas.microsoft.com/office/drawing/2014/main" id="{7F06986A-B007-4ED2-B6A3-98A2479F3248}"/>
                </a:ext>
              </a:extLst>
            </p:cNvPr>
            <p:cNvSpPr/>
            <p:nvPr/>
          </p:nvSpPr>
          <p:spPr bwMode="auto">
            <a:xfrm>
              <a:off x="9821863" y="5646738"/>
              <a:ext cx="11113"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0" name="iṧ1ïḓé">
              <a:extLst>
                <a:ext uri="{FF2B5EF4-FFF2-40B4-BE49-F238E27FC236}">
                  <a16:creationId xmlns:a16="http://schemas.microsoft.com/office/drawing/2014/main" id="{009A928C-D9DB-493F-9730-713AAA1655FE}"/>
                </a:ext>
              </a:extLst>
            </p:cNvPr>
            <p:cNvSpPr/>
            <p:nvPr/>
          </p:nvSpPr>
          <p:spPr bwMode="auto">
            <a:xfrm>
              <a:off x="9817100" y="5643563"/>
              <a:ext cx="20638" cy="19050"/>
            </a:xfrm>
            <a:custGeom>
              <a:avLst/>
              <a:gdLst>
                <a:gd name="T0" fmla="*/ 4 w 9"/>
                <a:gd name="T1" fmla="*/ 9 h 9"/>
                <a:gd name="T2" fmla="*/ 0 w 9"/>
                <a:gd name="T3" fmla="*/ 5 h 9"/>
                <a:gd name="T4" fmla="*/ 4 w 9"/>
                <a:gd name="T5" fmla="*/ 0 h 9"/>
                <a:gd name="T6" fmla="*/ 9 w 9"/>
                <a:gd name="T7" fmla="*/ 5 h 9"/>
                <a:gd name="T8" fmla="*/ 4 w 9"/>
                <a:gd name="T9" fmla="*/ 9 h 9"/>
                <a:gd name="T10" fmla="*/ 4 w 9"/>
                <a:gd name="T11" fmla="*/ 5 h 9"/>
                <a:gd name="T12" fmla="*/ 4 w 9"/>
                <a:gd name="T13" fmla="*/ 5 h 9"/>
              </a:gdLst>
              <a:ahLst/>
              <a:cxnLst>
                <a:cxn ang="0">
                  <a:pos x="T0" y="T1"/>
                </a:cxn>
                <a:cxn ang="0">
                  <a:pos x="T2" y="T3"/>
                </a:cxn>
                <a:cxn ang="0">
                  <a:pos x="T4" y="T5"/>
                </a:cxn>
                <a:cxn ang="0">
                  <a:pos x="T6" y="T7"/>
                </a:cxn>
                <a:cxn ang="0">
                  <a:pos x="T8" y="T9"/>
                </a:cxn>
                <a:cxn ang="0">
                  <a:pos x="T10" y="T11"/>
                </a:cxn>
                <a:cxn ang="0">
                  <a:pos x="T12" y="T13"/>
                </a:cxn>
              </a:cxnLst>
              <a:rect l="0" t="0" r="r" b="b"/>
              <a:pathLst>
                <a:path w="9" h="9">
                  <a:moveTo>
                    <a:pt x="4" y="9"/>
                  </a:moveTo>
                  <a:cubicBezTo>
                    <a:pt x="2" y="9"/>
                    <a:pt x="0" y="7"/>
                    <a:pt x="0" y="5"/>
                  </a:cubicBezTo>
                  <a:cubicBezTo>
                    <a:pt x="0" y="2"/>
                    <a:pt x="2" y="0"/>
                    <a:pt x="4" y="0"/>
                  </a:cubicBezTo>
                  <a:cubicBezTo>
                    <a:pt x="7" y="0"/>
                    <a:pt x="9" y="2"/>
                    <a:pt x="9" y="5"/>
                  </a:cubicBezTo>
                  <a:cubicBezTo>
                    <a:pt x="9" y="7"/>
                    <a:pt x="7" y="9"/>
                    <a:pt x="4" y="9"/>
                  </a:cubicBezTo>
                  <a:close/>
                  <a:moveTo>
                    <a:pt x="4" y="5"/>
                  </a:moveTo>
                  <a:cubicBezTo>
                    <a:pt x="4" y="5"/>
                    <a:pt x="4" y="5"/>
                    <a:pt x="4"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1" name="íšḻíḓê">
              <a:extLst>
                <a:ext uri="{FF2B5EF4-FFF2-40B4-BE49-F238E27FC236}">
                  <a16:creationId xmlns:a16="http://schemas.microsoft.com/office/drawing/2014/main" id="{894E072D-A21D-4578-8F35-E8752BD1BFC4}"/>
                </a:ext>
              </a:extLst>
            </p:cNvPr>
            <p:cNvSpPr/>
            <p:nvPr/>
          </p:nvSpPr>
          <p:spPr bwMode="auto">
            <a:xfrm>
              <a:off x="10137775" y="5667375"/>
              <a:ext cx="9525"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2" name="ïṥ1íḍé">
              <a:extLst>
                <a:ext uri="{FF2B5EF4-FFF2-40B4-BE49-F238E27FC236}">
                  <a16:creationId xmlns:a16="http://schemas.microsoft.com/office/drawing/2014/main" id="{CAD5B3D1-664A-470F-9894-547FAB9BC4F0}"/>
                </a:ext>
              </a:extLst>
            </p:cNvPr>
            <p:cNvSpPr/>
            <p:nvPr/>
          </p:nvSpPr>
          <p:spPr bwMode="auto">
            <a:xfrm>
              <a:off x="10133013" y="5662613"/>
              <a:ext cx="19050" cy="190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3" name="îŝḷïḍè">
              <a:extLst>
                <a:ext uri="{FF2B5EF4-FFF2-40B4-BE49-F238E27FC236}">
                  <a16:creationId xmlns:a16="http://schemas.microsoft.com/office/drawing/2014/main" id="{6A6202E8-5F37-41B7-82D6-D81362547211}"/>
                </a:ext>
              </a:extLst>
            </p:cNvPr>
            <p:cNvSpPr/>
            <p:nvPr/>
          </p:nvSpPr>
          <p:spPr bwMode="auto">
            <a:xfrm>
              <a:off x="10067925" y="5711825"/>
              <a:ext cx="11113" cy="793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4" name="íṩḷíďé">
              <a:extLst>
                <a:ext uri="{FF2B5EF4-FFF2-40B4-BE49-F238E27FC236}">
                  <a16:creationId xmlns:a16="http://schemas.microsoft.com/office/drawing/2014/main" id="{71FFF143-ED80-4E19-8924-05E39925840C}"/>
                </a:ext>
              </a:extLst>
            </p:cNvPr>
            <p:cNvSpPr/>
            <p:nvPr/>
          </p:nvSpPr>
          <p:spPr bwMode="auto">
            <a:xfrm>
              <a:off x="10064750" y="5705475"/>
              <a:ext cx="20638" cy="20638"/>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3 h 10"/>
                <a:gd name="T12" fmla="*/ 5 w 10"/>
                <a:gd name="T13" fmla="*/ 5 h 10"/>
                <a:gd name="T14" fmla="*/ 5 w 10"/>
                <a:gd name="T15" fmla="*/ 5 h 10"/>
                <a:gd name="T16" fmla="*/ 5 w 10"/>
                <a:gd name="T1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0">
                  <a:moveTo>
                    <a:pt x="5" y="10"/>
                  </a:moveTo>
                  <a:cubicBezTo>
                    <a:pt x="2" y="10"/>
                    <a:pt x="0" y="7"/>
                    <a:pt x="0" y="5"/>
                  </a:cubicBezTo>
                  <a:cubicBezTo>
                    <a:pt x="0" y="2"/>
                    <a:pt x="2" y="0"/>
                    <a:pt x="5" y="0"/>
                  </a:cubicBezTo>
                  <a:cubicBezTo>
                    <a:pt x="7" y="0"/>
                    <a:pt x="10" y="2"/>
                    <a:pt x="10" y="5"/>
                  </a:cubicBezTo>
                  <a:cubicBezTo>
                    <a:pt x="10" y="7"/>
                    <a:pt x="7" y="10"/>
                    <a:pt x="5" y="10"/>
                  </a:cubicBezTo>
                  <a:close/>
                  <a:moveTo>
                    <a:pt x="5" y="3"/>
                  </a:moveTo>
                  <a:cubicBezTo>
                    <a:pt x="5" y="5"/>
                    <a:pt x="5" y="5"/>
                    <a:pt x="5" y="5"/>
                  </a:cubicBezTo>
                  <a:cubicBezTo>
                    <a:pt x="5" y="5"/>
                    <a:pt x="5" y="5"/>
                    <a:pt x="5" y="5"/>
                  </a:cubicBezTo>
                  <a:lnTo>
                    <a:pt x="5" y="3"/>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5" name="iṡľiḓe">
              <a:extLst>
                <a:ext uri="{FF2B5EF4-FFF2-40B4-BE49-F238E27FC236}">
                  <a16:creationId xmlns:a16="http://schemas.microsoft.com/office/drawing/2014/main" id="{B53FE8B2-FD89-416F-8829-942C9AC1B34B}"/>
                </a:ext>
              </a:extLst>
            </p:cNvPr>
            <p:cNvSpPr/>
            <p:nvPr/>
          </p:nvSpPr>
          <p:spPr bwMode="auto">
            <a:xfrm>
              <a:off x="9961563" y="5572125"/>
              <a:ext cx="7938"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6" name="íślïďé">
              <a:extLst>
                <a:ext uri="{FF2B5EF4-FFF2-40B4-BE49-F238E27FC236}">
                  <a16:creationId xmlns:a16="http://schemas.microsoft.com/office/drawing/2014/main" id="{5C9591DD-3515-427F-8D7D-354A8DBB2978}"/>
                </a:ext>
              </a:extLst>
            </p:cNvPr>
            <p:cNvSpPr/>
            <p:nvPr/>
          </p:nvSpPr>
          <p:spPr bwMode="auto">
            <a:xfrm>
              <a:off x="9955213" y="5568950"/>
              <a:ext cx="20638"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4 h 9"/>
                <a:gd name="T12" fmla="*/ 5 w 10"/>
                <a:gd name="T13" fmla="*/ 4 h 9"/>
                <a:gd name="T14" fmla="*/ 5 w 10"/>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9">
                  <a:moveTo>
                    <a:pt x="5" y="9"/>
                  </a:moveTo>
                  <a:cubicBezTo>
                    <a:pt x="2" y="9"/>
                    <a:pt x="0" y="7"/>
                    <a:pt x="0" y="4"/>
                  </a:cubicBezTo>
                  <a:cubicBezTo>
                    <a:pt x="0" y="2"/>
                    <a:pt x="2" y="0"/>
                    <a:pt x="5" y="0"/>
                  </a:cubicBezTo>
                  <a:cubicBezTo>
                    <a:pt x="8" y="0"/>
                    <a:pt x="10" y="2"/>
                    <a:pt x="10" y="4"/>
                  </a:cubicBezTo>
                  <a:cubicBezTo>
                    <a:pt x="10" y="7"/>
                    <a:pt x="8" y="9"/>
                    <a:pt x="5" y="9"/>
                  </a:cubicBezTo>
                  <a:close/>
                  <a:moveTo>
                    <a:pt x="5" y="4"/>
                  </a:moveTo>
                  <a:cubicBezTo>
                    <a:pt x="5" y="4"/>
                    <a:pt x="5" y="4"/>
                    <a:pt x="5" y="4"/>
                  </a:cubicBezTo>
                  <a:cubicBezTo>
                    <a:pt x="5" y="4"/>
                    <a:pt x="5" y="4"/>
                    <a:pt x="5"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7" name="ï$ļîďé">
              <a:extLst>
                <a:ext uri="{FF2B5EF4-FFF2-40B4-BE49-F238E27FC236}">
                  <a16:creationId xmlns:a16="http://schemas.microsoft.com/office/drawing/2014/main" id="{B655FBDF-7AAD-463C-9176-5CE26D5D65FA}"/>
                </a:ext>
              </a:extLst>
            </p:cNvPr>
            <p:cNvSpPr/>
            <p:nvPr/>
          </p:nvSpPr>
          <p:spPr bwMode="auto">
            <a:xfrm>
              <a:off x="10310813" y="6043613"/>
              <a:ext cx="12700" cy="1587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8" name="î$ľiḓê">
              <a:extLst>
                <a:ext uri="{FF2B5EF4-FFF2-40B4-BE49-F238E27FC236}">
                  <a16:creationId xmlns:a16="http://schemas.microsoft.com/office/drawing/2014/main" id="{43CD9357-52E8-40F0-91EF-01A81244937E}"/>
                </a:ext>
              </a:extLst>
            </p:cNvPr>
            <p:cNvSpPr/>
            <p:nvPr/>
          </p:nvSpPr>
          <p:spPr bwMode="auto">
            <a:xfrm>
              <a:off x="10306050" y="6038850"/>
              <a:ext cx="23813" cy="23813"/>
            </a:xfrm>
            <a:custGeom>
              <a:avLst/>
              <a:gdLst>
                <a:gd name="T0" fmla="*/ 5 w 11"/>
                <a:gd name="T1" fmla="*/ 11 h 11"/>
                <a:gd name="T2" fmla="*/ 0 w 11"/>
                <a:gd name="T3" fmla="*/ 6 h 11"/>
                <a:gd name="T4" fmla="*/ 5 w 11"/>
                <a:gd name="T5" fmla="*/ 0 h 11"/>
                <a:gd name="T6" fmla="*/ 11 w 11"/>
                <a:gd name="T7" fmla="*/ 6 h 11"/>
                <a:gd name="T8" fmla="*/ 5 w 11"/>
                <a:gd name="T9" fmla="*/ 11 h 11"/>
                <a:gd name="T10" fmla="*/ 5 w 11"/>
                <a:gd name="T11" fmla="*/ 5 h 11"/>
                <a:gd name="T12" fmla="*/ 4 w 11"/>
                <a:gd name="T13" fmla="*/ 6 h 11"/>
                <a:gd name="T14" fmla="*/ 6 w 11"/>
                <a:gd name="T15" fmla="*/ 6 h 11"/>
                <a:gd name="T16" fmla="*/ 5 w 11"/>
                <a:gd name="T1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5" y="11"/>
                  </a:moveTo>
                  <a:cubicBezTo>
                    <a:pt x="2" y="11"/>
                    <a:pt x="0" y="9"/>
                    <a:pt x="0" y="6"/>
                  </a:cubicBezTo>
                  <a:cubicBezTo>
                    <a:pt x="0" y="3"/>
                    <a:pt x="2" y="0"/>
                    <a:pt x="5" y="0"/>
                  </a:cubicBezTo>
                  <a:cubicBezTo>
                    <a:pt x="8" y="0"/>
                    <a:pt x="11" y="3"/>
                    <a:pt x="11" y="6"/>
                  </a:cubicBezTo>
                  <a:cubicBezTo>
                    <a:pt x="11" y="9"/>
                    <a:pt x="8" y="11"/>
                    <a:pt x="5" y="11"/>
                  </a:cubicBezTo>
                  <a:close/>
                  <a:moveTo>
                    <a:pt x="5" y="5"/>
                  </a:moveTo>
                  <a:cubicBezTo>
                    <a:pt x="5" y="5"/>
                    <a:pt x="4" y="5"/>
                    <a:pt x="4" y="6"/>
                  </a:cubicBezTo>
                  <a:cubicBezTo>
                    <a:pt x="4" y="6"/>
                    <a:pt x="6" y="6"/>
                    <a:pt x="6" y="6"/>
                  </a:cubicBezTo>
                  <a:cubicBezTo>
                    <a:pt x="6" y="5"/>
                    <a:pt x="6"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99" name="íślîḍe">
              <a:extLst>
                <a:ext uri="{FF2B5EF4-FFF2-40B4-BE49-F238E27FC236}">
                  <a16:creationId xmlns:a16="http://schemas.microsoft.com/office/drawing/2014/main" id="{3A1A686E-99F8-42BD-A4C3-8296526DE1B0}"/>
                </a:ext>
              </a:extLst>
            </p:cNvPr>
            <p:cNvSpPr/>
            <p:nvPr/>
          </p:nvSpPr>
          <p:spPr bwMode="auto">
            <a:xfrm>
              <a:off x="9779000" y="6289675"/>
              <a:ext cx="7938"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0" name="ïS1íḋè">
              <a:extLst>
                <a:ext uri="{FF2B5EF4-FFF2-40B4-BE49-F238E27FC236}">
                  <a16:creationId xmlns:a16="http://schemas.microsoft.com/office/drawing/2014/main" id="{04EFA2DC-03C6-4370-BE86-B421DF016F33}"/>
                </a:ext>
              </a:extLst>
            </p:cNvPr>
            <p:cNvSpPr/>
            <p:nvPr/>
          </p:nvSpPr>
          <p:spPr bwMode="auto">
            <a:xfrm>
              <a:off x="9772650" y="6286500"/>
              <a:ext cx="22225" cy="19050"/>
            </a:xfrm>
            <a:custGeom>
              <a:avLst/>
              <a:gdLst>
                <a:gd name="T0" fmla="*/ 5 w 10"/>
                <a:gd name="T1" fmla="*/ 9 h 9"/>
                <a:gd name="T2" fmla="*/ 0 w 10"/>
                <a:gd name="T3" fmla="*/ 4 h 9"/>
                <a:gd name="T4" fmla="*/ 5 w 10"/>
                <a:gd name="T5" fmla="*/ 0 h 9"/>
                <a:gd name="T6" fmla="*/ 10 w 10"/>
                <a:gd name="T7" fmla="*/ 4 h 9"/>
                <a:gd name="T8" fmla="*/ 5 w 10"/>
                <a:gd name="T9" fmla="*/ 9 h 9"/>
                <a:gd name="T10" fmla="*/ 5 w 10"/>
                <a:gd name="T11" fmla="*/ 2 h 9"/>
                <a:gd name="T12" fmla="*/ 5 w 10"/>
                <a:gd name="T13" fmla="*/ 4 h 9"/>
                <a:gd name="T14" fmla="*/ 5 w 10"/>
                <a:gd name="T15" fmla="*/ 4 h 9"/>
                <a:gd name="T16" fmla="*/ 5 w 10"/>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9">
                  <a:moveTo>
                    <a:pt x="5" y="9"/>
                  </a:moveTo>
                  <a:cubicBezTo>
                    <a:pt x="2" y="9"/>
                    <a:pt x="0" y="7"/>
                    <a:pt x="0" y="4"/>
                  </a:cubicBezTo>
                  <a:cubicBezTo>
                    <a:pt x="0" y="2"/>
                    <a:pt x="2" y="0"/>
                    <a:pt x="5" y="0"/>
                  </a:cubicBezTo>
                  <a:cubicBezTo>
                    <a:pt x="8" y="0"/>
                    <a:pt x="10" y="2"/>
                    <a:pt x="10" y="4"/>
                  </a:cubicBezTo>
                  <a:cubicBezTo>
                    <a:pt x="10" y="7"/>
                    <a:pt x="8" y="9"/>
                    <a:pt x="5" y="9"/>
                  </a:cubicBezTo>
                  <a:close/>
                  <a:moveTo>
                    <a:pt x="5" y="2"/>
                  </a:moveTo>
                  <a:cubicBezTo>
                    <a:pt x="5" y="4"/>
                    <a:pt x="5" y="4"/>
                    <a:pt x="5" y="4"/>
                  </a:cubicBezTo>
                  <a:cubicBezTo>
                    <a:pt x="5" y="4"/>
                    <a:pt x="5" y="4"/>
                    <a:pt x="5" y="4"/>
                  </a:cubicBezTo>
                  <a:lnTo>
                    <a:pt x="5" y="2"/>
                  </a:ln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1" name="íŝḷïde">
              <a:extLst>
                <a:ext uri="{FF2B5EF4-FFF2-40B4-BE49-F238E27FC236}">
                  <a16:creationId xmlns:a16="http://schemas.microsoft.com/office/drawing/2014/main" id="{7EB21708-5150-4CAB-882F-2FB1F211250A}"/>
                </a:ext>
              </a:extLst>
            </p:cNvPr>
            <p:cNvSpPr/>
            <p:nvPr/>
          </p:nvSpPr>
          <p:spPr bwMode="auto">
            <a:xfrm>
              <a:off x="9932988" y="6453188"/>
              <a:ext cx="15875" cy="14288"/>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2" name="íṣḷidè">
              <a:extLst>
                <a:ext uri="{FF2B5EF4-FFF2-40B4-BE49-F238E27FC236}">
                  <a16:creationId xmlns:a16="http://schemas.microsoft.com/office/drawing/2014/main" id="{629080EA-176C-4438-9CC7-293F9E277E54}"/>
                </a:ext>
              </a:extLst>
            </p:cNvPr>
            <p:cNvSpPr/>
            <p:nvPr/>
          </p:nvSpPr>
          <p:spPr bwMode="auto">
            <a:xfrm>
              <a:off x="9926638" y="6446838"/>
              <a:ext cx="26988" cy="25400"/>
            </a:xfrm>
            <a:custGeom>
              <a:avLst/>
              <a:gdLst>
                <a:gd name="T0" fmla="*/ 6 w 12"/>
                <a:gd name="T1" fmla="*/ 12 h 12"/>
                <a:gd name="T2" fmla="*/ 0 w 12"/>
                <a:gd name="T3" fmla="*/ 6 h 12"/>
                <a:gd name="T4" fmla="*/ 6 w 12"/>
                <a:gd name="T5" fmla="*/ 0 h 12"/>
                <a:gd name="T6" fmla="*/ 12 w 12"/>
                <a:gd name="T7" fmla="*/ 6 h 12"/>
                <a:gd name="T8" fmla="*/ 6 w 12"/>
                <a:gd name="T9" fmla="*/ 12 h 12"/>
                <a:gd name="T10" fmla="*/ 6 w 12"/>
                <a:gd name="T11" fmla="*/ 5 h 12"/>
                <a:gd name="T12" fmla="*/ 5 w 12"/>
                <a:gd name="T13" fmla="*/ 6 h 12"/>
                <a:gd name="T14" fmla="*/ 6 w 12"/>
                <a:gd name="T15" fmla="*/ 7 h 12"/>
                <a:gd name="T16" fmla="*/ 8 w 12"/>
                <a:gd name="T17" fmla="*/ 6 h 12"/>
                <a:gd name="T18" fmla="*/ 6 w 12"/>
                <a:gd name="T19"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3" y="12"/>
                    <a:pt x="0" y="9"/>
                    <a:pt x="0" y="6"/>
                  </a:cubicBezTo>
                  <a:cubicBezTo>
                    <a:pt x="0" y="3"/>
                    <a:pt x="3" y="0"/>
                    <a:pt x="6" y="0"/>
                  </a:cubicBezTo>
                  <a:cubicBezTo>
                    <a:pt x="10" y="0"/>
                    <a:pt x="12" y="3"/>
                    <a:pt x="12" y="6"/>
                  </a:cubicBezTo>
                  <a:cubicBezTo>
                    <a:pt x="12" y="9"/>
                    <a:pt x="10" y="12"/>
                    <a:pt x="6" y="12"/>
                  </a:cubicBezTo>
                  <a:close/>
                  <a:moveTo>
                    <a:pt x="6" y="5"/>
                  </a:moveTo>
                  <a:cubicBezTo>
                    <a:pt x="6" y="5"/>
                    <a:pt x="5" y="5"/>
                    <a:pt x="5" y="6"/>
                  </a:cubicBezTo>
                  <a:cubicBezTo>
                    <a:pt x="5" y="7"/>
                    <a:pt x="6" y="7"/>
                    <a:pt x="6" y="7"/>
                  </a:cubicBezTo>
                  <a:cubicBezTo>
                    <a:pt x="7" y="7"/>
                    <a:pt x="8" y="7"/>
                    <a:pt x="8" y="6"/>
                  </a:cubicBezTo>
                  <a:cubicBezTo>
                    <a:pt x="8" y="5"/>
                    <a:pt x="7" y="5"/>
                    <a:pt x="6"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3" name="ïšļiḑé">
              <a:extLst>
                <a:ext uri="{FF2B5EF4-FFF2-40B4-BE49-F238E27FC236}">
                  <a16:creationId xmlns:a16="http://schemas.microsoft.com/office/drawing/2014/main" id="{5BAE5E8A-0BD3-4388-BB15-3F620B5D8663}"/>
                </a:ext>
              </a:extLst>
            </p:cNvPr>
            <p:cNvSpPr/>
            <p:nvPr/>
          </p:nvSpPr>
          <p:spPr bwMode="auto">
            <a:xfrm>
              <a:off x="9956800" y="6356350"/>
              <a:ext cx="11113"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4" name="işļîḓé">
              <a:extLst>
                <a:ext uri="{FF2B5EF4-FFF2-40B4-BE49-F238E27FC236}">
                  <a16:creationId xmlns:a16="http://schemas.microsoft.com/office/drawing/2014/main" id="{CFD25DFB-A091-4A22-9FEA-4C367ED3B69B}"/>
                </a:ext>
              </a:extLst>
            </p:cNvPr>
            <p:cNvSpPr/>
            <p:nvPr/>
          </p:nvSpPr>
          <p:spPr bwMode="auto">
            <a:xfrm>
              <a:off x="9953625" y="6350000"/>
              <a:ext cx="19050" cy="22225"/>
            </a:xfrm>
            <a:custGeom>
              <a:avLst/>
              <a:gdLst>
                <a:gd name="T0" fmla="*/ 5 w 9"/>
                <a:gd name="T1" fmla="*/ 10 h 10"/>
                <a:gd name="T2" fmla="*/ 0 w 9"/>
                <a:gd name="T3" fmla="*/ 5 h 10"/>
                <a:gd name="T4" fmla="*/ 5 w 9"/>
                <a:gd name="T5" fmla="*/ 0 h 10"/>
                <a:gd name="T6" fmla="*/ 9 w 9"/>
                <a:gd name="T7" fmla="*/ 5 h 10"/>
                <a:gd name="T8" fmla="*/ 5 w 9"/>
                <a:gd name="T9" fmla="*/ 10 h 10"/>
                <a:gd name="T10" fmla="*/ 5 w 9"/>
                <a:gd name="T11" fmla="*/ 5 h 10"/>
                <a:gd name="T12" fmla="*/ 5 w 9"/>
                <a:gd name="T13" fmla="*/ 5 h 10"/>
                <a:gd name="T14" fmla="*/ 5 w 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5" y="10"/>
                  </a:moveTo>
                  <a:cubicBezTo>
                    <a:pt x="2" y="10"/>
                    <a:pt x="0" y="7"/>
                    <a:pt x="0" y="5"/>
                  </a:cubicBezTo>
                  <a:cubicBezTo>
                    <a:pt x="0" y="2"/>
                    <a:pt x="2" y="0"/>
                    <a:pt x="5" y="0"/>
                  </a:cubicBezTo>
                  <a:cubicBezTo>
                    <a:pt x="7" y="0"/>
                    <a:pt x="9" y="2"/>
                    <a:pt x="9" y="5"/>
                  </a:cubicBezTo>
                  <a:cubicBezTo>
                    <a:pt x="9" y="7"/>
                    <a:pt x="7" y="10"/>
                    <a:pt x="5" y="10"/>
                  </a:cubicBezTo>
                  <a:close/>
                  <a:moveTo>
                    <a:pt x="5" y="5"/>
                  </a:moveTo>
                  <a:cubicBezTo>
                    <a:pt x="5" y="5"/>
                    <a:pt x="5" y="5"/>
                    <a:pt x="5" y="5"/>
                  </a:cubicBez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5" name="ïŝḻiḋê">
              <a:extLst>
                <a:ext uri="{FF2B5EF4-FFF2-40B4-BE49-F238E27FC236}">
                  <a16:creationId xmlns:a16="http://schemas.microsoft.com/office/drawing/2014/main" id="{FE10570F-DCF3-4699-8A8D-3D538628378E}"/>
                </a:ext>
              </a:extLst>
            </p:cNvPr>
            <p:cNvSpPr/>
            <p:nvPr/>
          </p:nvSpPr>
          <p:spPr bwMode="auto">
            <a:xfrm>
              <a:off x="9956800" y="6111875"/>
              <a:ext cx="9525"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6" name="îṩḻiḋe">
              <a:extLst>
                <a:ext uri="{FF2B5EF4-FFF2-40B4-BE49-F238E27FC236}">
                  <a16:creationId xmlns:a16="http://schemas.microsoft.com/office/drawing/2014/main" id="{B4E89EAD-7F3B-4C9F-8C58-AF15E903E459}"/>
                </a:ext>
              </a:extLst>
            </p:cNvPr>
            <p:cNvSpPr/>
            <p:nvPr/>
          </p:nvSpPr>
          <p:spPr bwMode="auto">
            <a:xfrm>
              <a:off x="9950450" y="6105525"/>
              <a:ext cx="19050" cy="19050"/>
            </a:xfrm>
            <a:custGeom>
              <a:avLst/>
              <a:gdLst>
                <a:gd name="T0" fmla="*/ 5 w 9"/>
                <a:gd name="T1" fmla="*/ 9 h 9"/>
                <a:gd name="T2" fmla="*/ 0 w 9"/>
                <a:gd name="T3" fmla="*/ 5 h 9"/>
                <a:gd name="T4" fmla="*/ 5 w 9"/>
                <a:gd name="T5" fmla="*/ 0 h 9"/>
                <a:gd name="T6" fmla="*/ 9 w 9"/>
                <a:gd name="T7" fmla="*/ 5 h 9"/>
                <a:gd name="T8" fmla="*/ 5 w 9"/>
                <a:gd name="T9" fmla="*/ 9 h 9"/>
                <a:gd name="T10" fmla="*/ 5 w 9"/>
                <a:gd name="T11" fmla="*/ 5 h 9"/>
                <a:gd name="T12" fmla="*/ 4 w 9"/>
                <a:gd name="T13" fmla="*/ 5 h 9"/>
                <a:gd name="T14" fmla="*/ 5 w 9"/>
                <a:gd name="T15" fmla="*/ 5 h 9"/>
                <a:gd name="T16" fmla="*/ 5 w 9"/>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5" y="9"/>
                  </a:moveTo>
                  <a:cubicBezTo>
                    <a:pt x="2" y="9"/>
                    <a:pt x="0" y="7"/>
                    <a:pt x="0" y="5"/>
                  </a:cubicBezTo>
                  <a:cubicBezTo>
                    <a:pt x="0" y="2"/>
                    <a:pt x="2" y="0"/>
                    <a:pt x="5" y="0"/>
                  </a:cubicBezTo>
                  <a:cubicBezTo>
                    <a:pt x="7" y="0"/>
                    <a:pt x="9" y="2"/>
                    <a:pt x="9" y="5"/>
                  </a:cubicBezTo>
                  <a:cubicBezTo>
                    <a:pt x="9" y="7"/>
                    <a:pt x="7" y="9"/>
                    <a:pt x="5" y="9"/>
                  </a:cubicBezTo>
                  <a:close/>
                  <a:moveTo>
                    <a:pt x="5" y="5"/>
                  </a:moveTo>
                  <a:cubicBezTo>
                    <a:pt x="4" y="5"/>
                    <a:pt x="4" y="5"/>
                    <a:pt x="4" y="5"/>
                  </a:cubicBezTo>
                  <a:cubicBezTo>
                    <a:pt x="4" y="5"/>
                    <a:pt x="5" y="5"/>
                    <a:pt x="5" y="5"/>
                  </a:cubicBez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7" name="ïš1íďe">
              <a:extLst>
                <a:ext uri="{FF2B5EF4-FFF2-40B4-BE49-F238E27FC236}">
                  <a16:creationId xmlns:a16="http://schemas.microsoft.com/office/drawing/2014/main" id="{ADCB2C3B-3E96-410D-A6B4-BADCC60AA05A}"/>
                </a:ext>
              </a:extLst>
            </p:cNvPr>
            <p:cNvSpPr/>
            <p:nvPr/>
          </p:nvSpPr>
          <p:spPr bwMode="auto">
            <a:xfrm>
              <a:off x="10167938" y="6030913"/>
              <a:ext cx="9525"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8" name="íṡ1ïḓé">
              <a:extLst>
                <a:ext uri="{FF2B5EF4-FFF2-40B4-BE49-F238E27FC236}">
                  <a16:creationId xmlns:a16="http://schemas.microsoft.com/office/drawing/2014/main" id="{4C7409D0-B638-4DEA-8B5C-24C0CC5E9533}"/>
                </a:ext>
              </a:extLst>
            </p:cNvPr>
            <p:cNvSpPr/>
            <p:nvPr/>
          </p:nvSpPr>
          <p:spPr bwMode="auto">
            <a:xfrm>
              <a:off x="10163175" y="6026150"/>
              <a:ext cx="20638" cy="22225"/>
            </a:xfrm>
            <a:custGeom>
              <a:avLst/>
              <a:gdLst>
                <a:gd name="T0" fmla="*/ 5 w 10"/>
                <a:gd name="T1" fmla="*/ 10 h 10"/>
                <a:gd name="T2" fmla="*/ 0 w 10"/>
                <a:gd name="T3" fmla="*/ 5 h 10"/>
                <a:gd name="T4" fmla="*/ 5 w 10"/>
                <a:gd name="T5" fmla="*/ 0 h 10"/>
                <a:gd name="T6" fmla="*/ 10 w 10"/>
                <a:gd name="T7" fmla="*/ 5 h 10"/>
                <a:gd name="T8" fmla="*/ 5 w 10"/>
                <a:gd name="T9" fmla="*/ 10 h 10"/>
                <a:gd name="T10" fmla="*/ 5 w 10"/>
                <a:gd name="T11" fmla="*/ 5 h 10"/>
                <a:gd name="T12" fmla="*/ 5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5" y="10"/>
                  </a:moveTo>
                  <a:cubicBezTo>
                    <a:pt x="2" y="10"/>
                    <a:pt x="0" y="7"/>
                    <a:pt x="0" y="5"/>
                  </a:cubicBezTo>
                  <a:cubicBezTo>
                    <a:pt x="0" y="2"/>
                    <a:pt x="2" y="0"/>
                    <a:pt x="5" y="0"/>
                  </a:cubicBezTo>
                  <a:cubicBezTo>
                    <a:pt x="7" y="0"/>
                    <a:pt x="10" y="2"/>
                    <a:pt x="10" y="5"/>
                  </a:cubicBezTo>
                  <a:cubicBezTo>
                    <a:pt x="10" y="7"/>
                    <a:pt x="7" y="10"/>
                    <a:pt x="5" y="10"/>
                  </a:cubicBezTo>
                  <a:close/>
                  <a:moveTo>
                    <a:pt x="5" y="5"/>
                  </a:moveTo>
                  <a:cubicBezTo>
                    <a:pt x="5" y="5"/>
                    <a:pt x="5" y="5"/>
                    <a:pt x="5"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09" name="îṣļíḋè">
              <a:extLst>
                <a:ext uri="{FF2B5EF4-FFF2-40B4-BE49-F238E27FC236}">
                  <a16:creationId xmlns:a16="http://schemas.microsoft.com/office/drawing/2014/main" id="{4BD4D77D-33B3-4D5F-A569-964D43A8FFE7}"/>
                </a:ext>
              </a:extLst>
            </p:cNvPr>
            <p:cNvSpPr/>
            <p:nvPr/>
          </p:nvSpPr>
          <p:spPr bwMode="auto">
            <a:xfrm>
              <a:off x="10261600" y="5264150"/>
              <a:ext cx="11113" cy="11113"/>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0" name="ïşḻiďè">
              <a:extLst>
                <a:ext uri="{FF2B5EF4-FFF2-40B4-BE49-F238E27FC236}">
                  <a16:creationId xmlns:a16="http://schemas.microsoft.com/office/drawing/2014/main" id="{3121E1F4-0E6E-4227-962F-675FDC58E521}"/>
                </a:ext>
              </a:extLst>
            </p:cNvPr>
            <p:cNvSpPr/>
            <p:nvPr/>
          </p:nvSpPr>
          <p:spPr bwMode="auto">
            <a:xfrm>
              <a:off x="10256838" y="5259388"/>
              <a:ext cx="20638" cy="19050"/>
            </a:xfrm>
            <a:custGeom>
              <a:avLst/>
              <a:gdLst>
                <a:gd name="T0" fmla="*/ 5 w 9"/>
                <a:gd name="T1" fmla="*/ 9 h 9"/>
                <a:gd name="T2" fmla="*/ 0 w 9"/>
                <a:gd name="T3" fmla="*/ 4 h 9"/>
                <a:gd name="T4" fmla="*/ 5 w 9"/>
                <a:gd name="T5" fmla="*/ 0 h 9"/>
                <a:gd name="T6" fmla="*/ 9 w 9"/>
                <a:gd name="T7" fmla="*/ 4 h 9"/>
                <a:gd name="T8" fmla="*/ 5 w 9"/>
                <a:gd name="T9" fmla="*/ 9 h 9"/>
                <a:gd name="T10" fmla="*/ 5 w 9"/>
                <a:gd name="T11" fmla="*/ 4 h 9"/>
                <a:gd name="T12" fmla="*/ 5 w 9"/>
                <a:gd name="T13" fmla="*/ 4 h 9"/>
                <a:gd name="T14" fmla="*/ 5 w 9"/>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2" y="9"/>
                    <a:pt x="0" y="7"/>
                    <a:pt x="0" y="4"/>
                  </a:cubicBezTo>
                  <a:cubicBezTo>
                    <a:pt x="0" y="2"/>
                    <a:pt x="2" y="0"/>
                    <a:pt x="5" y="0"/>
                  </a:cubicBezTo>
                  <a:cubicBezTo>
                    <a:pt x="7" y="0"/>
                    <a:pt x="9" y="2"/>
                    <a:pt x="9" y="4"/>
                  </a:cubicBezTo>
                  <a:cubicBezTo>
                    <a:pt x="9" y="7"/>
                    <a:pt x="7" y="9"/>
                    <a:pt x="5" y="9"/>
                  </a:cubicBezTo>
                  <a:close/>
                  <a:moveTo>
                    <a:pt x="5" y="4"/>
                  </a:moveTo>
                  <a:cubicBezTo>
                    <a:pt x="5" y="4"/>
                    <a:pt x="5" y="4"/>
                    <a:pt x="5" y="4"/>
                  </a:cubicBezTo>
                  <a:cubicBezTo>
                    <a:pt x="5" y="4"/>
                    <a:pt x="5" y="4"/>
                    <a:pt x="5"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1" name="íṡľîḑé">
              <a:extLst>
                <a:ext uri="{FF2B5EF4-FFF2-40B4-BE49-F238E27FC236}">
                  <a16:creationId xmlns:a16="http://schemas.microsoft.com/office/drawing/2014/main" id="{76249263-E492-41ED-A4C0-AD5310D2540F}"/>
                </a:ext>
              </a:extLst>
            </p:cNvPr>
            <p:cNvSpPr/>
            <p:nvPr/>
          </p:nvSpPr>
          <p:spPr bwMode="auto">
            <a:xfrm>
              <a:off x="10186988" y="5238750"/>
              <a:ext cx="6350" cy="6350"/>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2" name="íšļíḍé">
              <a:extLst>
                <a:ext uri="{FF2B5EF4-FFF2-40B4-BE49-F238E27FC236}">
                  <a16:creationId xmlns:a16="http://schemas.microsoft.com/office/drawing/2014/main" id="{F00970EA-9922-4F1A-972C-9E9E9A6AB1ED}"/>
                </a:ext>
              </a:extLst>
            </p:cNvPr>
            <p:cNvSpPr/>
            <p:nvPr/>
          </p:nvSpPr>
          <p:spPr bwMode="auto">
            <a:xfrm>
              <a:off x="10180638" y="5232400"/>
              <a:ext cx="17463" cy="15875"/>
            </a:xfrm>
            <a:custGeom>
              <a:avLst/>
              <a:gdLst>
                <a:gd name="T0" fmla="*/ 4 w 8"/>
                <a:gd name="T1" fmla="*/ 8 h 8"/>
                <a:gd name="T2" fmla="*/ 0 w 8"/>
                <a:gd name="T3" fmla="*/ 4 h 8"/>
                <a:gd name="T4" fmla="*/ 4 w 8"/>
                <a:gd name="T5" fmla="*/ 0 h 8"/>
                <a:gd name="T6" fmla="*/ 8 w 8"/>
                <a:gd name="T7" fmla="*/ 4 h 8"/>
                <a:gd name="T8" fmla="*/ 4 w 8"/>
                <a:gd name="T9" fmla="*/ 8 h 8"/>
                <a:gd name="T10" fmla="*/ 4 w 8"/>
                <a:gd name="T11" fmla="*/ 4 h 8"/>
                <a:gd name="T12" fmla="*/ 4 w 8"/>
                <a:gd name="T13" fmla="*/ 4 h 8"/>
                <a:gd name="T14" fmla="*/ 5 w 8"/>
                <a:gd name="T15" fmla="*/ 4 h 8"/>
                <a:gd name="T16" fmla="*/ 4 w 8"/>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4" y="8"/>
                  </a:moveTo>
                  <a:cubicBezTo>
                    <a:pt x="2" y="8"/>
                    <a:pt x="0" y="7"/>
                    <a:pt x="0" y="4"/>
                  </a:cubicBezTo>
                  <a:cubicBezTo>
                    <a:pt x="0" y="2"/>
                    <a:pt x="2" y="0"/>
                    <a:pt x="4" y="0"/>
                  </a:cubicBezTo>
                  <a:cubicBezTo>
                    <a:pt x="7" y="0"/>
                    <a:pt x="8" y="2"/>
                    <a:pt x="8" y="4"/>
                  </a:cubicBezTo>
                  <a:cubicBezTo>
                    <a:pt x="8" y="7"/>
                    <a:pt x="7" y="8"/>
                    <a:pt x="4" y="8"/>
                  </a:cubicBezTo>
                  <a:close/>
                  <a:moveTo>
                    <a:pt x="4" y="4"/>
                  </a:moveTo>
                  <a:cubicBezTo>
                    <a:pt x="4" y="4"/>
                    <a:pt x="4" y="4"/>
                    <a:pt x="4" y="4"/>
                  </a:cubicBezTo>
                  <a:cubicBezTo>
                    <a:pt x="4" y="5"/>
                    <a:pt x="5" y="5"/>
                    <a:pt x="5" y="4"/>
                  </a:cubicBezTo>
                  <a:cubicBezTo>
                    <a:pt x="5" y="4"/>
                    <a:pt x="5" y="4"/>
                    <a:pt x="4" y="4"/>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3" name="îş1íḋè">
              <a:extLst>
                <a:ext uri="{FF2B5EF4-FFF2-40B4-BE49-F238E27FC236}">
                  <a16:creationId xmlns:a16="http://schemas.microsoft.com/office/drawing/2014/main" id="{E88BBE07-A6CE-4A30-B609-6EC8C1D75CCC}"/>
                </a:ext>
              </a:extLst>
            </p:cNvPr>
            <p:cNvSpPr/>
            <p:nvPr/>
          </p:nvSpPr>
          <p:spPr bwMode="auto">
            <a:xfrm>
              <a:off x="10191750" y="5265738"/>
              <a:ext cx="6350" cy="9525"/>
            </a:xfrm>
            <a:prstGeom prst="ellipse">
              <a:avLst/>
            </a:pr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4" name="íšḻíḍé">
              <a:extLst>
                <a:ext uri="{FF2B5EF4-FFF2-40B4-BE49-F238E27FC236}">
                  <a16:creationId xmlns:a16="http://schemas.microsoft.com/office/drawing/2014/main" id="{8F55D6F7-FF7C-4930-BE09-B53DBCA6EE8E}"/>
                </a:ext>
              </a:extLst>
            </p:cNvPr>
            <p:cNvSpPr/>
            <p:nvPr/>
          </p:nvSpPr>
          <p:spPr bwMode="auto">
            <a:xfrm>
              <a:off x="10183813" y="5262563"/>
              <a:ext cx="20638" cy="15875"/>
            </a:xfrm>
            <a:custGeom>
              <a:avLst/>
              <a:gdLst>
                <a:gd name="T0" fmla="*/ 5 w 9"/>
                <a:gd name="T1" fmla="*/ 8 h 8"/>
                <a:gd name="T2" fmla="*/ 0 w 9"/>
                <a:gd name="T3" fmla="*/ 4 h 8"/>
                <a:gd name="T4" fmla="*/ 5 w 9"/>
                <a:gd name="T5" fmla="*/ 0 h 8"/>
                <a:gd name="T6" fmla="*/ 9 w 9"/>
                <a:gd name="T7" fmla="*/ 4 h 8"/>
                <a:gd name="T8" fmla="*/ 5 w 9"/>
                <a:gd name="T9" fmla="*/ 8 h 8"/>
                <a:gd name="T10" fmla="*/ 5 w 9"/>
                <a:gd name="T11" fmla="*/ 3 h 8"/>
                <a:gd name="T12" fmla="*/ 4 w 9"/>
                <a:gd name="T13" fmla="*/ 4 h 8"/>
                <a:gd name="T14" fmla="*/ 5 w 9"/>
                <a:gd name="T15" fmla="*/ 4 h 8"/>
                <a:gd name="T16" fmla="*/ 5 w 9"/>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
                  <a:moveTo>
                    <a:pt x="5" y="8"/>
                  </a:moveTo>
                  <a:cubicBezTo>
                    <a:pt x="2" y="8"/>
                    <a:pt x="0" y="6"/>
                    <a:pt x="0" y="4"/>
                  </a:cubicBezTo>
                  <a:cubicBezTo>
                    <a:pt x="0" y="2"/>
                    <a:pt x="2" y="0"/>
                    <a:pt x="5" y="0"/>
                  </a:cubicBezTo>
                  <a:cubicBezTo>
                    <a:pt x="7" y="0"/>
                    <a:pt x="9" y="2"/>
                    <a:pt x="9" y="4"/>
                  </a:cubicBezTo>
                  <a:cubicBezTo>
                    <a:pt x="9" y="6"/>
                    <a:pt x="7" y="8"/>
                    <a:pt x="5" y="8"/>
                  </a:cubicBezTo>
                  <a:close/>
                  <a:moveTo>
                    <a:pt x="5" y="3"/>
                  </a:moveTo>
                  <a:cubicBezTo>
                    <a:pt x="4" y="3"/>
                    <a:pt x="4" y="4"/>
                    <a:pt x="4" y="4"/>
                  </a:cubicBezTo>
                  <a:cubicBezTo>
                    <a:pt x="4" y="4"/>
                    <a:pt x="5" y="4"/>
                    <a:pt x="5" y="4"/>
                  </a:cubicBezTo>
                  <a:cubicBezTo>
                    <a:pt x="5" y="4"/>
                    <a:pt x="5" y="3"/>
                    <a:pt x="5" y="3"/>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5" name="íslîḋe">
              <a:extLst>
                <a:ext uri="{FF2B5EF4-FFF2-40B4-BE49-F238E27FC236}">
                  <a16:creationId xmlns:a16="http://schemas.microsoft.com/office/drawing/2014/main" id="{DF10AA89-6471-4848-AB31-DF35AF402E1C}"/>
                </a:ext>
              </a:extLst>
            </p:cNvPr>
            <p:cNvSpPr/>
            <p:nvPr/>
          </p:nvSpPr>
          <p:spPr bwMode="auto">
            <a:xfrm>
              <a:off x="7872413" y="6337300"/>
              <a:ext cx="25400" cy="49213"/>
            </a:xfrm>
            <a:custGeom>
              <a:avLst/>
              <a:gdLst>
                <a:gd name="T0" fmla="*/ 7 w 12"/>
                <a:gd name="T1" fmla="*/ 23 h 23"/>
                <a:gd name="T2" fmla="*/ 7 w 12"/>
                <a:gd name="T3" fmla="*/ 23 h 23"/>
                <a:gd name="T4" fmla="*/ 6 w 12"/>
                <a:gd name="T5" fmla="*/ 22 h 23"/>
                <a:gd name="T6" fmla="*/ 3 w 12"/>
                <a:gd name="T7" fmla="*/ 18 h 23"/>
                <a:gd name="T8" fmla="*/ 4 w 12"/>
                <a:gd name="T9" fmla="*/ 15 h 23"/>
                <a:gd name="T10" fmla="*/ 4 w 12"/>
                <a:gd name="T11" fmla="*/ 15 h 23"/>
                <a:gd name="T12" fmla="*/ 9 w 12"/>
                <a:gd name="T13" fmla="*/ 14 h 23"/>
                <a:gd name="T14" fmla="*/ 11 w 12"/>
                <a:gd name="T15" fmla="*/ 18 h 23"/>
                <a:gd name="T16" fmla="*/ 10 w 12"/>
                <a:gd name="T17" fmla="*/ 21 h 23"/>
                <a:gd name="T18" fmla="*/ 7 w 12"/>
                <a:gd name="T19" fmla="*/ 23 h 23"/>
                <a:gd name="T20" fmla="*/ 7 w 12"/>
                <a:gd name="T21" fmla="*/ 18 h 23"/>
                <a:gd name="T22" fmla="*/ 7 w 12"/>
                <a:gd name="T23" fmla="*/ 18 h 23"/>
                <a:gd name="T24" fmla="*/ 7 w 12"/>
                <a:gd name="T25" fmla="*/ 18 h 23"/>
                <a:gd name="T26" fmla="*/ 7 w 12"/>
                <a:gd name="T27" fmla="*/ 18 h 23"/>
                <a:gd name="T28" fmla="*/ 4 w 12"/>
                <a:gd name="T29" fmla="*/ 9 h 23"/>
                <a:gd name="T30" fmla="*/ 3 w 12"/>
                <a:gd name="T31" fmla="*/ 9 h 23"/>
                <a:gd name="T32" fmla="*/ 3 w 12"/>
                <a:gd name="T33" fmla="*/ 8 h 23"/>
                <a:gd name="T34" fmla="*/ 0 w 12"/>
                <a:gd name="T35" fmla="*/ 4 h 23"/>
                <a:gd name="T36" fmla="*/ 1 w 12"/>
                <a:gd name="T37" fmla="*/ 2 h 23"/>
                <a:gd name="T38" fmla="*/ 1 w 12"/>
                <a:gd name="T39" fmla="*/ 2 h 23"/>
                <a:gd name="T40" fmla="*/ 6 w 12"/>
                <a:gd name="T41" fmla="*/ 0 h 23"/>
                <a:gd name="T42" fmla="*/ 8 w 12"/>
                <a:gd name="T43" fmla="*/ 4 h 23"/>
                <a:gd name="T44" fmla="*/ 7 w 12"/>
                <a:gd name="T45" fmla="*/ 8 h 23"/>
                <a:gd name="T46" fmla="*/ 4 w 12"/>
                <a:gd name="T47" fmla="*/ 9 h 23"/>
                <a:gd name="T48" fmla="*/ 3 w 12"/>
                <a:gd name="T49" fmla="*/ 5 h 23"/>
                <a:gd name="T50" fmla="*/ 4 w 12"/>
                <a:gd name="T51" fmla="*/ 5 h 23"/>
                <a:gd name="T52" fmla="*/ 4 w 12"/>
                <a:gd name="T53" fmla="*/ 5 h 23"/>
                <a:gd name="T54" fmla="*/ 4 w 12"/>
                <a:gd name="T55" fmla="*/ 4 h 23"/>
                <a:gd name="T56" fmla="*/ 3 w 12"/>
                <a:gd name="T5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 h="23">
                  <a:moveTo>
                    <a:pt x="7" y="23"/>
                  </a:moveTo>
                  <a:cubicBezTo>
                    <a:pt x="7" y="23"/>
                    <a:pt x="7" y="23"/>
                    <a:pt x="7" y="23"/>
                  </a:cubicBezTo>
                  <a:cubicBezTo>
                    <a:pt x="6" y="22"/>
                    <a:pt x="6" y="22"/>
                    <a:pt x="6" y="22"/>
                  </a:cubicBezTo>
                  <a:cubicBezTo>
                    <a:pt x="5" y="21"/>
                    <a:pt x="3" y="20"/>
                    <a:pt x="3" y="18"/>
                  </a:cubicBezTo>
                  <a:cubicBezTo>
                    <a:pt x="3" y="17"/>
                    <a:pt x="3" y="16"/>
                    <a:pt x="4" y="15"/>
                  </a:cubicBezTo>
                  <a:cubicBezTo>
                    <a:pt x="4" y="15"/>
                    <a:pt x="4" y="15"/>
                    <a:pt x="4" y="15"/>
                  </a:cubicBezTo>
                  <a:cubicBezTo>
                    <a:pt x="6" y="14"/>
                    <a:pt x="7" y="13"/>
                    <a:pt x="9" y="14"/>
                  </a:cubicBezTo>
                  <a:cubicBezTo>
                    <a:pt x="10" y="14"/>
                    <a:pt x="11" y="15"/>
                    <a:pt x="11" y="18"/>
                  </a:cubicBezTo>
                  <a:cubicBezTo>
                    <a:pt x="12" y="19"/>
                    <a:pt x="11" y="21"/>
                    <a:pt x="10" y="21"/>
                  </a:cubicBezTo>
                  <a:cubicBezTo>
                    <a:pt x="9" y="22"/>
                    <a:pt x="8" y="23"/>
                    <a:pt x="7" y="23"/>
                  </a:cubicBezTo>
                  <a:close/>
                  <a:moveTo>
                    <a:pt x="7" y="18"/>
                  </a:moveTo>
                  <a:cubicBezTo>
                    <a:pt x="7" y="18"/>
                    <a:pt x="7" y="18"/>
                    <a:pt x="7" y="18"/>
                  </a:cubicBezTo>
                  <a:cubicBezTo>
                    <a:pt x="7" y="18"/>
                    <a:pt x="7" y="18"/>
                    <a:pt x="7" y="18"/>
                  </a:cubicBezTo>
                  <a:cubicBezTo>
                    <a:pt x="7" y="18"/>
                    <a:pt x="7" y="18"/>
                    <a:pt x="7" y="18"/>
                  </a:cubicBezTo>
                  <a:close/>
                  <a:moveTo>
                    <a:pt x="4" y="9"/>
                  </a:moveTo>
                  <a:cubicBezTo>
                    <a:pt x="3" y="9"/>
                    <a:pt x="3" y="9"/>
                    <a:pt x="3" y="9"/>
                  </a:cubicBezTo>
                  <a:cubicBezTo>
                    <a:pt x="3" y="8"/>
                    <a:pt x="3" y="8"/>
                    <a:pt x="3" y="8"/>
                  </a:cubicBezTo>
                  <a:cubicBezTo>
                    <a:pt x="2" y="8"/>
                    <a:pt x="0" y="6"/>
                    <a:pt x="0" y="4"/>
                  </a:cubicBezTo>
                  <a:cubicBezTo>
                    <a:pt x="0" y="3"/>
                    <a:pt x="0" y="2"/>
                    <a:pt x="1" y="2"/>
                  </a:cubicBezTo>
                  <a:cubicBezTo>
                    <a:pt x="1" y="2"/>
                    <a:pt x="1" y="2"/>
                    <a:pt x="1" y="2"/>
                  </a:cubicBezTo>
                  <a:cubicBezTo>
                    <a:pt x="2" y="0"/>
                    <a:pt x="4" y="0"/>
                    <a:pt x="6" y="0"/>
                  </a:cubicBezTo>
                  <a:cubicBezTo>
                    <a:pt x="6" y="1"/>
                    <a:pt x="8" y="2"/>
                    <a:pt x="8" y="4"/>
                  </a:cubicBezTo>
                  <a:cubicBezTo>
                    <a:pt x="8" y="6"/>
                    <a:pt x="8" y="7"/>
                    <a:pt x="7" y="8"/>
                  </a:cubicBezTo>
                  <a:cubicBezTo>
                    <a:pt x="6" y="9"/>
                    <a:pt x="5" y="9"/>
                    <a:pt x="4" y="9"/>
                  </a:cubicBezTo>
                  <a:close/>
                  <a:moveTo>
                    <a:pt x="3" y="5"/>
                  </a:moveTo>
                  <a:cubicBezTo>
                    <a:pt x="4" y="5"/>
                    <a:pt x="4" y="5"/>
                    <a:pt x="4" y="5"/>
                  </a:cubicBezTo>
                  <a:cubicBezTo>
                    <a:pt x="4" y="5"/>
                    <a:pt x="4" y="5"/>
                    <a:pt x="4" y="5"/>
                  </a:cubicBezTo>
                  <a:cubicBezTo>
                    <a:pt x="4" y="4"/>
                    <a:pt x="4" y="4"/>
                    <a:pt x="4" y="4"/>
                  </a:cubicBezTo>
                  <a:cubicBezTo>
                    <a:pt x="4" y="4"/>
                    <a:pt x="4" y="4"/>
                    <a:pt x="3" y="5"/>
                  </a:cubicBezTo>
                  <a:close/>
                </a:path>
              </a:pathLst>
            </a:custGeom>
            <a:solidFill>
              <a:srgbClr val="009F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6" name="iṥḻîďè">
              <a:extLst>
                <a:ext uri="{FF2B5EF4-FFF2-40B4-BE49-F238E27FC236}">
                  <a16:creationId xmlns:a16="http://schemas.microsoft.com/office/drawing/2014/main" id="{5E864372-B28A-4B97-97C7-6AE6EB2CA1B9}"/>
                </a:ext>
              </a:extLst>
            </p:cNvPr>
            <p:cNvSpPr/>
            <p:nvPr/>
          </p:nvSpPr>
          <p:spPr bwMode="auto">
            <a:xfrm>
              <a:off x="7472363" y="5124450"/>
              <a:ext cx="2609850" cy="996950"/>
            </a:xfrm>
            <a:custGeom>
              <a:avLst/>
              <a:gdLst>
                <a:gd name="T0" fmla="*/ 32 w 1216"/>
                <a:gd name="T1" fmla="*/ 464 h 465"/>
                <a:gd name="T2" fmla="*/ 40 w 1216"/>
                <a:gd name="T3" fmla="*/ 460 h 465"/>
                <a:gd name="T4" fmla="*/ 43 w 1216"/>
                <a:gd name="T5" fmla="*/ 464 h 465"/>
                <a:gd name="T6" fmla="*/ 8 w 1216"/>
                <a:gd name="T7" fmla="*/ 464 h 465"/>
                <a:gd name="T8" fmla="*/ 11 w 1216"/>
                <a:gd name="T9" fmla="*/ 459 h 465"/>
                <a:gd name="T10" fmla="*/ 14 w 1216"/>
                <a:gd name="T11" fmla="*/ 464 h 465"/>
                <a:gd name="T12" fmla="*/ 1 w 1216"/>
                <a:gd name="T13" fmla="*/ 451 h 465"/>
                <a:gd name="T14" fmla="*/ 4 w 1216"/>
                <a:gd name="T15" fmla="*/ 435 h 465"/>
                <a:gd name="T16" fmla="*/ 11 w 1216"/>
                <a:gd name="T17" fmla="*/ 430 h 465"/>
                <a:gd name="T18" fmla="*/ 9 w 1216"/>
                <a:gd name="T19" fmla="*/ 445 h 465"/>
                <a:gd name="T20" fmla="*/ 6 w 1216"/>
                <a:gd name="T21" fmla="*/ 452 h 465"/>
                <a:gd name="T22" fmla="*/ 59 w 1216"/>
                <a:gd name="T23" fmla="*/ 454 h 465"/>
                <a:gd name="T24" fmla="*/ 64 w 1216"/>
                <a:gd name="T25" fmla="*/ 440 h 465"/>
                <a:gd name="T26" fmla="*/ 55 w 1216"/>
                <a:gd name="T27" fmla="*/ 431 h 465"/>
                <a:gd name="T28" fmla="*/ 47 w 1216"/>
                <a:gd name="T29" fmla="*/ 425 h 465"/>
                <a:gd name="T30" fmla="*/ 40 w 1216"/>
                <a:gd name="T31" fmla="*/ 426 h 465"/>
                <a:gd name="T32" fmla="*/ 36 w 1216"/>
                <a:gd name="T33" fmla="*/ 423 h 465"/>
                <a:gd name="T34" fmla="*/ 41 w 1216"/>
                <a:gd name="T35" fmla="*/ 420 h 465"/>
                <a:gd name="T36" fmla="*/ 56 w 1216"/>
                <a:gd name="T37" fmla="*/ 421 h 465"/>
                <a:gd name="T38" fmla="*/ 21 w 1216"/>
                <a:gd name="T39" fmla="*/ 430 h 465"/>
                <a:gd name="T40" fmla="*/ 19 w 1216"/>
                <a:gd name="T41" fmla="*/ 426 h 465"/>
                <a:gd name="T42" fmla="*/ 22 w 1216"/>
                <a:gd name="T43" fmla="*/ 425 h 465"/>
                <a:gd name="T44" fmla="*/ 26 w 1216"/>
                <a:gd name="T45" fmla="*/ 423 h 465"/>
                <a:gd name="T46" fmla="*/ 28 w 1216"/>
                <a:gd name="T47" fmla="*/ 423 h 465"/>
                <a:gd name="T48" fmla="*/ 30 w 1216"/>
                <a:gd name="T49" fmla="*/ 427 h 465"/>
                <a:gd name="T50" fmla="*/ 30 w 1216"/>
                <a:gd name="T51" fmla="*/ 427 h 465"/>
                <a:gd name="T52" fmla="*/ 25 w 1216"/>
                <a:gd name="T53" fmla="*/ 429 h 465"/>
                <a:gd name="T54" fmla="*/ 30 w 1216"/>
                <a:gd name="T55" fmla="*/ 427 h 465"/>
                <a:gd name="T56" fmla="*/ 25 w 1216"/>
                <a:gd name="T57" fmla="*/ 426 h 465"/>
                <a:gd name="T58" fmla="*/ 26 w 1216"/>
                <a:gd name="T59" fmla="*/ 424 h 465"/>
                <a:gd name="T60" fmla="*/ 1192 w 1216"/>
                <a:gd name="T61" fmla="*/ 22 h 465"/>
                <a:gd name="T62" fmla="*/ 1186 w 1216"/>
                <a:gd name="T63" fmla="*/ 17 h 465"/>
                <a:gd name="T64" fmla="*/ 1190 w 1216"/>
                <a:gd name="T65" fmla="*/ 16 h 465"/>
                <a:gd name="T66" fmla="*/ 1201 w 1216"/>
                <a:gd name="T67" fmla="*/ 16 h 465"/>
                <a:gd name="T68" fmla="*/ 1210 w 1216"/>
                <a:gd name="T69" fmla="*/ 21 h 465"/>
                <a:gd name="T70" fmla="*/ 1209 w 1216"/>
                <a:gd name="T71" fmla="*/ 7 h 465"/>
                <a:gd name="T72" fmla="*/ 1207 w 1216"/>
                <a:gd name="T73" fmla="*/ 4 h 465"/>
                <a:gd name="T74" fmla="*/ 1205 w 1216"/>
                <a:gd name="T75" fmla="*/ 5 h 465"/>
                <a:gd name="T76" fmla="*/ 1200 w 1216"/>
                <a:gd name="T77" fmla="*/ 6 h 465"/>
                <a:gd name="T78" fmla="*/ 1198 w 1216"/>
                <a:gd name="T79" fmla="*/ 7 h 465"/>
                <a:gd name="T80" fmla="*/ 1195 w 1216"/>
                <a:gd name="T81" fmla="*/ 7 h 465"/>
                <a:gd name="T82" fmla="*/ 1191 w 1216"/>
                <a:gd name="T83" fmla="*/ 10 h 465"/>
                <a:gd name="T84" fmla="*/ 1193 w 1216"/>
                <a:gd name="T85" fmla="*/ 2 h 465"/>
                <a:gd name="T86" fmla="*/ 1197 w 1216"/>
                <a:gd name="T87" fmla="*/ 1 h 465"/>
                <a:gd name="T88" fmla="*/ 1199 w 1216"/>
                <a:gd name="T89" fmla="*/ 0 h 465"/>
                <a:gd name="T90" fmla="*/ 1202 w 1216"/>
                <a:gd name="T91" fmla="*/ 0 h 465"/>
                <a:gd name="T92" fmla="*/ 1206 w 1216"/>
                <a:gd name="T93" fmla="*/ 0 h 465"/>
                <a:gd name="T94" fmla="*/ 1214 w 1216"/>
                <a:gd name="T95" fmla="*/ 2 h 465"/>
                <a:gd name="T96" fmla="*/ 1210 w 1216"/>
                <a:gd name="T97" fmla="*/ 21 h 465"/>
                <a:gd name="T98" fmla="*/ 1207 w 1216"/>
                <a:gd name="T99" fmla="*/ 4 h 465"/>
                <a:gd name="T100" fmla="*/ 1201 w 1216"/>
                <a:gd name="T101" fmla="*/ 2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16" h="465">
                  <a:moveTo>
                    <a:pt x="40" y="465"/>
                  </a:moveTo>
                  <a:cubicBezTo>
                    <a:pt x="38" y="464"/>
                    <a:pt x="38" y="464"/>
                    <a:pt x="38" y="464"/>
                  </a:cubicBezTo>
                  <a:cubicBezTo>
                    <a:pt x="33" y="464"/>
                    <a:pt x="33" y="464"/>
                    <a:pt x="33" y="464"/>
                  </a:cubicBezTo>
                  <a:cubicBezTo>
                    <a:pt x="32" y="464"/>
                    <a:pt x="32" y="464"/>
                    <a:pt x="32" y="464"/>
                  </a:cubicBezTo>
                  <a:cubicBezTo>
                    <a:pt x="32" y="459"/>
                    <a:pt x="32" y="459"/>
                    <a:pt x="32" y="459"/>
                  </a:cubicBezTo>
                  <a:cubicBezTo>
                    <a:pt x="33" y="459"/>
                    <a:pt x="33" y="459"/>
                    <a:pt x="33" y="459"/>
                  </a:cubicBezTo>
                  <a:cubicBezTo>
                    <a:pt x="39" y="459"/>
                    <a:pt x="39" y="459"/>
                    <a:pt x="39" y="459"/>
                  </a:cubicBezTo>
                  <a:cubicBezTo>
                    <a:pt x="40" y="460"/>
                    <a:pt x="40" y="460"/>
                    <a:pt x="40" y="460"/>
                  </a:cubicBezTo>
                  <a:cubicBezTo>
                    <a:pt x="43" y="459"/>
                    <a:pt x="43" y="459"/>
                    <a:pt x="43" y="459"/>
                  </a:cubicBezTo>
                  <a:cubicBezTo>
                    <a:pt x="60" y="459"/>
                    <a:pt x="60" y="459"/>
                    <a:pt x="60" y="459"/>
                  </a:cubicBezTo>
                  <a:cubicBezTo>
                    <a:pt x="60" y="464"/>
                    <a:pt x="60" y="464"/>
                    <a:pt x="60" y="464"/>
                  </a:cubicBezTo>
                  <a:cubicBezTo>
                    <a:pt x="43" y="464"/>
                    <a:pt x="43" y="464"/>
                    <a:pt x="43" y="464"/>
                  </a:cubicBezTo>
                  <a:lnTo>
                    <a:pt x="40" y="465"/>
                  </a:lnTo>
                  <a:close/>
                  <a:moveTo>
                    <a:pt x="11" y="465"/>
                  </a:moveTo>
                  <a:cubicBezTo>
                    <a:pt x="11" y="465"/>
                    <a:pt x="9" y="464"/>
                    <a:pt x="8" y="464"/>
                  </a:cubicBezTo>
                  <a:cubicBezTo>
                    <a:pt x="8" y="464"/>
                    <a:pt x="8" y="464"/>
                    <a:pt x="8" y="464"/>
                  </a:cubicBezTo>
                  <a:cubicBezTo>
                    <a:pt x="9" y="462"/>
                    <a:pt x="9" y="462"/>
                    <a:pt x="9" y="462"/>
                  </a:cubicBezTo>
                  <a:cubicBezTo>
                    <a:pt x="10" y="460"/>
                    <a:pt x="10" y="460"/>
                    <a:pt x="10" y="460"/>
                  </a:cubicBezTo>
                  <a:cubicBezTo>
                    <a:pt x="10" y="460"/>
                    <a:pt x="10" y="460"/>
                    <a:pt x="11" y="460"/>
                  </a:cubicBezTo>
                  <a:cubicBezTo>
                    <a:pt x="11" y="460"/>
                    <a:pt x="11" y="459"/>
                    <a:pt x="11" y="459"/>
                  </a:cubicBezTo>
                  <a:cubicBezTo>
                    <a:pt x="12" y="459"/>
                    <a:pt x="12" y="459"/>
                    <a:pt x="12" y="459"/>
                  </a:cubicBezTo>
                  <a:cubicBezTo>
                    <a:pt x="22" y="459"/>
                    <a:pt x="22" y="459"/>
                    <a:pt x="22" y="459"/>
                  </a:cubicBezTo>
                  <a:cubicBezTo>
                    <a:pt x="23" y="464"/>
                    <a:pt x="23" y="464"/>
                    <a:pt x="23" y="464"/>
                  </a:cubicBezTo>
                  <a:cubicBezTo>
                    <a:pt x="14" y="464"/>
                    <a:pt x="14" y="464"/>
                    <a:pt x="14" y="464"/>
                  </a:cubicBezTo>
                  <a:cubicBezTo>
                    <a:pt x="13" y="464"/>
                    <a:pt x="12" y="465"/>
                    <a:pt x="11" y="465"/>
                  </a:cubicBezTo>
                  <a:close/>
                  <a:moveTo>
                    <a:pt x="0" y="456"/>
                  </a:moveTo>
                  <a:cubicBezTo>
                    <a:pt x="0" y="455"/>
                    <a:pt x="0" y="455"/>
                    <a:pt x="0" y="455"/>
                  </a:cubicBezTo>
                  <a:cubicBezTo>
                    <a:pt x="1" y="451"/>
                    <a:pt x="1" y="451"/>
                    <a:pt x="1" y="451"/>
                  </a:cubicBezTo>
                  <a:cubicBezTo>
                    <a:pt x="1" y="450"/>
                    <a:pt x="2" y="450"/>
                    <a:pt x="2" y="449"/>
                  </a:cubicBezTo>
                  <a:cubicBezTo>
                    <a:pt x="2" y="449"/>
                    <a:pt x="2" y="449"/>
                    <a:pt x="3" y="448"/>
                  </a:cubicBezTo>
                  <a:cubicBezTo>
                    <a:pt x="4" y="444"/>
                    <a:pt x="4" y="444"/>
                    <a:pt x="4" y="444"/>
                  </a:cubicBezTo>
                  <a:cubicBezTo>
                    <a:pt x="4" y="435"/>
                    <a:pt x="4" y="435"/>
                    <a:pt x="4" y="435"/>
                  </a:cubicBezTo>
                  <a:cubicBezTo>
                    <a:pt x="4" y="434"/>
                    <a:pt x="5" y="433"/>
                    <a:pt x="7" y="433"/>
                  </a:cubicBezTo>
                  <a:cubicBezTo>
                    <a:pt x="8" y="432"/>
                    <a:pt x="9" y="431"/>
                    <a:pt x="10" y="431"/>
                  </a:cubicBezTo>
                  <a:cubicBezTo>
                    <a:pt x="10" y="431"/>
                    <a:pt x="10" y="431"/>
                    <a:pt x="10" y="431"/>
                  </a:cubicBezTo>
                  <a:cubicBezTo>
                    <a:pt x="10" y="431"/>
                    <a:pt x="11" y="430"/>
                    <a:pt x="11" y="430"/>
                  </a:cubicBezTo>
                  <a:cubicBezTo>
                    <a:pt x="14" y="434"/>
                    <a:pt x="14" y="434"/>
                    <a:pt x="14" y="434"/>
                  </a:cubicBezTo>
                  <a:cubicBezTo>
                    <a:pt x="13" y="434"/>
                    <a:pt x="13" y="434"/>
                    <a:pt x="12" y="435"/>
                  </a:cubicBezTo>
                  <a:cubicBezTo>
                    <a:pt x="12" y="435"/>
                    <a:pt x="12" y="435"/>
                    <a:pt x="9" y="437"/>
                  </a:cubicBezTo>
                  <a:cubicBezTo>
                    <a:pt x="9" y="445"/>
                    <a:pt x="9" y="445"/>
                    <a:pt x="9" y="445"/>
                  </a:cubicBezTo>
                  <a:cubicBezTo>
                    <a:pt x="7" y="451"/>
                    <a:pt x="7" y="451"/>
                    <a:pt x="7" y="451"/>
                  </a:cubicBezTo>
                  <a:cubicBezTo>
                    <a:pt x="6" y="452"/>
                    <a:pt x="6" y="452"/>
                    <a:pt x="6" y="452"/>
                  </a:cubicBezTo>
                  <a:cubicBezTo>
                    <a:pt x="6" y="452"/>
                    <a:pt x="6" y="452"/>
                    <a:pt x="6" y="452"/>
                  </a:cubicBezTo>
                  <a:cubicBezTo>
                    <a:pt x="6" y="452"/>
                    <a:pt x="6" y="452"/>
                    <a:pt x="6" y="452"/>
                  </a:cubicBezTo>
                  <a:cubicBezTo>
                    <a:pt x="4" y="456"/>
                    <a:pt x="4" y="456"/>
                    <a:pt x="4" y="456"/>
                  </a:cubicBezTo>
                  <a:cubicBezTo>
                    <a:pt x="3" y="455"/>
                    <a:pt x="3" y="455"/>
                    <a:pt x="3" y="455"/>
                  </a:cubicBezTo>
                  <a:lnTo>
                    <a:pt x="0" y="456"/>
                  </a:lnTo>
                  <a:close/>
                  <a:moveTo>
                    <a:pt x="59" y="454"/>
                  </a:moveTo>
                  <a:cubicBezTo>
                    <a:pt x="59" y="441"/>
                    <a:pt x="59" y="441"/>
                    <a:pt x="59" y="441"/>
                  </a:cubicBezTo>
                  <a:cubicBezTo>
                    <a:pt x="59" y="441"/>
                    <a:pt x="59" y="441"/>
                    <a:pt x="59" y="441"/>
                  </a:cubicBezTo>
                  <a:cubicBezTo>
                    <a:pt x="63" y="439"/>
                    <a:pt x="63" y="439"/>
                    <a:pt x="63" y="439"/>
                  </a:cubicBezTo>
                  <a:cubicBezTo>
                    <a:pt x="64" y="440"/>
                    <a:pt x="64" y="440"/>
                    <a:pt x="64" y="440"/>
                  </a:cubicBezTo>
                  <a:cubicBezTo>
                    <a:pt x="64" y="454"/>
                    <a:pt x="64" y="454"/>
                    <a:pt x="64" y="454"/>
                  </a:cubicBezTo>
                  <a:lnTo>
                    <a:pt x="59" y="454"/>
                  </a:lnTo>
                  <a:close/>
                  <a:moveTo>
                    <a:pt x="60" y="431"/>
                  </a:moveTo>
                  <a:cubicBezTo>
                    <a:pt x="55" y="431"/>
                    <a:pt x="55" y="431"/>
                    <a:pt x="55" y="431"/>
                  </a:cubicBezTo>
                  <a:cubicBezTo>
                    <a:pt x="55" y="425"/>
                    <a:pt x="55" y="425"/>
                    <a:pt x="55" y="425"/>
                  </a:cubicBezTo>
                  <a:cubicBezTo>
                    <a:pt x="54" y="425"/>
                    <a:pt x="54" y="425"/>
                    <a:pt x="54" y="425"/>
                  </a:cubicBezTo>
                  <a:cubicBezTo>
                    <a:pt x="48" y="425"/>
                    <a:pt x="48" y="425"/>
                    <a:pt x="48" y="425"/>
                  </a:cubicBezTo>
                  <a:cubicBezTo>
                    <a:pt x="48" y="425"/>
                    <a:pt x="47" y="425"/>
                    <a:pt x="47" y="425"/>
                  </a:cubicBezTo>
                  <a:cubicBezTo>
                    <a:pt x="46" y="425"/>
                    <a:pt x="43" y="425"/>
                    <a:pt x="43" y="425"/>
                  </a:cubicBezTo>
                  <a:cubicBezTo>
                    <a:pt x="43" y="425"/>
                    <a:pt x="42" y="425"/>
                    <a:pt x="42" y="425"/>
                  </a:cubicBezTo>
                  <a:cubicBezTo>
                    <a:pt x="42" y="425"/>
                    <a:pt x="41" y="425"/>
                    <a:pt x="41" y="425"/>
                  </a:cubicBezTo>
                  <a:cubicBezTo>
                    <a:pt x="40" y="426"/>
                    <a:pt x="40" y="426"/>
                    <a:pt x="40" y="426"/>
                  </a:cubicBezTo>
                  <a:cubicBezTo>
                    <a:pt x="39" y="427"/>
                    <a:pt x="39" y="427"/>
                    <a:pt x="39" y="427"/>
                  </a:cubicBezTo>
                  <a:cubicBezTo>
                    <a:pt x="38" y="427"/>
                    <a:pt x="38" y="427"/>
                    <a:pt x="38" y="427"/>
                  </a:cubicBezTo>
                  <a:cubicBezTo>
                    <a:pt x="37" y="424"/>
                    <a:pt x="37" y="424"/>
                    <a:pt x="37" y="424"/>
                  </a:cubicBezTo>
                  <a:cubicBezTo>
                    <a:pt x="36" y="423"/>
                    <a:pt x="36" y="423"/>
                    <a:pt x="36" y="423"/>
                  </a:cubicBezTo>
                  <a:cubicBezTo>
                    <a:pt x="37" y="422"/>
                    <a:pt x="37" y="422"/>
                    <a:pt x="37" y="422"/>
                  </a:cubicBezTo>
                  <a:cubicBezTo>
                    <a:pt x="39" y="421"/>
                    <a:pt x="39" y="421"/>
                    <a:pt x="39" y="421"/>
                  </a:cubicBezTo>
                  <a:cubicBezTo>
                    <a:pt x="39" y="421"/>
                    <a:pt x="41" y="420"/>
                    <a:pt x="41" y="420"/>
                  </a:cubicBezTo>
                  <a:cubicBezTo>
                    <a:pt x="41" y="420"/>
                    <a:pt x="41" y="420"/>
                    <a:pt x="41" y="420"/>
                  </a:cubicBezTo>
                  <a:cubicBezTo>
                    <a:pt x="41" y="420"/>
                    <a:pt x="42" y="420"/>
                    <a:pt x="43" y="420"/>
                  </a:cubicBezTo>
                  <a:cubicBezTo>
                    <a:pt x="43" y="420"/>
                    <a:pt x="45" y="420"/>
                    <a:pt x="46" y="420"/>
                  </a:cubicBezTo>
                  <a:cubicBezTo>
                    <a:pt x="47" y="420"/>
                    <a:pt x="48" y="420"/>
                    <a:pt x="48" y="420"/>
                  </a:cubicBezTo>
                  <a:cubicBezTo>
                    <a:pt x="56" y="421"/>
                    <a:pt x="56" y="421"/>
                    <a:pt x="56" y="421"/>
                  </a:cubicBezTo>
                  <a:cubicBezTo>
                    <a:pt x="60" y="423"/>
                    <a:pt x="60" y="423"/>
                    <a:pt x="60" y="423"/>
                  </a:cubicBezTo>
                  <a:lnTo>
                    <a:pt x="60" y="431"/>
                  </a:lnTo>
                  <a:close/>
                  <a:moveTo>
                    <a:pt x="22" y="431"/>
                  </a:moveTo>
                  <a:cubicBezTo>
                    <a:pt x="22" y="431"/>
                    <a:pt x="21" y="430"/>
                    <a:pt x="21" y="430"/>
                  </a:cubicBezTo>
                  <a:cubicBezTo>
                    <a:pt x="21" y="430"/>
                    <a:pt x="21" y="430"/>
                    <a:pt x="21" y="430"/>
                  </a:cubicBezTo>
                  <a:cubicBezTo>
                    <a:pt x="21" y="429"/>
                    <a:pt x="21" y="429"/>
                    <a:pt x="21" y="429"/>
                  </a:cubicBezTo>
                  <a:cubicBezTo>
                    <a:pt x="19" y="426"/>
                    <a:pt x="19" y="426"/>
                    <a:pt x="19" y="426"/>
                  </a:cubicBezTo>
                  <a:cubicBezTo>
                    <a:pt x="19" y="426"/>
                    <a:pt x="19" y="426"/>
                    <a:pt x="19" y="426"/>
                  </a:cubicBezTo>
                  <a:cubicBezTo>
                    <a:pt x="19" y="426"/>
                    <a:pt x="20" y="426"/>
                    <a:pt x="20" y="426"/>
                  </a:cubicBezTo>
                  <a:cubicBezTo>
                    <a:pt x="21" y="426"/>
                    <a:pt x="21" y="426"/>
                    <a:pt x="21" y="426"/>
                  </a:cubicBezTo>
                  <a:cubicBezTo>
                    <a:pt x="21" y="426"/>
                    <a:pt x="21" y="426"/>
                    <a:pt x="21" y="426"/>
                  </a:cubicBezTo>
                  <a:cubicBezTo>
                    <a:pt x="22" y="425"/>
                    <a:pt x="22" y="425"/>
                    <a:pt x="22" y="425"/>
                  </a:cubicBezTo>
                  <a:cubicBezTo>
                    <a:pt x="22" y="425"/>
                    <a:pt x="22" y="425"/>
                    <a:pt x="22" y="425"/>
                  </a:cubicBezTo>
                  <a:cubicBezTo>
                    <a:pt x="23" y="424"/>
                    <a:pt x="23" y="424"/>
                    <a:pt x="23" y="424"/>
                  </a:cubicBezTo>
                  <a:cubicBezTo>
                    <a:pt x="24" y="424"/>
                    <a:pt x="24" y="424"/>
                    <a:pt x="25" y="423"/>
                  </a:cubicBezTo>
                  <a:cubicBezTo>
                    <a:pt x="26" y="423"/>
                    <a:pt x="26" y="423"/>
                    <a:pt x="26" y="423"/>
                  </a:cubicBezTo>
                  <a:cubicBezTo>
                    <a:pt x="26" y="423"/>
                    <a:pt x="26" y="423"/>
                    <a:pt x="27" y="423"/>
                  </a:cubicBezTo>
                  <a:cubicBezTo>
                    <a:pt x="27" y="423"/>
                    <a:pt x="27" y="423"/>
                    <a:pt x="27" y="423"/>
                  </a:cubicBezTo>
                  <a:cubicBezTo>
                    <a:pt x="27" y="423"/>
                    <a:pt x="27" y="423"/>
                    <a:pt x="28" y="423"/>
                  </a:cubicBezTo>
                  <a:cubicBezTo>
                    <a:pt x="28" y="423"/>
                    <a:pt x="28" y="423"/>
                    <a:pt x="28" y="423"/>
                  </a:cubicBezTo>
                  <a:cubicBezTo>
                    <a:pt x="28" y="423"/>
                    <a:pt x="29" y="422"/>
                    <a:pt x="30" y="422"/>
                  </a:cubicBezTo>
                  <a:cubicBezTo>
                    <a:pt x="31" y="422"/>
                    <a:pt x="31" y="422"/>
                    <a:pt x="31" y="422"/>
                  </a:cubicBezTo>
                  <a:cubicBezTo>
                    <a:pt x="31" y="422"/>
                    <a:pt x="31" y="422"/>
                    <a:pt x="31" y="423"/>
                  </a:cubicBezTo>
                  <a:cubicBezTo>
                    <a:pt x="30" y="427"/>
                    <a:pt x="30" y="427"/>
                    <a:pt x="30" y="427"/>
                  </a:cubicBezTo>
                  <a:cubicBezTo>
                    <a:pt x="30" y="427"/>
                    <a:pt x="31" y="427"/>
                    <a:pt x="31" y="427"/>
                  </a:cubicBezTo>
                  <a:cubicBezTo>
                    <a:pt x="30" y="427"/>
                    <a:pt x="30" y="427"/>
                    <a:pt x="30" y="427"/>
                  </a:cubicBezTo>
                  <a:cubicBezTo>
                    <a:pt x="30" y="427"/>
                    <a:pt x="30" y="427"/>
                    <a:pt x="30" y="427"/>
                  </a:cubicBezTo>
                  <a:cubicBezTo>
                    <a:pt x="30" y="427"/>
                    <a:pt x="30" y="427"/>
                    <a:pt x="30" y="427"/>
                  </a:cubicBezTo>
                  <a:cubicBezTo>
                    <a:pt x="30" y="427"/>
                    <a:pt x="30" y="427"/>
                    <a:pt x="30" y="427"/>
                  </a:cubicBezTo>
                  <a:cubicBezTo>
                    <a:pt x="29" y="428"/>
                    <a:pt x="29" y="428"/>
                    <a:pt x="28" y="428"/>
                  </a:cubicBezTo>
                  <a:cubicBezTo>
                    <a:pt x="27" y="428"/>
                    <a:pt x="27" y="428"/>
                    <a:pt x="27" y="428"/>
                  </a:cubicBezTo>
                  <a:cubicBezTo>
                    <a:pt x="26" y="429"/>
                    <a:pt x="26" y="429"/>
                    <a:pt x="25" y="429"/>
                  </a:cubicBezTo>
                  <a:cubicBezTo>
                    <a:pt x="24" y="430"/>
                    <a:pt x="24" y="430"/>
                    <a:pt x="24" y="430"/>
                  </a:cubicBezTo>
                  <a:cubicBezTo>
                    <a:pt x="23" y="431"/>
                    <a:pt x="23" y="431"/>
                    <a:pt x="23" y="431"/>
                  </a:cubicBezTo>
                  <a:lnTo>
                    <a:pt x="22" y="431"/>
                  </a:lnTo>
                  <a:close/>
                  <a:moveTo>
                    <a:pt x="30" y="427"/>
                  </a:moveTo>
                  <a:cubicBezTo>
                    <a:pt x="30" y="427"/>
                    <a:pt x="30" y="427"/>
                    <a:pt x="30" y="427"/>
                  </a:cubicBezTo>
                  <a:close/>
                  <a:moveTo>
                    <a:pt x="25" y="426"/>
                  </a:moveTo>
                  <a:cubicBezTo>
                    <a:pt x="25" y="426"/>
                    <a:pt x="25" y="426"/>
                    <a:pt x="25" y="426"/>
                  </a:cubicBezTo>
                  <a:cubicBezTo>
                    <a:pt x="25" y="426"/>
                    <a:pt x="25" y="426"/>
                    <a:pt x="25" y="426"/>
                  </a:cubicBezTo>
                  <a:close/>
                  <a:moveTo>
                    <a:pt x="25" y="425"/>
                  </a:moveTo>
                  <a:cubicBezTo>
                    <a:pt x="25" y="425"/>
                    <a:pt x="25" y="425"/>
                    <a:pt x="25" y="425"/>
                  </a:cubicBezTo>
                  <a:cubicBezTo>
                    <a:pt x="25" y="425"/>
                    <a:pt x="25" y="425"/>
                    <a:pt x="25" y="425"/>
                  </a:cubicBezTo>
                  <a:close/>
                  <a:moveTo>
                    <a:pt x="26" y="424"/>
                  </a:moveTo>
                  <a:cubicBezTo>
                    <a:pt x="26" y="424"/>
                    <a:pt x="26" y="424"/>
                    <a:pt x="26" y="424"/>
                  </a:cubicBezTo>
                  <a:cubicBezTo>
                    <a:pt x="26" y="424"/>
                    <a:pt x="26" y="424"/>
                    <a:pt x="26" y="424"/>
                  </a:cubicBezTo>
                  <a:close/>
                  <a:moveTo>
                    <a:pt x="1193" y="22"/>
                  </a:moveTo>
                  <a:cubicBezTo>
                    <a:pt x="1192" y="22"/>
                    <a:pt x="1192" y="22"/>
                    <a:pt x="1192" y="22"/>
                  </a:cubicBezTo>
                  <a:cubicBezTo>
                    <a:pt x="1192" y="22"/>
                    <a:pt x="1190" y="21"/>
                    <a:pt x="1190" y="21"/>
                  </a:cubicBezTo>
                  <a:cubicBezTo>
                    <a:pt x="1190" y="21"/>
                    <a:pt x="1190" y="21"/>
                    <a:pt x="1187" y="19"/>
                  </a:cubicBezTo>
                  <a:cubicBezTo>
                    <a:pt x="1187" y="19"/>
                    <a:pt x="1187" y="19"/>
                    <a:pt x="1187" y="19"/>
                  </a:cubicBezTo>
                  <a:cubicBezTo>
                    <a:pt x="1186" y="17"/>
                    <a:pt x="1186" y="17"/>
                    <a:pt x="1186" y="17"/>
                  </a:cubicBezTo>
                  <a:cubicBezTo>
                    <a:pt x="1190" y="16"/>
                    <a:pt x="1190" y="16"/>
                    <a:pt x="1190" y="16"/>
                  </a:cubicBezTo>
                  <a:cubicBezTo>
                    <a:pt x="1190" y="15"/>
                    <a:pt x="1190" y="15"/>
                    <a:pt x="1190" y="15"/>
                  </a:cubicBezTo>
                  <a:cubicBezTo>
                    <a:pt x="1190" y="15"/>
                    <a:pt x="1190" y="16"/>
                    <a:pt x="1190" y="16"/>
                  </a:cubicBezTo>
                  <a:cubicBezTo>
                    <a:pt x="1190" y="16"/>
                    <a:pt x="1190" y="16"/>
                    <a:pt x="1190" y="16"/>
                  </a:cubicBezTo>
                  <a:cubicBezTo>
                    <a:pt x="1190" y="16"/>
                    <a:pt x="1190" y="16"/>
                    <a:pt x="1190" y="16"/>
                  </a:cubicBezTo>
                  <a:cubicBezTo>
                    <a:pt x="1191" y="16"/>
                    <a:pt x="1191" y="16"/>
                    <a:pt x="1191" y="17"/>
                  </a:cubicBezTo>
                  <a:cubicBezTo>
                    <a:pt x="1192" y="16"/>
                    <a:pt x="1192" y="16"/>
                    <a:pt x="1192" y="16"/>
                  </a:cubicBezTo>
                  <a:cubicBezTo>
                    <a:pt x="1201" y="16"/>
                    <a:pt x="1201" y="16"/>
                    <a:pt x="1201" y="16"/>
                  </a:cubicBezTo>
                  <a:cubicBezTo>
                    <a:pt x="1201" y="21"/>
                    <a:pt x="1201" y="21"/>
                    <a:pt x="1201" y="21"/>
                  </a:cubicBezTo>
                  <a:cubicBezTo>
                    <a:pt x="1193" y="21"/>
                    <a:pt x="1193" y="21"/>
                    <a:pt x="1193" y="21"/>
                  </a:cubicBezTo>
                  <a:lnTo>
                    <a:pt x="1193" y="22"/>
                  </a:lnTo>
                  <a:close/>
                  <a:moveTo>
                    <a:pt x="1210" y="21"/>
                  </a:moveTo>
                  <a:cubicBezTo>
                    <a:pt x="1210" y="16"/>
                    <a:pt x="1210" y="16"/>
                    <a:pt x="1210" y="16"/>
                  </a:cubicBezTo>
                  <a:cubicBezTo>
                    <a:pt x="1211" y="16"/>
                    <a:pt x="1211" y="16"/>
                    <a:pt x="1211" y="16"/>
                  </a:cubicBezTo>
                  <a:cubicBezTo>
                    <a:pt x="1211" y="11"/>
                    <a:pt x="1211" y="11"/>
                    <a:pt x="1211" y="11"/>
                  </a:cubicBezTo>
                  <a:cubicBezTo>
                    <a:pt x="1209" y="7"/>
                    <a:pt x="1209" y="7"/>
                    <a:pt x="1209" y="7"/>
                  </a:cubicBezTo>
                  <a:cubicBezTo>
                    <a:pt x="1209" y="5"/>
                    <a:pt x="1209" y="5"/>
                    <a:pt x="1209" y="5"/>
                  </a:cubicBezTo>
                  <a:cubicBezTo>
                    <a:pt x="1207" y="4"/>
                    <a:pt x="1207" y="4"/>
                    <a:pt x="1207" y="4"/>
                  </a:cubicBezTo>
                  <a:cubicBezTo>
                    <a:pt x="1207" y="4"/>
                    <a:pt x="1207" y="4"/>
                    <a:pt x="1207" y="4"/>
                  </a:cubicBezTo>
                  <a:cubicBezTo>
                    <a:pt x="1207" y="4"/>
                    <a:pt x="1207" y="4"/>
                    <a:pt x="1207" y="4"/>
                  </a:cubicBezTo>
                  <a:cubicBezTo>
                    <a:pt x="1207" y="4"/>
                    <a:pt x="1207" y="4"/>
                    <a:pt x="1207" y="4"/>
                  </a:cubicBezTo>
                  <a:cubicBezTo>
                    <a:pt x="1206" y="4"/>
                    <a:pt x="1206" y="5"/>
                    <a:pt x="1205" y="5"/>
                  </a:cubicBezTo>
                  <a:cubicBezTo>
                    <a:pt x="1205" y="5"/>
                    <a:pt x="1205" y="5"/>
                    <a:pt x="1205" y="5"/>
                  </a:cubicBezTo>
                  <a:cubicBezTo>
                    <a:pt x="1205" y="5"/>
                    <a:pt x="1205" y="5"/>
                    <a:pt x="1205" y="5"/>
                  </a:cubicBezTo>
                  <a:cubicBezTo>
                    <a:pt x="1203" y="5"/>
                    <a:pt x="1203" y="5"/>
                    <a:pt x="1203" y="5"/>
                  </a:cubicBezTo>
                  <a:cubicBezTo>
                    <a:pt x="1202" y="5"/>
                    <a:pt x="1202" y="5"/>
                    <a:pt x="1202" y="5"/>
                  </a:cubicBezTo>
                  <a:cubicBezTo>
                    <a:pt x="1202" y="5"/>
                    <a:pt x="1202" y="5"/>
                    <a:pt x="1202" y="5"/>
                  </a:cubicBezTo>
                  <a:cubicBezTo>
                    <a:pt x="1200" y="6"/>
                    <a:pt x="1200" y="6"/>
                    <a:pt x="1200" y="6"/>
                  </a:cubicBezTo>
                  <a:cubicBezTo>
                    <a:pt x="1200" y="6"/>
                    <a:pt x="1200" y="6"/>
                    <a:pt x="1200" y="6"/>
                  </a:cubicBezTo>
                  <a:cubicBezTo>
                    <a:pt x="1199" y="6"/>
                    <a:pt x="1199" y="6"/>
                    <a:pt x="1199" y="6"/>
                  </a:cubicBezTo>
                  <a:cubicBezTo>
                    <a:pt x="1198" y="6"/>
                    <a:pt x="1198" y="6"/>
                    <a:pt x="1198" y="6"/>
                  </a:cubicBezTo>
                  <a:cubicBezTo>
                    <a:pt x="1198" y="7"/>
                    <a:pt x="1198" y="7"/>
                    <a:pt x="1198" y="7"/>
                  </a:cubicBezTo>
                  <a:cubicBezTo>
                    <a:pt x="1197" y="7"/>
                    <a:pt x="1197" y="7"/>
                    <a:pt x="1197" y="7"/>
                  </a:cubicBezTo>
                  <a:cubicBezTo>
                    <a:pt x="1197" y="7"/>
                    <a:pt x="1197" y="7"/>
                    <a:pt x="1197" y="7"/>
                  </a:cubicBezTo>
                  <a:cubicBezTo>
                    <a:pt x="1196" y="7"/>
                    <a:pt x="1196" y="7"/>
                    <a:pt x="1196" y="7"/>
                  </a:cubicBezTo>
                  <a:cubicBezTo>
                    <a:pt x="1196" y="7"/>
                    <a:pt x="1195" y="7"/>
                    <a:pt x="1195" y="7"/>
                  </a:cubicBezTo>
                  <a:cubicBezTo>
                    <a:pt x="1195" y="7"/>
                    <a:pt x="1195" y="7"/>
                    <a:pt x="1195" y="7"/>
                  </a:cubicBezTo>
                  <a:cubicBezTo>
                    <a:pt x="1194" y="8"/>
                    <a:pt x="1194" y="8"/>
                    <a:pt x="1194" y="8"/>
                  </a:cubicBezTo>
                  <a:cubicBezTo>
                    <a:pt x="1194" y="8"/>
                    <a:pt x="1194" y="8"/>
                    <a:pt x="1193" y="8"/>
                  </a:cubicBezTo>
                  <a:cubicBezTo>
                    <a:pt x="1193" y="8"/>
                    <a:pt x="1192" y="9"/>
                    <a:pt x="1191" y="10"/>
                  </a:cubicBezTo>
                  <a:cubicBezTo>
                    <a:pt x="1189" y="6"/>
                    <a:pt x="1189" y="6"/>
                    <a:pt x="1189" y="6"/>
                  </a:cubicBezTo>
                  <a:cubicBezTo>
                    <a:pt x="1189" y="5"/>
                    <a:pt x="1189" y="5"/>
                    <a:pt x="1189" y="5"/>
                  </a:cubicBezTo>
                  <a:cubicBezTo>
                    <a:pt x="1189" y="5"/>
                    <a:pt x="1190" y="5"/>
                    <a:pt x="1190" y="5"/>
                  </a:cubicBezTo>
                  <a:cubicBezTo>
                    <a:pt x="1193" y="2"/>
                    <a:pt x="1193" y="2"/>
                    <a:pt x="1193" y="2"/>
                  </a:cubicBezTo>
                  <a:cubicBezTo>
                    <a:pt x="1195" y="2"/>
                    <a:pt x="1195" y="2"/>
                    <a:pt x="1195" y="2"/>
                  </a:cubicBezTo>
                  <a:cubicBezTo>
                    <a:pt x="1195" y="2"/>
                    <a:pt x="1195" y="2"/>
                    <a:pt x="1195" y="2"/>
                  </a:cubicBezTo>
                  <a:cubicBezTo>
                    <a:pt x="1196" y="2"/>
                    <a:pt x="1196" y="2"/>
                    <a:pt x="1196" y="2"/>
                  </a:cubicBezTo>
                  <a:cubicBezTo>
                    <a:pt x="1197" y="2"/>
                    <a:pt x="1197" y="1"/>
                    <a:pt x="1197" y="1"/>
                  </a:cubicBezTo>
                  <a:cubicBezTo>
                    <a:pt x="1198" y="1"/>
                    <a:pt x="1198" y="1"/>
                    <a:pt x="1198" y="1"/>
                  </a:cubicBezTo>
                  <a:cubicBezTo>
                    <a:pt x="1198" y="1"/>
                    <a:pt x="1198" y="1"/>
                    <a:pt x="1198" y="1"/>
                  </a:cubicBezTo>
                  <a:cubicBezTo>
                    <a:pt x="1199" y="1"/>
                    <a:pt x="1199" y="1"/>
                    <a:pt x="1199" y="1"/>
                  </a:cubicBezTo>
                  <a:cubicBezTo>
                    <a:pt x="1199" y="0"/>
                    <a:pt x="1199" y="0"/>
                    <a:pt x="1199" y="0"/>
                  </a:cubicBezTo>
                  <a:cubicBezTo>
                    <a:pt x="1201" y="0"/>
                    <a:pt x="1201" y="0"/>
                    <a:pt x="1201" y="0"/>
                  </a:cubicBezTo>
                  <a:cubicBezTo>
                    <a:pt x="1201" y="0"/>
                    <a:pt x="1201" y="0"/>
                    <a:pt x="1201" y="0"/>
                  </a:cubicBezTo>
                  <a:cubicBezTo>
                    <a:pt x="1201" y="0"/>
                    <a:pt x="1202" y="0"/>
                    <a:pt x="1202" y="0"/>
                  </a:cubicBezTo>
                  <a:cubicBezTo>
                    <a:pt x="1202" y="0"/>
                    <a:pt x="1202" y="0"/>
                    <a:pt x="1202" y="0"/>
                  </a:cubicBezTo>
                  <a:cubicBezTo>
                    <a:pt x="1203" y="0"/>
                    <a:pt x="1203" y="0"/>
                    <a:pt x="1203" y="0"/>
                  </a:cubicBezTo>
                  <a:cubicBezTo>
                    <a:pt x="1203" y="0"/>
                    <a:pt x="1204" y="0"/>
                    <a:pt x="1204" y="0"/>
                  </a:cubicBezTo>
                  <a:cubicBezTo>
                    <a:pt x="1205" y="0"/>
                    <a:pt x="1205" y="0"/>
                    <a:pt x="1205" y="0"/>
                  </a:cubicBezTo>
                  <a:cubicBezTo>
                    <a:pt x="1205" y="0"/>
                    <a:pt x="1206" y="0"/>
                    <a:pt x="1206" y="0"/>
                  </a:cubicBezTo>
                  <a:cubicBezTo>
                    <a:pt x="1207" y="0"/>
                    <a:pt x="1207" y="0"/>
                    <a:pt x="1207" y="0"/>
                  </a:cubicBezTo>
                  <a:cubicBezTo>
                    <a:pt x="1207" y="0"/>
                    <a:pt x="1208" y="0"/>
                    <a:pt x="1208" y="0"/>
                  </a:cubicBezTo>
                  <a:cubicBezTo>
                    <a:pt x="1212" y="0"/>
                    <a:pt x="1212" y="0"/>
                    <a:pt x="1212" y="0"/>
                  </a:cubicBezTo>
                  <a:cubicBezTo>
                    <a:pt x="1214" y="2"/>
                    <a:pt x="1214" y="2"/>
                    <a:pt x="1214" y="2"/>
                  </a:cubicBezTo>
                  <a:cubicBezTo>
                    <a:pt x="1214" y="6"/>
                    <a:pt x="1214" y="6"/>
                    <a:pt x="1214" y="6"/>
                  </a:cubicBezTo>
                  <a:cubicBezTo>
                    <a:pt x="1216" y="10"/>
                    <a:pt x="1216" y="10"/>
                    <a:pt x="1216" y="10"/>
                  </a:cubicBezTo>
                  <a:cubicBezTo>
                    <a:pt x="1216" y="21"/>
                    <a:pt x="1216" y="21"/>
                    <a:pt x="1216" y="21"/>
                  </a:cubicBezTo>
                  <a:lnTo>
                    <a:pt x="1210" y="21"/>
                  </a:lnTo>
                  <a:close/>
                  <a:moveTo>
                    <a:pt x="1193" y="6"/>
                  </a:moveTo>
                  <a:cubicBezTo>
                    <a:pt x="1193" y="6"/>
                    <a:pt x="1193" y="6"/>
                    <a:pt x="1193" y="6"/>
                  </a:cubicBezTo>
                  <a:close/>
                  <a:moveTo>
                    <a:pt x="1207" y="2"/>
                  </a:moveTo>
                  <a:cubicBezTo>
                    <a:pt x="1207" y="4"/>
                    <a:pt x="1207" y="4"/>
                    <a:pt x="1207" y="4"/>
                  </a:cubicBezTo>
                  <a:cubicBezTo>
                    <a:pt x="1207" y="2"/>
                    <a:pt x="1207" y="2"/>
                    <a:pt x="1207" y="2"/>
                  </a:cubicBezTo>
                  <a:close/>
                  <a:moveTo>
                    <a:pt x="1201" y="2"/>
                  </a:moveTo>
                  <a:cubicBezTo>
                    <a:pt x="1201" y="3"/>
                    <a:pt x="1201" y="3"/>
                    <a:pt x="1201" y="3"/>
                  </a:cubicBezTo>
                  <a:cubicBezTo>
                    <a:pt x="1201" y="3"/>
                    <a:pt x="1201" y="3"/>
                    <a:pt x="1201" y="2"/>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7" name="îṥḻíḓê">
              <a:extLst>
                <a:ext uri="{FF2B5EF4-FFF2-40B4-BE49-F238E27FC236}">
                  <a16:creationId xmlns:a16="http://schemas.microsoft.com/office/drawing/2014/main" id="{FF09ACCC-D15C-4771-90C2-B9E99214A844}"/>
                </a:ext>
              </a:extLst>
            </p:cNvPr>
            <p:cNvSpPr/>
            <p:nvPr/>
          </p:nvSpPr>
          <p:spPr bwMode="auto">
            <a:xfrm>
              <a:off x="2052638" y="2909888"/>
              <a:ext cx="2771775" cy="1241425"/>
            </a:xfrm>
            <a:custGeom>
              <a:avLst/>
              <a:gdLst>
                <a:gd name="T0" fmla="*/ 1204 w 1292"/>
                <a:gd name="T1" fmla="*/ 570 h 580"/>
                <a:gd name="T2" fmla="*/ 1159 w 1292"/>
                <a:gd name="T3" fmla="*/ 566 h 580"/>
                <a:gd name="T4" fmla="*/ 1148 w 1292"/>
                <a:gd name="T5" fmla="*/ 566 h 580"/>
                <a:gd name="T6" fmla="*/ 1221 w 1292"/>
                <a:gd name="T7" fmla="*/ 551 h 580"/>
                <a:gd name="T8" fmla="*/ 1173 w 1292"/>
                <a:gd name="T9" fmla="*/ 548 h 580"/>
                <a:gd name="T10" fmla="*/ 1249 w 1292"/>
                <a:gd name="T11" fmla="*/ 543 h 580"/>
                <a:gd name="T12" fmla="*/ 1218 w 1292"/>
                <a:gd name="T13" fmla="*/ 546 h 580"/>
                <a:gd name="T14" fmla="*/ 1258 w 1292"/>
                <a:gd name="T15" fmla="*/ 540 h 580"/>
                <a:gd name="T16" fmla="*/ 1263 w 1292"/>
                <a:gd name="T17" fmla="*/ 527 h 580"/>
                <a:gd name="T18" fmla="*/ 1275 w 1292"/>
                <a:gd name="T19" fmla="*/ 514 h 580"/>
                <a:gd name="T20" fmla="*/ 1108 w 1292"/>
                <a:gd name="T21" fmla="*/ 504 h 580"/>
                <a:gd name="T22" fmla="*/ 1274 w 1292"/>
                <a:gd name="T23" fmla="*/ 500 h 580"/>
                <a:gd name="T24" fmla="*/ 1084 w 1292"/>
                <a:gd name="T25" fmla="*/ 482 h 580"/>
                <a:gd name="T26" fmla="*/ 1046 w 1292"/>
                <a:gd name="T27" fmla="*/ 470 h 580"/>
                <a:gd name="T28" fmla="*/ 1076 w 1292"/>
                <a:gd name="T29" fmla="*/ 473 h 580"/>
                <a:gd name="T30" fmla="*/ 988 w 1292"/>
                <a:gd name="T31" fmla="*/ 463 h 580"/>
                <a:gd name="T32" fmla="*/ 970 w 1292"/>
                <a:gd name="T33" fmla="*/ 457 h 580"/>
                <a:gd name="T34" fmla="*/ 961 w 1292"/>
                <a:gd name="T35" fmla="*/ 453 h 580"/>
                <a:gd name="T36" fmla="*/ 936 w 1292"/>
                <a:gd name="T37" fmla="*/ 440 h 580"/>
                <a:gd name="T38" fmla="*/ 903 w 1292"/>
                <a:gd name="T39" fmla="*/ 435 h 580"/>
                <a:gd name="T40" fmla="*/ 902 w 1292"/>
                <a:gd name="T41" fmla="*/ 417 h 580"/>
                <a:gd name="T42" fmla="*/ 837 w 1292"/>
                <a:gd name="T43" fmla="*/ 394 h 580"/>
                <a:gd name="T44" fmla="*/ 788 w 1292"/>
                <a:gd name="T45" fmla="*/ 375 h 580"/>
                <a:gd name="T46" fmla="*/ 765 w 1292"/>
                <a:gd name="T47" fmla="*/ 350 h 580"/>
                <a:gd name="T48" fmla="*/ 756 w 1292"/>
                <a:gd name="T49" fmla="*/ 322 h 580"/>
                <a:gd name="T50" fmla="*/ 751 w 1292"/>
                <a:gd name="T51" fmla="*/ 313 h 580"/>
                <a:gd name="T52" fmla="*/ 738 w 1292"/>
                <a:gd name="T53" fmla="*/ 284 h 580"/>
                <a:gd name="T54" fmla="*/ 759 w 1292"/>
                <a:gd name="T55" fmla="*/ 261 h 580"/>
                <a:gd name="T56" fmla="*/ 759 w 1292"/>
                <a:gd name="T57" fmla="*/ 219 h 580"/>
                <a:gd name="T58" fmla="*/ 748 w 1292"/>
                <a:gd name="T59" fmla="*/ 200 h 580"/>
                <a:gd name="T60" fmla="*/ 744 w 1292"/>
                <a:gd name="T61" fmla="*/ 167 h 580"/>
                <a:gd name="T62" fmla="*/ 770 w 1292"/>
                <a:gd name="T63" fmla="*/ 145 h 580"/>
                <a:gd name="T64" fmla="*/ 756 w 1292"/>
                <a:gd name="T65" fmla="*/ 126 h 580"/>
                <a:gd name="T66" fmla="*/ 766 w 1292"/>
                <a:gd name="T67" fmla="*/ 105 h 580"/>
                <a:gd name="T68" fmla="*/ 735 w 1292"/>
                <a:gd name="T69" fmla="*/ 85 h 580"/>
                <a:gd name="T70" fmla="*/ 483 w 1292"/>
                <a:gd name="T71" fmla="*/ 84 h 580"/>
                <a:gd name="T72" fmla="*/ 499 w 1292"/>
                <a:gd name="T73" fmla="*/ 78 h 580"/>
                <a:gd name="T74" fmla="*/ 721 w 1292"/>
                <a:gd name="T75" fmla="*/ 74 h 580"/>
                <a:gd name="T76" fmla="*/ 712 w 1292"/>
                <a:gd name="T77" fmla="*/ 77 h 580"/>
                <a:gd name="T78" fmla="*/ 51 w 1292"/>
                <a:gd name="T79" fmla="*/ 70 h 580"/>
                <a:gd name="T80" fmla="*/ 422 w 1292"/>
                <a:gd name="T81" fmla="*/ 73 h 580"/>
                <a:gd name="T82" fmla="*/ 16 w 1292"/>
                <a:gd name="T83" fmla="*/ 70 h 580"/>
                <a:gd name="T84" fmla="*/ 5 w 1292"/>
                <a:gd name="T85" fmla="*/ 62 h 580"/>
                <a:gd name="T86" fmla="*/ 444 w 1292"/>
                <a:gd name="T87" fmla="*/ 68 h 580"/>
                <a:gd name="T88" fmla="*/ 316 w 1292"/>
                <a:gd name="T89" fmla="*/ 63 h 580"/>
                <a:gd name="T90" fmla="*/ 651 w 1292"/>
                <a:gd name="T91" fmla="*/ 57 h 580"/>
                <a:gd name="T92" fmla="*/ 306 w 1292"/>
                <a:gd name="T93" fmla="*/ 53 h 580"/>
                <a:gd name="T94" fmla="*/ 670 w 1292"/>
                <a:gd name="T95" fmla="*/ 55 h 580"/>
                <a:gd name="T96" fmla="*/ 541 w 1292"/>
                <a:gd name="T97" fmla="*/ 50 h 580"/>
                <a:gd name="T98" fmla="*/ 621 w 1292"/>
                <a:gd name="T99" fmla="*/ 50 h 580"/>
                <a:gd name="T100" fmla="*/ 218 w 1292"/>
                <a:gd name="T101" fmla="*/ 44 h 580"/>
                <a:gd name="T102" fmla="*/ 603 w 1292"/>
                <a:gd name="T103" fmla="*/ 43 h 580"/>
                <a:gd name="T104" fmla="*/ 229 w 1292"/>
                <a:gd name="T105" fmla="*/ 39 h 580"/>
                <a:gd name="T106" fmla="*/ 298 w 1292"/>
                <a:gd name="T107" fmla="*/ 34 h 580"/>
                <a:gd name="T108" fmla="*/ 291 w 1292"/>
                <a:gd name="T109" fmla="*/ 32 h 580"/>
                <a:gd name="T110" fmla="*/ 158 w 1292"/>
                <a:gd name="T111" fmla="*/ 30 h 580"/>
                <a:gd name="T112" fmla="*/ 262 w 1292"/>
                <a:gd name="T113" fmla="*/ 25 h 580"/>
                <a:gd name="T114" fmla="*/ 149 w 1292"/>
                <a:gd name="T115" fmla="*/ 23 h 580"/>
                <a:gd name="T116" fmla="*/ 112 w 1292"/>
                <a:gd name="T117" fmla="*/ 18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92" h="580">
                  <a:moveTo>
                    <a:pt x="1174" y="580"/>
                  </a:moveTo>
                  <a:cubicBezTo>
                    <a:pt x="1171" y="579"/>
                    <a:pt x="1170" y="576"/>
                    <a:pt x="1169" y="574"/>
                  </a:cubicBezTo>
                  <a:cubicBezTo>
                    <a:pt x="1174" y="572"/>
                    <a:pt x="1174" y="572"/>
                    <a:pt x="1174" y="572"/>
                  </a:cubicBezTo>
                  <a:cubicBezTo>
                    <a:pt x="1175" y="574"/>
                    <a:pt x="1175" y="574"/>
                    <a:pt x="1176" y="575"/>
                  </a:cubicBezTo>
                  <a:lnTo>
                    <a:pt x="1174" y="580"/>
                  </a:lnTo>
                  <a:close/>
                  <a:moveTo>
                    <a:pt x="1222" y="576"/>
                  </a:moveTo>
                  <a:cubicBezTo>
                    <a:pt x="1218" y="571"/>
                    <a:pt x="1218" y="571"/>
                    <a:pt x="1218" y="571"/>
                  </a:cubicBezTo>
                  <a:cubicBezTo>
                    <a:pt x="1219" y="571"/>
                    <a:pt x="1219" y="570"/>
                    <a:pt x="1219" y="569"/>
                  </a:cubicBezTo>
                  <a:cubicBezTo>
                    <a:pt x="1225" y="567"/>
                    <a:pt x="1225" y="567"/>
                    <a:pt x="1225" y="567"/>
                  </a:cubicBezTo>
                  <a:cubicBezTo>
                    <a:pt x="1225" y="568"/>
                    <a:pt x="1225" y="569"/>
                    <a:pt x="1225" y="569"/>
                  </a:cubicBezTo>
                  <a:cubicBezTo>
                    <a:pt x="1225" y="572"/>
                    <a:pt x="1224" y="574"/>
                    <a:pt x="1222" y="576"/>
                  </a:cubicBezTo>
                  <a:close/>
                  <a:moveTo>
                    <a:pt x="1210" y="572"/>
                  </a:moveTo>
                  <a:cubicBezTo>
                    <a:pt x="1209" y="571"/>
                    <a:pt x="1209" y="571"/>
                    <a:pt x="1209" y="571"/>
                  </a:cubicBezTo>
                  <a:cubicBezTo>
                    <a:pt x="1207" y="571"/>
                    <a:pt x="1206" y="571"/>
                    <a:pt x="1204" y="570"/>
                  </a:cubicBezTo>
                  <a:cubicBezTo>
                    <a:pt x="1207" y="565"/>
                    <a:pt x="1207" y="565"/>
                    <a:pt x="1207" y="565"/>
                  </a:cubicBezTo>
                  <a:cubicBezTo>
                    <a:pt x="1208" y="565"/>
                    <a:pt x="1209" y="566"/>
                    <a:pt x="1210" y="566"/>
                  </a:cubicBezTo>
                  <a:cubicBezTo>
                    <a:pt x="1212" y="566"/>
                    <a:pt x="1212" y="566"/>
                    <a:pt x="1212" y="566"/>
                  </a:cubicBezTo>
                  <a:lnTo>
                    <a:pt x="1210" y="572"/>
                  </a:lnTo>
                  <a:close/>
                  <a:moveTo>
                    <a:pt x="1179" y="571"/>
                  </a:moveTo>
                  <a:cubicBezTo>
                    <a:pt x="1174" y="568"/>
                    <a:pt x="1174" y="568"/>
                    <a:pt x="1174" y="568"/>
                  </a:cubicBezTo>
                  <a:cubicBezTo>
                    <a:pt x="1174" y="568"/>
                    <a:pt x="1174" y="567"/>
                    <a:pt x="1174" y="567"/>
                  </a:cubicBezTo>
                  <a:cubicBezTo>
                    <a:pt x="1174" y="567"/>
                    <a:pt x="1174" y="566"/>
                    <a:pt x="1174" y="566"/>
                  </a:cubicBezTo>
                  <a:cubicBezTo>
                    <a:pt x="1173" y="565"/>
                    <a:pt x="1173" y="565"/>
                    <a:pt x="1173" y="565"/>
                  </a:cubicBezTo>
                  <a:cubicBezTo>
                    <a:pt x="1178" y="562"/>
                    <a:pt x="1178" y="562"/>
                    <a:pt x="1178" y="562"/>
                  </a:cubicBezTo>
                  <a:cubicBezTo>
                    <a:pt x="1179" y="563"/>
                    <a:pt x="1180" y="565"/>
                    <a:pt x="1180" y="567"/>
                  </a:cubicBezTo>
                  <a:cubicBezTo>
                    <a:pt x="1180" y="568"/>
                    <a:pt x="1180" y="569"/>
                    <a:pt x="1179" y="571"/>
                  </a:cubicBezTo>
                  <a:close/>
                  <a:moveTo>
                    <a:pt x="1164" y="567"/>
                  </a:moveTo>
                  <a:cubicBezTo>
                    <a:pt x="1163" y="566"/>
                    <a:pt x="1161" y="566"/>
                    <a:pt x="1159" y="566"/>
                  </a:cubicBezTo>
                  <a:cubicBezTo>
                    <a:pt x="1159" y="564"/>
                    <a:pt x="1159" y="564"/>
                    <a:pt x="1159" y="564"/>
                  </a:cubicBezTo>
                  <a:cubicBezTo>
                    <a:pt x="1159" y="561"/>
                    <a:pt x="1159" y="561"/>
                    <a:pt x="1159" y="561"/>
                  </a:cubicBezTo>
                  <a:cubicBezTo>
                    <a:pt x="1161" y="561"/>
                    <a:pt x="1163" y="560"/>
                    <a:pt x="1166" y="561"/>
                  </a:cubicBezTo>
                  <a:lnTo>
                    <a:pt x="1164" y="567"/>
                  </a:lnTo>
                  <a:close/>
                  <a:moveTo>
                    <a:pt x="1148" y="566"/>
                  </a:moveTo>
                  <a:cubicBezTo>
                    <a:pt x="1146" y="566"/>
                    <a:pt x="1145" y="564"/>
                    <a:pt x="1142" y="562"/>
                  </a:cubicBezTo>
                  <a:cubicBezTo>
                    <a:pt x="1142" y="562"/>
                    <a:pt x="1142" y="562"/>
                    <a:pt x="1142" y="562"/>
                  </a:cubicBezTo>
                  <a:cubicBezTo>
                    <a:pt x="1146" y="557"/>
                    <a:pt x="1146" y="557"/>
                    <a:pt x="1146" y="557"/>
                  </a:cubicBezTo>
                  <a:cubicBezTo>
                    <a:pt x="1146" y="558"/>
                    <a:pt x="1146" y="558"/>
                    <a:pt x="1146" y="558"/>
                  </a:cubicBezTo>
                  <a:cubicBezTo>
                    <a:pt x="1147" y="559"/>
                    <a:pt x="1148" y="560"/>
                    <a:pt x="1149" y="560"/>
                  </a:cubicBezTo>
                  <a:cubicBezTo>
                    <a:pt x="1149" y="560"/>
                    <a:pt x="1149" y="560"/>
                    <a:pt x="1148" y="560"/>
                  </a:cubicBezTo>
                  <a:cubicBezTo>
                    <a:pt x="1148" y="562"/>
                    <a:pt x="1148" y="562"/>
                    <a:pt x="1148" y="562"/>
                  </a:cubicBezTo>
                  <a:cubicBezTo>
                    <a:pt x="1150" y="565"/>
                    <a:pt x="1150" y="565"/>
                    <a:pt x="1150" y="565"/>
                  </a:cubicBezTo>
                  <a:lnTo>
                    <a:pt x="1148" y="566"/>
                  </a:lnTo>
                  <a:close/>
                  <a:moveTo>
                    <a:pt x="1193" y="564"/>
                  </a:moveTo>
                  <a:cubicBezTo>
                    <a:pt x="1191" y="563"/>
                    <a:pt x="1189" y="561"/>
                    <a:pt x="1189" y="559"/>
                  </a:cubicBezTo>
                  <a:cubicBezTo>
                    <a:pt x="1189" y="558"/>
                    <a:pt x="1189" y="558"/>
                    <a:pt x="1189" y="558"/>
                  </a:cubicBezTo>
                  <a:cubicBezTo>
                    <a:pt x="1195" y="557"/>
                    <a:pt x="1195" y="557"/>
                    <a:pt x="1195" y="557"/>
                  </a:cubicBezTo>
                  <a:cubicBezTo>
                    <a:pt x="1195" y="557"/>
                    <a:pt x="1195" y="558"/>
                    <a:pt x="1195" y="558"/>
                  </a:cubicBezTo>
                  <a:cubicBezTo>
                    <a:pt x="1195" y="558"/>
                    <a:pt x="1196" y="559"/>
                    <a:pt x="1196" y="559"/>
                  </a:cubicBezTo>
                  <a:lnTo>
                    <a:pt x="1193" y="564"/>
                  </a:lnTo>
                  <a:close/>
                  <a:moveTo>
                    <a:pt x="1221" y="559"/>
                  </a:moveTo>
                  <a:cubicBezTo>
                    <a:pt x="1215" y="557"/>
                    <a:pt x="1215" y="557"/>
                    <a:pt x="1215" y="557"/>
                  </a:cubicBezTo>
                  <a:cubicBezTo>
                    <a:pt x="1215" y="557"/>
                    <a:pt x="1215" y="557"/>
                    <a:pt x="1215" y="557"/>
                  </a:cubicBezTo>
                  <a:cubicBezTo>
                    <a:pt x="1216" y="556"/>
                    <a:pt x="1216" y="556"/>
                    <a:pt x="1216" y="556"/>
                  </a:cubicBezTo>
                  <a:cubicBezTo>
                    <a:pt x="1216" y="556"/>
                    <a:pt x="1216" y="555"/>
                    <a:pt x="1215" y="554"/>
                  </a:cubicBezTo>
                  <a:cubicBezTo>
                    <a:pt x="1215" y="553"/>
                    <a:pt x="1215" y="553"/>
                    <a:pt x="1215" y="553"/>
                  </a:cubicBezTo>
                  <a:cubicBezTo>
                    <a:pt x="1221" y="551"/>
                    <a:pt x="1221" y="551"/>
                    <a:pt x="1221" y="551"/>
                  </a:cubicBezTo>
                  <a:cubicBezTo>
                    <a:pt x="1221" y="552"/>
                    <a:pt x="1221" y="552"/>
                    <a:pt x="1221" y="552"/>
                  </a:cubicBezTo>
                  <a:cubicBezTo>
                    <a:pt x="1221" y="554"/>
                    <a:pt x="1222" y="555"/>
                    <a:pt x="1222" y="556"/>
                  </a:cubicBezTo>
                  <a:cubicBezTo>
                    <a:pt x="1222" y="557"/>
                    <a:pt x="1221" y="558"/>
                    <a:pt x="1221" y="559"/>
                  </a:cubicBezTo>
                  <a:close/>
                  <a:moveTo>
                    <a:pt x="1132" y="559"/>
                  </a:moveTo>
                  <a:cubicBezTo>
                    <a:pt x="1129" y="557"/>
                    <a:pt x="1129" y="557"/>
                    <a:pt x="1129" y="557"/>
                  </a:cubicBezTo>
                  <a:cubicBezTo>
                    <a:pt x="1128" y="554"/>
                    <a:pt x="1128" y="554"/>
                    <a:pt x="1128" y="554"/>
                  </a:cubicBezTo>
                  <a:cubicBezTo>
                    <a:pt x="1129" y="553"/>
                    <a:pt x="1131" y="551"/>
                    <a:pt x="1134" y="551"/>
                  </a:cubicBezTo>
                  <a:cubicBezTo>
                    <a:pt x="1135" y="557"/>
                    <a:pt x="1135" y="557"/>
                    <a:pt x="1135" y="557"/>
                  </a:cubicBezTo>
                  <a:cubicBezTo>
                    <a:pt x="1134" y="557"/>
                    <a:pt x="1133" y="558"/>
                    <a:pt x="1132" y="559"/>
                  </a:cubicBezTo>
                  <a:close/>
                  <a:moveTo>
                    <a:pt x="1174" y="554"/>
                  </a:moveTo>
                  <a:cubicBezTo>
                    <a:pt x="1174" y="554"/>
                    <a:pt x="1174" y="553"/>
                    <a:pt x="1174" y="553"/>
                  </a:cubicBezTo>
                  <a:cubicBezTo>
                    <a:pt x="1169" y="553"/>
                    <a:pt x="1169" y="553"/>
                    <a:pt x="1169" y="553"/>
                  </a:cubicBezTo>
                  <a:cubicBezTo>
                    <a:pt x="1169" y="552"/>
                    <a:pt x="1169" y="551"/>
                    <a:pt x="1170" y="550"/>
                  </a:cubicBezTo>
                  <a:cubicBezTo>
                    <a:pt x="1171" y="549"/>
                    <a:pt x="1172" y="548"/>
                    <a:pt x="1173" y="548"/>
                  </a:cubicBezTo>
                  <a:cubicBezTo>
                    <a:pt x="1174" y="548"/>
                    <a:pt x="1174" y="548"/>
                    <a:pt x="1175" y="547"/>
                  </a:cubicBezTo>
                  <a:cubicBezTo>
                    <a:pt x="1178" y="552"/>
                    <a:pt x="1178" y="552"/>
                    <a:pt x="1178" y="552"/>
                  </a:cubicBezTo>
                  <a:cubicBezTo>
                    <a:pt x="1177" y="553"/>
                    <a:pt x="1176" y="553"/>
                    <a:pt x="1175" y="553"/>
                  </a:cubicBezTo>
                  <a:cubicBezTo>
                    <a:pt x="1175" y="554"/>
                    <a:pt x="1174" y="554"/>
                    <a:pt x="1174" y="554"/>
                  </a:cubicBezTo>
                  <a:close/>
                  <a:moveTo>
                    <a:pt x="1119" y="552"/>
                  </a:moveTo>
                  <a:cubicBezTo>
                    <a:pt x="1118" y="550"/>
                    <a:pt x="1117" y="548"/>
                    <a:pt x="1117" y="547"/>
                  </a:cubicBezTo>
                  <a:cubicBezTo>
                    <a:pt x="1122" y="544"/>
                    <a:pt x="1122" y="544"/>
                    <a:pt x="1122" y="544"/>
                  </a:cubicBezTo>
                  <a:cubicBezTo>
                    <a:pt x="1123" y="546"/>
                    <a:pt x="1124" y="548"/>
                    <a:pt x="1124" y="549"/>
                  </a:cubicBezTo>
                  <a:lnTo>
                    <a:pt x="1119" y="552"/>
                  </a:lnTo>
                  <a:close/>
                  <a:moveTo>
                    <a:pt x="1250" y="548"/>
                  </a:moveTo>
                  <a:cubicBezTo>
                    <a:pt x="1249" y="548"/>
                    <a:pt x="1248" y="548"/>
                    <a:pt x="1246" y="547"/>
                  </a:cubicBezTo>
                  <a:cubicBezTo>
                    <a:pt x="1248" y="542"/>
                    <a:pt x="1248" y="542"/>
                    <a:pt x="1248" y="542"/>
                  </a:cubicBezTo>
                  <a:cubicBezTo>
                    <a:pt x="1249" y="542"/>
                    <a:pt x="1250" y="542"/>
                    <a:pt x="1250" y="542"/>
                  </a:cubicBezTo>
                  <a:cubicBezTo>
                    <a:pt x="1250" y="542"/>
                    <a:pt x="1250" y="543"/>
                    <a:pt x="1249" y="543"/>
                  </a:cubicBezTo>
                  <a:cubicBezTo>
                    <a:pt x="1255" y="545"/>
                    <a:pt x="1255" y="545"/>
                    <a:pt x="1255" y="545"/>
                  </a:cubicBezTo>
                  <a:cubicBezTo>
                    <a:pt x="1254" y="547"/>
                    <a:pt x="1253" y="548"/>
                    <a:pt x="1250" y="548"/>
                  </a:cubicBezTo>
                  <a:close/>
                  <a:moveTo>
                    <a:pt x="1184" y="548"/>
                  </a:moveTo>
                  <a:cubicBezTo>
                    <a:pt x="1184" y="548"/>
                    <a:pt x="1184" y="547"/>
                    <a:pt x="1184" y="547"/>
                  </a:cubicBezTo>
                  <a:cubicBezTo>
                    <a:pt x="1184" y="547"/>
                    <a:pt x="1183" y="546"/>
                    <a:pt x="1182" y="546"/>
                  </a:cubicBezTo>
                  <a:cubicBezTo>
                    <a:pt x="1184" y="541"/>
                    <a:pt x="1184" y="541"/>
                    <a:pt x="1184" y="541"/>
                  </a:cubicBezTo>
                  <a:cubicBezTo>
                    <a:pt x="1186" y="541"/>
                    <a:pt x="1189" y="543"/>
                    <a:pt x="1189" y="545"/>
                  </a:cubicBezTo>
                  <a:cubicBezTo>
                    <a:pt x="1190" y="546"/>
                    <a:pt x="1190" y="546"/>
                    <a:pt x="1190" y="547"/>
                  </a:cubicBezTo>
                  <a:lnTo>
                    <a:pt x="1184" y="548"/>
                  </a:lnTo>
                  <a:close/>
                  <a:moveTo>
                    <a:pt x="1184" y="547"/>
                  </a:moveTo>
                  <a:cubicBezTo>
                    <a:pt x="1184" y="547"/>
                    <a:pt x="1184" y="547"/>
                    <a:pt x="1184" y="547"/>
                  </a:cubicBezTo>
                  <a:cubicBezTo>
                    <a:pt x="1184" y="547"/>
                    <a:pt x="1184" y="547"/>
                    <a:pt x="1184" y="547"/>
                  </a:cubicBezTo>
                  <a:close/>
                  <a:moveTo>
                    <a:pt x="1223" y="548"/>
                  </a:moveTo>
                  <a:cubicBezTo>
                    <a:pt x="1221" y="547"/>
                    <a:pt x="1220" y="546"/>
                    <a:pt x="1218" y="546"/>
                  </a:cubicBezTo>
                  <a:cubicBezTo>
                    <a:pt x="1219" y="540"/>
                    <a:pt x="1219" y="540"/>
                    <a:pt x="1219" y="540"/>
                  </a:cubicBezTo>
                  <a:cubicBezTo>
                    <a:pt x="1221" y="541"/>
                    <a:pt x="1223" y="542"/>
                    <a:pt x="1225" y="543"/>
                  </a:cubicBezTo>
                  <a:lnTo>
                    <a:pt x="1223" y="548"/>
                  </a:lnTo>
                  <a:close/>
                  <a:moveTo>
                    <a:pt x="1236" y="547"/>
                  </a:moveTo>
                  <a:cubicBezTo>
                    <a:pt x="1230" y="546"/>
                    <a:pt x="1230" y="546"/>
                    <a:pt x="1230" y="546"/>
                  </a:cubicBezTo>
                  <a:cubicBezTo>
                    <a:pt x="1230" y="544"/>
                    <a:pt x="1231" y="539"/>
                    <a:pt x="1236" y="539"/>
                  </a:cubicBezTo>
                  <a:cubicBezTo>
                    <a:pt x="1236" y="545"/>
                    <a:pt x="1236" y="545"/>
                    <a:pt x="1236" y="545"/>
                  </a:cubicBezTo>
                  <a:cubicBezTo>
                    <a:pt x="1236" y="545"/>
                    <a:pt x="1236" y="545"/>
                    <a:pt x="1236" y="545"/>
                  </a:cubicBezTo>
                  <a:cubicBezTo>
                    <a:pt x="1236" y="545"/>
                    <a:pt x="1236" y="545"/>
                    <a:pt x="1236" y="547"/>
                  </a:cubicBezTo>
                  <a:close/>
                  <a:moveTo>
                    <a:pt x="1260" y="544"/>
                  </a:moveTo>
                  <a:cubicBezTo>
                    <a:pt x="1260" y="544"/>
                    <a:pt x="1259" y="544"/>
                    <a:pt x="1258" y="544"/>
                  </a:cubicBezTo>
                  <a:cubicBezTo>
                    <a:pt x="1261" y="538"/>
                    <a:pt x="1261" y="538"/>
                    <a:pt x="1261" y="538"/>
                  </a:cubicBezTo>
                  <a:cubicBezTo>
                    <a:pt x="1261" y="538"/>
                    <a:pt x="1261" y="538"/>
                    <a:pt x="1260" y="538"/>
                  </a:cubicBezTo>
                  <a:cubicBezTo>
                    <a:pt x="1259" y="538"/>
                    <a:pt x="1258" y="539"/>
                    <a:pt x="1258" y="540"/>
                  </a:cubicBezTo>
                  <a:cubicBezTo>
                    <a:pt x="1258" y="539"/>
                    <a:pt x="1258" y="538"/>
                    <a:pt x="1258" y="537"/>
                  </a:cubicBezTo>
                  <a:cubicBezTo>
                    <a:pt x="1264" y="536"/>
                    <a:pt x="1264" y="536"/>
                    <a:pt x="1264" y="536"/>
                  </a:cubicBezTo>
                  <a:cubicBezTo>
                    <a:pt x="1264" y="538"/>
                    <a:pt x="1264" y="539"/>
                    <a:pt x="1264" y="540"/>
                  </a:cubicBezTo>
                  <a:cubicBezTo>
                    <a:pt x="1264" y="543"/>
                    <a:pt x="1262" y="544"/>
                    <a:pt x="1260" y="544"/>
                  </a:cubicBezTo>
                  <a:close/>
                  <a:moveTo>
                    <a:pt x="1119" y="535"/>
                  </a:moveTo>
                  <a:cubicBezTo>
                    <a:pt x="1113" y="533"/>
                    <a:pt x="1113" y="533"/>
                    <a:pt x="1113" y="533"/>
                  </a:cubicBezTo>
                  <a:cubicBezTo>
                    <a:pt x="1114" y="532"/>
                    <a:pt x="1115" y="531"/>
                    <a:pt x="1116" y="530"/>
                  </a:cubicBezTo>
                  <a:cubicBezTo>
                    <a:pt x="1117" y="529"/>
                    <a:pt x="1117" y="529"/>
                    <a:pt x="1117" y="529"/>
                  </a:cubicBezTo>
                  <a:cubicBezTo>
                    <a:pt x="1118" y="528"/>
                    <a:pt x="1118" y="528"/>
                    <a:pt x="1118" y="528"/>
                  </a:cubicBezTo>
                  <a:cubicBezTo>
                    <a:pt x="1122" y="532"/>
                    <a:pt x="1122" y="532"/>
                    <a:pt x="1122" y="532"/>
                  </a:cubicBezTo>
                  <a:cubicBezTo>
                    <a:pt x="1122" y="532"/>
                    <a:pt x="1122" y="532"/>
                    <a:pt x="1122" y="532"/>
                  </a:cubicBezTo>
                  <a:cubicBezTo>
                    <a:pt x="1121" y="533"/>
                    <a:pt x="1121" y="534"/>
                    <a:pt x="1120" y="534"/>
                  </a:cubicBezTo>
                  <a:cubicBezTo>
                    <a:pt x="1119" y="535"/>
                    <a:pt x="1119" y="535"/>
                    <a:pt x="1119" y="535"/>
                  </a:cubicBezTo>
                  <a:close/>
                  <a:moveTo>
                    <a:pt x="1263" y="527"/>
                  </a:moveTo>
                  <a:cubicBezTo>
                    <a:pt x="1263" y="527"/>
                    <a:pt x="1261" y="526"/>
                    <a:pt x="1261" y="526"/>
                  </a:cubicBezTo>
                  <a:cubicBezTo>
                    <a:pt x="1262" y="526"/>
                    <a:pt x="1263" y="525"/>
                    <a:pt x="1263" y="525"/>
                  </a:cubicBezTo>
                  <a:cubicBezTo>
                    <a:pt x="1257" y="524"/>
                    <a:pt x="1257" y="524"/>
                    <a:pt x="1257" y="524"/>
                  </a:cubicBezTo>
                  <a:cubicBezTo>
                    <a:pt x="1258" y="521"/>
                    <a:pt x="1260" y="520"/>
                    <a:pt x="1261" y="520"/>
                  </a:cubicBezTo>
                  <a:cubicBezTo>
                    <a:pt x="1263" y="520"/>
                    <a:pt x="1264" y="521"/>
                    <a:pt x="1266" y="521"/>
                  </a:cubicBezTo>
                  <a:lnTo>
                    <a:pt x="1263" y="527"/>
                  </a:lnTo>
                  <a:close/>
                  <a:moveTo>
                    <a:pt x="1271" y="519"/>
                  </a:moveTo>
                  <a:cubicBezTo>
                    <a:pt x="1266" y="517"/>
                    <a:pt x="1266" y="517"/>
                    <a:pt x="1266" y="517"/>
                  </a:cubicBezTo>
                  <a:cubicBezTo>
                    <a:pt x="1266" y="516"/>
                    <a:pt x="1267" y="516"/>
                    <a:pt x="1268" y="515"/>
                  </a:cubicBezTo>
                  <a:cubicBezTo>
                    <a:pt x="1269" y="514"/>
                    <a:pt x="1269" y="514"/>
                    <a:pt x="1269" y="514"/>
                  </a:cubicBezTo>
                  <a:cubicBezTo>
                    <a:pt x="1269" y="514"/>
                    <a:pt x="1269" y="514"/>
                    <a:pt x="1269" y="514"/>
                  </a:cubicBezTo>
                  <a:cubicBezTo>
                    <a:pt x="1269" y="515"/>
                    <a:pt x="1269" y="515"/>
                    <a:pt x="1269" y="515"/>
                  </a:cubicBezTo>
                  <a:cubicBezTo>
                    <a:pt x="1274" y="512"/>
                    <a:pt x="1274" y="512"/>
                    <a:pt x="1274" y="512"/>
                  </a:cubicBezTo>
                  <a:cubicBezTo>
                    <a:pt x="1274" y="513"/>
                    <a:pt x="1275" y="513"/>
                    <a:pt x="1275" y="514"/>
                  </a:cubicBezTo>
                  <a:cubicBezTo>
                    <a:pt x="1275" y="517"/>
                    <a:pt x="1273" y="518"/>
                    <a:pt x="1272" y="519"/>
                  </a:cubicBezTo>
                  <a:cubicBezTo>
                    <a:pt x="1271" y="519"/>
                    <a:pt x="1271" y="519"/>
                    <a:pt x="1271" y="519"/>
                  </a:cubicBezTo>
                  <a:close/>
                  <a:moveTo>
                    <a:pt x="1119" y="519"/>
                  </a:moveTo>
                  <a:cubicBezTo>
                    <a:pt x="1119" y="517"/>
                    <a:pt x="1119" y="517"/>
                    <a:pt x="1119" y="517"/>
                  </a:cubicBezTo>
                  <a:cubicBezTo>
                    <a:pt x="1119" y="517"/>
                    <a:pt x="1119" y="517"/>
                    <a:pt x="1119" y="517"/>
                  </a:cubicBezTo>
                  <a:cubicBezTo>
                    <a:pt x="1120" y="511"/>
                    <a:pt x="1120" y="511"/>
                    <a:pt x="1120" y="511"/>
                  </a:cubicBezTo>
                  <a:cubicBezTo>
                    <a:pt x="1120" y="514"/>
                    <a:pt x="1120" y="514"/>
                    <a:pt x="1120" y="514"/>
                  </a:cubicBezTo>
                  <a:cubicBezTo>
                    <a:pt x="1120" y="511"/>
                    <a:pt x="1120" y="511"/>
                    <a:pt x="1120" y="511"/>
                  </a:cubicBezTo>
                  <a:cubicBezTo>
                    <a:pt x="1120" y="511"/>
                    <a:pt x="1120" y="511"/>
                    <a:pt x="1120" y="511"/>
                  </a:cubicBezTo>
                  <a:cubicBezTo>
                    <a:pt x="1125" y="511"/>
                    <a:pt x="1125" y="517"/>
                    <a:pt x="1125" y="519"/>
                  </a:cubicBezTo>
                  <a:lnTo>
                    <a:pt x="1119" y="519"/>
                  </a:lnTo>
                  <a:close/>
                  <a:moveTo>
                    <a:pt x="1106" y="510"/>
                  </a:moveTo>
                  <a:cubicBezTo>
                    <a:pt x="1106" y="504"/>
                    <a:pt x="1106" y="504"/>
                    <a:pt x="1106" y="504"/>
                  </a:cubicBezTo>
                  <a:cubicBezTo>
                    <a:pt x="1107" y="504"/>
                    <a:pt x="1107" y="504"/>
                    <a:pt x="1108" y="504"/>
                  </a:cubicBezTo>
                  <a:cubicBezTo>
                    <a:pt x="1110" y="503"/>
                    <a:pt x="1111" y="503"/>
                    <a:pt x="1112" y="503"/>
                  </a:cubicBezTo>
                  <a:cubicBezTo>
                    <a:pt x="1112" y="509"/>
                    <a:pt x="1112" y="509"/>
                    <a:pt x="1112" y="509"/>
                  </a:cubicBezTo>
                  <a:cubicBezTo>
                    <a:pt x="1111" y="509"/>
                    <a:pt x="1110" y="509"/>
                    <a:pt x="1108" y="509"/>
                  </a:cubicBezTo>
                  <a:cubicBezTo>
                    <a:pt x="1108" y="509"/>
                    <a:pt x="1107" y="510"/>
                    <a:pt x="1106" y="510"/>
                  </a:cubicBezTo>
                  <a:close/>
                  <a:moveTo>
                    <a:pt x="1288" y="509"/>
                  </a:moveTo>
                  <a:cubicBezTo>
                    <a:pt x="1287" y="509"/>
                    <a:pt x="1286" y="509"/>
                    <a:pt x="1285" y="509"/>
                  </a:cubicBezTo>
                  <a:cubicBezTo>
                    <a:pt x="1286" y="503"/>
                    <a:pt x="1286" y="503"/>
                    <a:pt x="1286" y="503"/>
                  </a:cubicBezTo>
                  <a:cubicBezTo>
                    <a:pt x="1287" y="503"/>
                    <a:pt x="1288" y="503"/>
                    <a:pt x="1289" y="503"/>
                  </a:cubicBezTo>
                  <a:cubicBezTo>
                    <a:pt x="1289" y="503"/>
                    <a:pt x="1290" y="503"/>
                    <a:pt x="1292" y="503"/>
                  </a:cubicBezTo>
                  <a:cubicBezTo>
                    <a:pt x="1292" y="509"/>
                    <a:pt x="1292" y="509"/>
                    <a:pt x="1292" y="509"/>
                  </a:cubicBezTo>
                  <a:cubicBezTo>
                    <a:pt x="1291" y="509"/>
                    <a:pt x="1289" y="509"/>
                    <a:pt x="1288" y="509"/>
                  </a:cubicBezTo>
                  <a:close/>
                  <a:moveTo>
                    <a:pt x="1271" y="507"/>
                  </a:moveTo>
                  <a:cubicBezTo>
                    <a:pt x="1267" y="503"/>
                    <a:pt x="1267" y="503"/>
                    <a:pt x="1267" y="503"/>
                  </a:cubicBezTo>
                  <a:cubicBezTo>
                    <a:pt x="1270" y="501"/>
                    <a:pt x="1272" y="500"/>
                    <a:pt x="1274" y="500"/>
                  </a:cubicBezTo>
                  <a:cubicBezTo>
                    <a:pt x="1275" y="506"/>
                    <a:pt x="1275" y="506"/>
                    <a:pt x="1275" y="506"/>
                  </a:cubicBezTo>
                  <a:cubicBezTo>
                    <a:pt x="1274" y="506"/>
                    <a:pt x="1272" y="506"/>
                    <a:pt x="1271" y="507"/>
                  </a:cubicBezTo>
                  <a:close/>
                  <a:moveTo>
                    <a:pt x="1094" y="504"/>
                  </a:moveTo>
                  <a:cubicBezTo>
                    <a:pt x="1093" y="502"/>
                    <a:pt x="1092" y="500"/>
                    <a:pt x="1091" y="499"/>
                  </a:cubicBezTo>
                  <a:cubicBezTo>
                    <a:pt x="1090" y="499"/>
                    <a:pt x="1090" y="499"/>
                    <a:pt x="1090" y="499"/>
                  </a:cubicBezTo>
                  <a:cubicBezTo>
                    <a:pt x="1095" y="495"/>
                    <a:pt x="1095" y="495"/>
                    <a:pt x="1095" y="495"/>
                  </a:cubicBezTo>
                  <a:cubicBezTo>
                    <a:pt x="1096" y="496"/>
                    <a:pt x="1096" y="496"/>
                    <a:pt x="1096" y="496"/>
                  </a:cubicBezTo>
                  <a:cubicBezTo>
                    <a:pt x="1096" y="497"/>
                    <a:pt x="1097" y="499"/>
                    <a:pt x="1098" y="500"/>
                  </a:cubicBezTo>
                  <a:lnTo>
                    <a:pt x="1094" y="504"/>
                  </a:lnTo>
                  <a:close/>
                  <a:moveTo>
                    <a:pt x="1085" y="488"/>
                  </a:moveTo>
                  <a:cubicBezTo>
                    <a:pt x="1084" y="486"/>
                    <a:pt x="1084" y="485"/>
                    <a:pt x="1083" y="485"/>
                  </a:cubicBezTo>
                  <a:cubicBezTo>
                    <a:pt x="1083" y="485"/>
                    <a:pt x="1083" y="485"/>
                    <a:pt x="1083" y="485"/>
                  </a:cubicBezTo>
                  <a:cubicBezTo>
                    <a:pt x="1085" y="479"/>
                    <a:pt x="1085" y="479"/>
                    <a:pt x="1085" y="479"/>
                  </a:cubicBezTo>
                  <a:cubicBezTo>
                    <a:pt x="1084" y="482"/>
                    <a:pt x="1084" y="482"/>
                    <a:pt x="1084" y="482"/>
                  </a:cubicBezTo>
                  <a:cubicBezTo>
                    <a:pt x="1085" y="480"/>
                    <a:pt x="1085" y="480"/>
                    <a:pt x="1085" y="480"/>
                  </a:cubicBezTo>
                  <a:cubicBezTo>
                    <a:pt x="1088" y="481"/>
                    <a:pt x="1090" y="483"/>
                    <a:pt x="1091" y="485"/>
                  </a:cubicBezTo>
                  <a:lnTo>
                    <a:pt x="1085" y="488"/>
                  </a:lnTo>
                  <a:close/>
                  <a:moveTo>
                    <a:pt x="1031" y="479"/>
                  </a:moveTo>
                  <a:cubicBezTo>
                    <a:pt x="1030" y="479"/>
                    <a:pt x="1029" y="479"/>
                    <a:pt x="1029" y="479"/>
                  </a:cubicBezTo>
                  <a:cubicBezTo>
                    <a:pt x="1029" y="473"/>
                    <a:pt x="1029" y="473"/>
                    <a:pt x="1029" y="473"/>
                  </a:cubicBezTo>
                  <a:cubicBezTo>
                    <a:pt x="1030" y="473"/>
                    <a:pt x="1030" y="473"/>
                    <a:pt x="1031" y="473"/>
                  </a:cubicBezTo>
                  <a:cubicBezTo>
                    <a:pt x="1032" y="473"/>
                    <a:pt x="1032" y="473"/>
                    <a:pt x="1032" y="473"/>
                  </a:cubicBezTo>
                  <a:cubicBezTo>
                    <a:pt x="1033" y="473"/>
                    <a:pt x="1033" y="473"/>
                    <a:pt x="1033" y="473"/>
                  </a:cubicBezTo>
                  <a:cubicBezTo>
                    <a:pt x="1036" y="477"/>
                    <a:pt x="1036" y="477"/>
                    <a:pt x="1036" y="477"/>
                  </a:cubicBezTo>
                  <a:cubicBezTo>
                    <a:pt x="1035" y="479"/>
                    <a:pt x="1033" y="479"/>
                    <a:pt x="1031" y="479"/>
                  </a:cubicBezTo>
                  <a:close/>
                  <a:moveTo>
                    <a:pt x="1046" y="476"/>
                  </a:moveTo>
                  <a:cubicBezTo>
                    <a:pt x="1045" y="476"/>
                    <a:pt x="1045" y="476"/>
                    <a:pt x="1045" y="476"/>
                  </a:cubicBezTo>
                  <a:cubicBezTo>
                    <a:pt x="1046" y="470"/>
                    <a:pt x="1046" y="470"/>
                    <a:pt x="1046" y="470"/>
                  </a:cubicBezTo>
                  <a:cubicBezTo>
                    <a:pt x="1046" y="470"/>
                    <a:pt x="1046" y="470"/>
                    <a:pt x="1046" y="470"/>
                  </a:cubicBezTo>
                  <a:cubicBezTo>
                    <a:pt x="1047" y="470"/>
                    <a:pt x="1047" y="470"/>
                    <a:pt x="1047" y="469"/>
                  </a:cubicBezTo>
                  <a:cubicBezTo>
                    <a:pt x="1047" y="469"/>
                    <a:pt x="1047" y="468"/>
                    <a:pt x="1048" y="468"/>
                  </a:cubicBezTo>
                  <a:cubicBezTo>
                    <a:pt x="1052" y="472"/>
                    <a:pt x="1052" y="472"/>
                    <a:pt x="1052" y="472"/>
                  </a:cubicBezTo>
                  <a:cubicBezTo>
                    <a:pt x="1052" y="472"/>
                    <a:pt x="1052" y="472"/>
                    <a:pt x="1052" y="472"/>
                  </a:cubicBezTo>
                  <a:cubicBezTo>
                    <a:pt x="1051" y="474"/>
                    <a:pt x="1049" y="476"/>
                    <a:pt x="1046" y="476"/>
                  </a:cubicBezTo>
                  <a:close/>
                  <a:moveTo>
                    <a:pt x="1017" y="474"/>
                  </a:moveTo>
                  <a:cubicBezTo>
                    <a:pt x="1017" y="474"/>
                    <a:pt x="1016" y="474"/>
                    <a:pt x="1016" y="474"/>
                  </a:cubicBezTo>
                  <a:cubicBezTo>
                    <a:pt x="1014" y="474"/>
                    <a:pt x="1013" y="473"/>
                    <a:pt x="1011" y="473"/>
                  </a:cubicBezTo>
                  <a:cubicBezTo>
                    <a:pt x="1015" y="468"/>
                    <a:pt x="1015" y="468"/>
                    <a:pt x="1015" y="468"/>
                  </a:cubicBezTo>
                  <a:cubicBezTo>
                    <a:pt x="1015" y="468"/>
                    <a:pt x="1015" y="468"/>
                    <a:pt x="1016" y="468"/>
                  </a:cubicBezTo>
                  <a:cubicBezTo>
                    <a:pt x="1017" y="468"/>
                    <a:pt x="1019" y="468"/>
                    <a:pt x="1020" y="469"/>
                  </a:cubicBezTo>
                  <a:lnTo>
                    <a:pt x="1017" y="474"/>
                  </a:lnTo>
                  <a:close/>
                  <a:moveTo>
                    <a:pt x="1076" y="473"/>
                  </a:moveTo>
                  <a:cubicBezTo>
                    <a:pt x="1076" y="472"/>
                    <a:pt x="1074" y="471"/>
                    <a:pt x="1073" y="470"/>
                  </a:cubicBezTo>
                  <a:cubicBezTo>
                    <a:pt x="1077" y="466"/>
                    <a:pt x="1077" y="466"/>
                    <a:pt x="1077" y="466"/>
                  </a:cubicBezTo>
                  <a:cubicBezTo>
                    <a:pt x="1079" y="467"/>
                    <a:pt x="1080" y="469"/>
                    <a:pt x="1081" y="471"/>
                  </a:cubicBezTo>
                  <a:lnTo>
                    <a:pt x="1076" y="473"/>
                  </a:lnTo>
                  <a:close/>
                  <a:moveTo>
                    <a:pt x="1061" y="471"/>
                  </a:moveTo>
                  <a:cubicBezTo>
                    <a:pt x="1061" y="465"/>
                    <a:pt x="1061" y="465"/>
                    <a:pt x="1061" y="465"/>
                  </a:cubicBezTo>
                  <a:cubicBezTo>
                    <a:pt x="1062" y="465"/>
                    <a:pt x="1063" y="465"/>
                    <a:pt x="1063" y="465"/>
                  </a:cubicBezTo>
                  <a:cubicBezTo>
                    <a:pt x="1063" y="464"/>
                    <a:pt x="1063" y="464"/>
                    <a:pt x="1064" y="463"/>
                  </a:cubicBezTo>
                  <a:cubicBezTo>
                    <a:pt x="1068" y="467"/>
                    <a:pt x="1068" y="467"/>
                    <a:pt x="1068" y="467"/>
                  </a:cubicBezTo>
                  <a:cubicBezTo>
                    <a:pt x="1068" y="467"/>
                    <a:pt x="1068" y="467"/>
                    <a:pt x="1068" y="468"/>
                  </a:cubicBezTo>
                  <a:cubicBezTo>
                    <a:pt x="1067" y="469"/>
                    <a:pt x="1065" y="471"/>
                    <a:pt x="1061" y="471"/>
                  </a:cubicBezTo>
                  <a:close/>
                  <a:moveTo>
                    <a:pt x="990" y="470"/>
                  </a:moveTo>
                  <a:cubicBezTo>
                    <a:pt x="987" y="470"/>
                    <a:pt x="985" y="468"/>
                    <a:pt x="983" y="467"/>
                  </a:cubicBezTo>
                  <a:cubicBezTo>
                    <a:pt x="988" y="463"/>
                    <a:pt x="988" y="463"/>
                    <a:pt x="988" y="463"/>
                  </a:cubicBezTo>
                  <a:cubicBezTo>
                    <a:pt x="988" y="463"/>
                    <a:pt x="989" y="464"/>
                    <a:pt x="990" y="464"/>
                  </a:cubicBezTo>
                  <a:cubicBezTo>
                    <a:pt x="991" y="469"/>
                    <a:pt x="991" y="469"/>
                    <a:pt x="991" y="469"/>
                  </a:cubicBezTo>
                  <a:cubicBezTo>
                    <a:pt x="991" y="469"/>
                    <a:pt x="990" y="470"/>
                    <a:pt x="990" y="470"/>
                  </a:cubicBezTo>
                  <a:close/>
                  <a:moveTo>
                    <a:pt x="1006" y="464"/>
                  </a:moveTo>
                  <a:cubicBezTo>
                    <a:pt x="1005" y="464"/>
                    <a:pt x="1004" y="464"/>
                    <a:pt x="1004" y="464"/>
                  </a:cubicBezTo>
                  <a:cubicBezTo>
                    <a:pt x="1003" y="464"/>
                    <a:pt x="1003" y="464"/>
                    <a:pt x="1003" y="464"/>
                  </a:cubicBezTo>
                  <a:cubicBezTo>
                    <a:pt x="1002" y="464"/>
                    <a:pt x="1002" y="464"/>
                    <a:pt x="1001" y="464"/>
                  </a:cubicBezTo>
                  <a:cubicBezTo>
                    <a:pt x="1000" y="458"/>
                    <a:pt x="1000" y="458"/>
                    <a:pt x="1000" y="458"/>
                  </a:cubicBezTo>
                  <a:cubicBezTo>
                    <a:pt x="1001" y="458"/>
                    <a:pt x="1002" y="458"/>
                    <a:pt x="1003" y="458"/>
                  </a:cubicBezTo>
                  <a:cubicBezTo>
                    <a:pt x="1004" y="458"/>
                    <a:pt x="1004" y="458"/>
                    <a:pt x="1004" y="458"/>
                  </a:cubicBezTo>
                  <a:cubicBezTo>
                    <a:pt x="1005" y="458"/>
                    <a:pt x="1006" y="458"/>
                    <a:pt x="1007" y="458"/>
                  </a:cubicBezTo>
                  <a:lnTo>
                    <a:pt x="1006" y="464"/>
                  </a:lnTo>
                  <a:close/>
                  <a:moveTo>
                    <a:pt x="975" y="462"/>
                  </a:moveTo>
                  <a:cubicBezTo>
                    <a:pt x="973" y="461"/>
                    <a:pt x="971" y="459"/>
                    <a:pt x="970" y="457"/>
                  </a:cubicBezTo>
                  <a:cubicBezTo>
                    <a:pt x="974" y="454"/>
                    <a:pt x="974" y="454"/>
                    <a:pt x="974" y="454"/>
                  </a:cubicBezTo>
                  <a:cubicBezTo>
                    <a:pt x="975" y="455"/>
                    <a:pt x="976" y="456"/>
                    <a:pt x="978" y="457"/>
                  </a:cubicBezTo>
                  <a:lnTo>
                    <a:pt x="975" y="462"/>
                  </a:lnTo>
                  <a:close/>
                  <a:moveTo>
                    <a:pt x="961" y="453"/>
                  </a:moveTo>
                  <a:cubicBezTo>
                    <a:pt x="959" y="453"/>
                    <a:pt x="958" y="453"/>
                    <a:pt x="957" y="452"/>
                  </a:cubicBezTo>
                  <a:cubicBezTo>
                    <a:pt x="960" y="447"/>
                    <a:pt x="960" y="447"/>
                    <a:pt x="960" y="447"/>
                  </a:cubicBezTo>
                  <a:cubicBezTo>
                    <a:pt x="961" y="450"/>
                    <a:pt x="961" y="450"/>
                    <a:pt x="961" y="450"/>
                  </a:cubicBezTo>
                  <a:cubicBezTo>
                    <a:pt x="961" y="447"/>
                    <a:pt x="961" y="447"/>
                    <a:pt x="961" y="447"/>
                  </a:cubicBezTo>
                  <a:cubicBezTo>
                    <a:pt x="961" y="447"/>
                    <a:pt x="962" y="447"/>
                    <a:pt x="963" y="446"/>
                  </a:cubicBezTo>
                  <a:cubicBezTo>
                    <a:pt x="963" y="446"/>
                    <a:pt x="963" y="446"/>
                    <a:pt x="963" y="446"/>
                  </a:cubicBezTo>
                  <a:cubicBezTo>
                    <a:pt x="965" y="452"/>
                    <a:pt x="965" y="452"/>
                    <a:pt x="965" y="452"/>
                  </a:cubicBezTo>
                  <a:cubicBezTo>
                    <a:pt x="965" y="452"/>
                    <a:pt x="965" y="452"/>
                    <a:pt x="965" y="452"/>
                  </a:cubicBezTo>
                  <a:cubicBezTo>
                    <a:pt x="964" y="452"/>
                    <a:pt x="963" y="453"/>
                    <a:pt x="962" y="453"/>
                  </a:cubicBezTo>
                  <a:cubicBezTo>
                    <a:pt x="961" y="453"/>
                    <a:pt x="961" y="453"/>
                    <a:pt x="961" y="453"/>
                  </a:cubicBezTo>
                  <a:close/>
                  <a:moveTo>
                    <a:pt x="948" y="446"/>
                  </a:moveTo>
                  <a:cubicBezTo>
                    <a:pt x="948" y="446"/>
                    <a:pt x="948" y="446"/>
                    <a:pt x="947" y="446"/>
                  </a:cubicBezTo>
                  <a:cubicBezTo>
                    <a:pt x="948" y="440"/>
                    <a:pt x="948" y="440"/>
                    <a:pt x="948" y="440"/>
                  </a:cubicBezTo>
                  <a:cubicBezTo>
                    <a:pt x="948" y="440"/>
                    <a:pt x="948" y="440"/>
                    <a:pt x="948" y="440"/>
                  </a:cubicBezTo>
                  <a:cubicBezTo>
                    <a:pt x="949" y="440"/>
                    <a:pt x="950" y="440"/>
                    <a:pt x="951" y="440"/>
                  </a:cubicBezTo>
                  <a:cubicBezTo>
                    <a:pt x="953" y="439"/>
                    <a:pt x="953" y="439"/>
                    <a:pt x="953" y="439"/>
                  </a:cubicBezTo>
                  <a:cubicBezTo>
                    <a:pt x="954" y="445"/>
                    <a:pt x="954" y="445"/>
                    <a:pt x="954" y="445"/>
                  </a:cubicBezTo>
                  <a:cubicBezTo>
                    <a:pt x="952" y="446"/>
                    <a:pt x="952" y="446"/>
                    <a:pt x="952" y="446"/>
                  </a:cubicBezTo>
                  <a:cubicBezTo>
                    <a:pt x="950" y="446"/>
                    <a:pt x="949" y="446"/>
                    <a:pt x="948" y="446"/>
                  </a:cubicBezTo>
                  <a:close/>
                  <a:moveTo>
                    <a:pt x="936" y="440"/>
                  </a:moveTo>
                  <a:cubicBezTo>
                    <a:pt x="934" y="439"/>
                    <a:pt x="933" y="439"/>
                    <a:pt x="933" y="439"/>
                  </a:cubicBezTo>
                  <a:cubicBezTo>
                    <a:pt x="931" y="434"/>
                    <a:pt x="931" y="434"/>
                    <a:pt x="931" y="434"/>
                  </a:cubicBezTo>
                  <a:cubicBezTo>
                    <a:pt x="933" y="433"/>
                    <a:pt x="936" y="434"/>
                    <a:pt x="939" y="435"/>
                  </a:cubicBezTo>
                  <a:lnTo>
                    <a:pt x="936" y="440"/>
                  </a:lnTo>
                  <a:close/>
                  <a:moveTo>
                    <a:pt x="919" y="438"/>
                  </a:moveTo>
                  <a:cubicBezTo>
                    <a:pt x="918" y="437"/>
                    <a:pt x="917" y="436"/>
                    <a:pt x="916" y="436"/>
                  </a:cubicBezTo>
                  <a:cubicBezTo>
                    <a:pt x="915" y="436"/>
                    <a:pt x="915" y="435"/>
                    <a:pt x="914" y="435"/>
                  </a:cubicBezTo>
                  <a:cubicBezTo>
                    <a:pt x="916" y="430"/>
                    <a:pt x="916" y="430"/>
                    <a:pt x="916" y="430"/>
                  </a:cubicBezTo>
                  <a:cubicBezTo>
                    <a:pt x="917" y="430"/>
                    <a:pt x="918" y="430"/>
                    <a:pt x="918" y="431"/>
                  </a:cubicBezTo>
                  <a:cubicBezTo>
                    <a:pt x="919" y="431"/>
                    <a:pt x="921" y="432"/>
                    <a:pt x="922" y="432"/>
                  </a:cubicBezTo>
                  <a:lnTo>
                    <a:pt x="919" y="438"/>
                  </a:lnTo>
                  <a:close/>
                  <a:moveTo>
                    <a:pt x="903" y="435"/>
                  </a:moveTo>
                  <a:cubicBezTo>
                    <a:pt x="902" y="435"/>
                    <a:pt x="900" y="434"/>
                    <a:pt x="899" y="433"/>
                  </a:cubicBezTo>
                  <a:cubicBezTo>
                    <a:pt x="898" y="433"/>
                    <a:pt x="897" y="432"/>
                    <a:pt x="896" y="431"/>
                  </a:cubicBezTo>
                  <a:cubicBezTo>
                    <a:pt x="901" y="428"/>
                    <a:pt x="901" y="428"/>
                    <a:pt x="901" y="428"/>
                  </a:cubicBezTo>
                  <a:cubicBezTo>
                    <a:pt x="901" y="428"/>
                    <a:pt x="901" y="428"/>
                    <a:pt x="902" y="428"/>
                  </a:cubicBezTo>
                  <a:cubicBezTo>
                    <a:pt x="902" y="429"/>
                    <a:pt x="903" y="429"/>
                    <a:pt x="904" y="429"/>
                  </a:cubicBezTo>
                  <a:lnTo>
                    <a:pt x="903" y="435"/>
                  </a:lnTo>
                  <a:close/>
                  <a:moveTo>
                    <a:pt x="881" y="425"/>
                  </a:moveTo>
                  <a:cubicBezTo>
                    <a:pt x="879" y="425"/>
                    <a:pt x="877" y="424"/>
                    <a:pt x="877" y="421"/>
                  </a:cubicBezTo>
                  <a:cubicBezTo>
                    <a:pt x="877" y="421"/>
                    <a:pt x="877" y="421"/>
                    <a:pt x="877" y="421"/>
                  </a:cubicBezTo>
                  <a:cubicBezTo>
                    <a:pt x="882" y="420"/>
                    <a:pt x="882" y="420"/>
                    <a:pt x="882" y="420"/>
                  </a:cubicBezTo>
                  <a:cubicBezTo>
                    <a:pt x="882" y="420"/>
                    <a:pt x="881" y="419"/>
                    <a:pt x="881" y="419"/>
                  </a:cubicBezTo>
                  <a:cubicBezTo>
                    <a:pt x="881" y="419"/>
                    <a:pt x="882" y="419"/>
                    <a:pt x="882" y="419"/>
                  </a:cubicBezTo>
                  <a:cubicBezTo>
                    <a:pt x="883" y="418"/>
                    <a:pt x="883" y="418"/>
                    <a:pt x="883" y="418"/>
                  </a:cubicBezTo>
                  <a:cubicBezTo>
                    <a:pt x="885" y="424"/>
                    <a:pt x="885" y="424"/>
                    <a:pt x="885" y="424"/>
                  </a:cubicBezTo>
                  <a:cubicBezTo>
                    <a:pt x="885" y="424"/>
                    <a:pt x="885" y="424"/>
                    <a:pt x="885" y="424"/>
                  </a:cubicBezTo>
                  <a:cubicBezTo>
                    <a:pt x="883" y="425"/>
                    <a:pt x="882" y="425"/>
                    <a:pt x="881" y="425"/>
                  </a:cubicBezTo>
                  <a:close/>
                  <a:moveTo>
                    <a:pt x="900" y="422"/>
                  </a:moveTo>
                  <a:cubicBezTo>
                    <a:pt x="899" y="422"/>
                    <a:pt x="898" y="422"/>
                    <a:pt x="895" y="422"/>
                  </a:cubicBezTo>
                  <a:cubicBezTo>
                    <a:pt x="895" y="416"/>
                    <a:pt x="895" y="416"/>
                    <a:pt x="895" y="416"/>
                  </a:cubicBezTo>
                  <a:cubicBezTo>
                    <a:pt x="897" y="416"/>
                    <a:pt x="900" y="416"/>
                    <a:pt x="902" y="417"/>
                  </a:cubicBezTo>
                  <a:lnTo>
                    <a:pt x="900" y="422"/>
                  </a:lnTo>
                  <a:close/>
                  <a:moveTo>
                    <a:pt x="874" y="413"/>
                  </a:moveTo>
                  <a:cubicBezTo>
                    <a:pt x="872" y="412"/>
                    <a:pt x="871" y="412"/>
                    <a:pt x="868" y="411"/>
                  </a:cubicBezTo>
                  <a:cubicBezTo>
                    <a:pt x="870" y="405"/>
                    <a:pt x="870" y="405"/>
                    <a:pt x="870" y="405"/>
                  </a:cubicBezTo>
                  <a:cubicBezTo>
                    <a:pt x="873" y="406"/>
                    <a:pt x="875" y="407"/>
                    <a:pt x="876" y="408"/>
                  </a:cubicBezTo>
                  <a:lnTo>
                    <a:pt x="874" y="413"/>
                  </a:lnTo>
                  <a:close/>
                  <a:moveTo>
                    <a:pt x="857" y="407"/>
                  </a:moveTo>
                  <a:cubicBezTo>
                    <a:pt x="852" y="405"/>
                    <a:pt x="852" y="405"/>
                    <a:pt x="852" y="405"/>
                  </a:cubicBezTo>
                  <a:cubicBezTo>
                    <a:pt x="854" y="400"/>
                    <a:pt x="854" y="400"/>
                    <a:pt x="854" y="400"/>
                  </a:cubicBezTo>
                  <a:cubicBezTo>
                    <a:pt x="859" y="401"/>
                    <a:pt x="859" y="401"/>
                    <a:pt x="859" y="401"/>
                  </a:cubicBezTo>
                  <a:lnTo>
                    <a:pt x="857" y="407"/>
                  </a:lnTo>
                  <a:close/>
                  <a:moveTo>
                    <a:pt x="841" y="401"/>
                  </a:moveTo>
                  <a:cubicBezTo>
                    <a:pt x="835" y="399"/>
                    <a:pt x="835" y="399"/>
                    <a:pt x="835" y="399"/>
                  </a:cubicBezTo>
                  <a:cubicBezTo>
                    <a:pt x="837" y="394"/>
                    <a:pt x="837" y="394"/>
                    <a:pt x="837" y="394"/>
                  </a:cubicBezTo>
                  <a:cubicBezTo>
                    <a:pt x="843" y="396"/>
                    <a:pt x="843" y="396"/>
                    <a:pt x="843" y="396"/>
                  </a:cubicBezTo>
                  <a:lnTo>
                    <a:pt x="841" y="401"/>
                  </a:lnTo>
                  <a:close/>
                  <a:moveTo>
                    <a:pt x="824" y="395"/>
                  </a:moveTo>
                  <a:cubicBezTo>
                    <a:pt x="822" y="395"/>
                    <a:pt x="820" y="394"/>
                    <a:pt x="819" y="393"/>
                  </a:cubicBezTo>
                  <a:cubicBezTo>
                    <a:pt x="821" y="388"/>
                    <a:pt x="821" y="388"/>
                    <a:pt x="821" y="388"/>
                  </a:cubicBezTo>
                  <a:cubicBezTo>
                    <a:pt x="822" y="388"/>
                    <a:pt x="824" y="389"/>
                    <a:pt x="826" y="390"/>
                  </a:cubicBezTo>
                  <a:lnTo>
                    <a:pt x="824" y="395"/>
                  </a:lnTo>
                  <a:close/>
                  <a:moveTo>
                    <a:pt x="808" y="389"/>
                  </a:moveTo>
                  <a:cubicBezTo>
                    <a:pt x="806" y="388"/>
                    <a:pt x="804" y="387"/>
                    <a:pt x="802" y="386"/>
                  </a:cubicBezTo>
                  <a:cubicBezTo>
                    <a:pt x="805" y="381"/>
                    <a:pt x="805" y="381"/>
                    <a:pt x="805" y="381"/>
                  </a:cubicBezTo>
                  <a:cubicBezTo>
                    <a:pt x="806" y="382"/>
                    <a:pt x="808" y="383"/>
                    <a:pt x="810" y="383"/>
                  </a:cubicBezTo>
                  <a:lnTo>
                    <a:pt x="808" y="389"/>
                  </a:lnTo>
                  <a:close/>
                  <a:moveTo>
                    <a:pt x="791" y="379"/>
                  </a:moveTo>
                  <a:cubicBezTo>
                    <a:pt x="790" y="378"/>
                    <a:pt x="789" y="377"/>
                    <a:pt x="788" y="375"/>
                  </a:cubicBezTo>
                  <a:cubicBezTo>
                    <a:pt x="792" y="371"/>
                    <a:pt x="792" y="371"/>
                    <a:pt x="792" y="371"/>
                  </a:cubicBezTo>
                  <a:cubicBezTo>
                    <a:pt x="794" y="373"/>
                    <a:pt x="795" y="375"/>
                    <a:pt x="796" y="375"/>
                  </a:cubicBezTo>
                  <a:lnTo>
                    <a:pt x="791" y="379"/>
                  </a:lnTo>
                  <a:close/>
                  <a:moveTo>
                    <a:pt x="782" y="368"/>
                  </a:moveTo>
                  <a:cubicBezTo>
                    <a:pt x="781" y="367"/>
                    <a:pt x="780" y="367"/>
                    <a:pt x="779" y="367"/>
                  </a:cubicBezTo>
                  <a:cubicBezTo>
                    <a:pt x="778" y="367"/>
                    <a:pt x="777" y="367"/>
                    <a:pt x="777" y="367"/>
                  </a:cubicBezTo>
                  <a:cubicBezTo>
                    <a:pt x="776" y="366"/>
                    <a:pt x="776" y="366"/>
                    <a:pt x="776" y="366"/>
                  </a:cubicBezTo>
                  <a:cubicBezTo>
                    <a:pt x="777" y="361"/>
                    <a:pt x="777" y="361"/>
                    <a:pt x="777" y="361"/>
                  </a:cubicBezTo>
                  <a:cubicBezTo>
                    <a:pt x="778" y="361"/>
                    <a:pt x="778" y="361"/>
                    <a:pt x="778" y="361"/>
                  </a:cubicBezTo>
                  <a:cubicBezTo>
                    <a:pt x="779" y="361"/>
                    <a:pt x="779" y="361"/>
                    <a:pt x="780" y="361"/>
                  </a:cubicBezTo>
                  <a:cubicBezTo>
                    <a:pt x="781" y="361"/>
                    <a:pt x="782" y="362"/>
                    <a:pt x="783" y="362"/>
                  </a:cubicBezTo>
                  <a:lnTo>
                    <a:pt x="782" y="368"/>
                  </a:lnTo>
                  <a:close/>
                  <a:moveTo>
                    <a:pt x="767" y="356"/>
                  </a:moveTo>
                  <a:cubicBezTo>
                    <a:pt x="766" y="354"/>
                    <a:pt x="766" y="352"/>
                    <a:pt x="765" y="350"/>
                  </a:cubicBezTo>
                  <a:cubicBezTo>
                    <a:pt x="771" y="348"/>
                    <a:pt x="771" y="348"/>
                    <a:pt x="771" y="348"/>
                  </a:cubicBezTo>
                  <a:cubicBezTo>
                    <a:pt x="771" y="350"/>
                    <a:pt x="772" y="352"/>
                    <a:pt x="772" y="354"/>
                  </a:cubicBezTo>
                  <a:lnTo>
                    <a:pt x="767" y="356"/>
                  </a:lnTo>
                  <a:close/>
                  <a:moveTo>
                    <a:pt x="763" y="339"/>
                  </a:moveTo>
                  <a:cubicBezTo>
                    <a:pt x="763" y="338"/>
                    <a:pt x="762" y="337"/>
                    <a:pt x="761" y="337"/>
                  </a:cubicBezTo>
                  <a:cubicBezTo>
                    <a:pt x="763" y="331"/>
                    <a:pt x="763" y="331"/>
                    <a:pt x="763" y="331"/>
                  </a:cubicBezTo>
                  <a:cubicBezTo>
                    <a:pt x="766" y="332"/>
                    <a:pt x="768" y="334"/>
                    <a:pt x="769" y="337"/>
                  </a:cubicBezTo>
                  <a:lnTo>
                    <a:pt x="763" y="339"/>
                  </a:lnTo>
                  <a:close/>
                  <a:moveTo>
                    <a:pt x="750" y="329"/>
                  </a:moveTo>
                  <a:cubicBezTo>
                    <a:pt x="750" y="328"/>
                    <a:pt x="750" y="328"/>
                    <a:pt x="750" y="327"/>
                  </a:cubicBezTo>
                  <a:cubicBezTo>
                    <a:pt x="750" y="326"/>
                    <a:pt x="750" y="326"/>
                    <a:pt x="750" y="325"/>
                  </a:cubicBezTo>
                  <a:cubicBezTo>
                    <a:pt x="750" y="324"/>
                    <a:pt x="750" y="324"/>
                    <a:pt x="750" y="324"/>
                  </a:cubicBezTo>
                  <a:cubicBezTo>
                    <a:pt x="750" y="323"/>
                    <a:pt x="750" y="323"/>
                    <a:pt x="750" y="323"/>
                  </a:cubicBezTo>
                  <a:cubicBezTo>
                    <a:pt x="756" y="322"/>
                    <a:pt x="756" y="322"/>
                    <a:pt x="756" y="322"/>
                  </a:cubicBezTo>
                  <a:cubicBezTo>
                    <a:pt x="756" y="323"/>
                    <a:pt x="756" y="323"/>
                    <a:pt x="756" y="324"/>
                  </a:cubicBezTo>
                  <a:cubicBezTo>
                    <a:pt x="756" y="324"/>
                    <a:pt x="756" y="325"/>
                    <a:pt x="756" y="325"/>
                  </a:cubicBezTo>
                  <a:cubicBezTo>
                    <a:pt x="756" y="326"/>
                    <a:pt x="756" y="327"/>
                    <a:pt x="756" y="327"/>
                  </a:cubicBezTo>
                  <a:cubicBezTo>
                    <a:pt x="756" y="328"/>
                    <a:pt x="756" y="328"/>
                    <a:pt x="756" y="328"/>
                  </a:cubicBezTo>
                  <a:lnTo>
                    <a:pt x="750" y="329"/>
                  </a:lnTo>
                  <a:close/>
                  <a:moveTo>
                    <a:pt x="750" y="313"/>
                  </a:moveTo>
                  <a:cubicBezTo>
                    <a:pt x="750" y="313"/>
                    <a:pt x="751" y="313"/>
                    <a:pt x="751" y="312"/>
                  </a:cubicBezTo>
                  <a:cubicBezTo>
                    <a:pt x="745" y="313"/>
                    <a:pt x="745" y="313"/>
                    <a:pt x="745" y="313"/>
                  </a:cubicBezTo>
                  <a:cubicBezTo>
                    <a:pt x="745" y="312"/>
                    <a:pt x="745" y="312"/>
                    <a:pt x="745" y="312"/>
                  </a:cubicBezTo>
                  <a:cubicBezTo>
                    <a:pt x="745" y="310"/>
                    <a:pt x="746" y="309"/>
                    <a:pt x="747" y="308"/>
                  </a:cubicBezTo>
                  <a:cubicBezTo>
                    <a:pt x="747" y="308"/>
                    <a:pt x="748" y="308"/>
                    <a:pt x="749" y="307"/>
                  </a:cubicBezTo>
                  <a:cubicBezTo>
                    <a:pt x="754" y="309"/>
                    <a:pt x="754" y="309"/>
                    <a:pt x="754" y="309"/>
                  </a:cubicBezTo>
                  <a:cubicBezTo>
                    <a:pt x="754" y="310"/>
                    <a:pt x="753" y="310"/>
                    <a:pt x="753" y="311"/>
                  </a:cubicBezTo>
                  <a:cubicBezTo>
                    <a:pt x="752" y="312"/>
                    <a:pt x="751" y="312"/>
                    <a:pt x="751" y="313"/>
                  </a:cubicBezTo>
                  <a:cubicBezTo>
                    <a:pt x="750" y="313"/>
                    <a:pt x="750" y="313"/>
                    <a:pt x="750" y="313"/>
                  </a:cubicBezTo>
                  <a:close/>
                  <a:moveTo>
                    <a:pt x="742" y="305"/>
                  </a:moveTo>
                  <a:cubicBezTo>
                    <a:pt x="738" y="304"/>
                    <a:pt x="737" y="301"/>
                    <a:pt x="737" y="298"/>
                  </a:cubicBezTo>
                  <a:cubicBezTo>
                    <a:pt x="743" y="297"/>
                    <a:pt x="743" y="297"/>
                    <a:pt x="743" y="297"/>
                  </a:cubicBezTo>
                  <a:cubicBezTo>
                    <a:pt x="743" y="298"/>
                    <a:pt x="743" y="299"/>
                    <a:pt x="743" y="300"/>
                  </a:cubicBezTo>
                  <a:cubicBezTo>
                    <a:pt x="743" y="299"/>
                    <a:pt x="743" y="299"/>
                    <a:pt x="743" y="299"/>
                  </a:cubicBezTo>
                  <a:lnTo>
                    <a:pt x="742" y="305"/>
                  </a:lnTo>
                  <a:close/>
                  <a:moveTo>
                    <a:pt x="733" y="288"/>
                  </a:moveTo>
                  <a:cubicBezTo>
                    <a:pt x="732" y="287"/>
                    <a:pt x="732" y="286"/>
                    <a:pt x="732" y="285"/>
                  </a:cubicBezTo>
                  <a:cubicBezTo>
                    <a:pt x="732" y="284"/>
                    <a:pt x="732" y="283"/>
                    <a:pt x="732" y="283"/>
                  </a:cubicBezTo>
                  <a:cubicBezTo>
                    <a:pt x="732" y="282"/>
                    <a:pt x="732" y="281"/>
                    <a:pt x="732" y="280"/>
                  </a:cubicBezTo>
                  <a:cubicBezTo>
                    <a:pt x="738" y="282"/>
                    <a:pt x="738" y="282"/>
                    <a:pt x="738" y="282"/>
                  </a:cubicBezTo>
                  <a:cubicBezTo>
                    <a:pt x="738" y="282"/>
                    <a:pt x="738" y="282"/>
                    <a:pt x="738" y="283"/>
                  </a:cubicBezTo>
                  <a:cubicBezTo>
                    <a:pt x="738" y="283"/>
                    <a:pt x="738" y="283"/>
                    <a:pt x="738" y="284"/>
                  </a:cubicBezTo>
                  <a:cubicBezTo>
                    <a:pt x="738" y="284"/>
                    <a:pt x="738" y="285"/>
                    <a:pt x="738" y="286"/>
                  </a:cubicBezTo>
                  <a:lnTo>
                    <a:pt x="733" y="288"/>
                  </a:lnTo>
                  <a:close/>
                  <a:moveTo>
                    <a:pt x="746" y="280"/>
                  </a:moveTo>
                  <a:cubicBezTo>
                    <a:pt x="744" y="275"/>
                    <a:pt x="744" y="275"/>
                    <a:pt x="744" y="275"/>
                  </a:cubicBezTo>
                  <a:cubicBezTo>
                    <a:pt x="746" y="274"/>
                    <a:pt x="747" y="274"/>
                    <a:pt x="747" y="273"/>
                  </a:cubicBezTo>
                  <a:cubicBezTo>
                    <a:pt x="752" y="275"/>
                    <a:pt x="752" y="275"/>
                    <a:pt x="752" y="275"/>
                  </a:cubicBezTo>
                  <a:cubicBezTo>
                    <a:pt x="752" y="277"/>
                    <a:pt x="749" y="279"/>
                    <a:pt x="746" y="280"/>
                  </a:cubicBezTo>
                  <a:close/>
                  <a:moveTo>
                    <a:pt x="757" y="265"/>
                  </a:moveTo>
                  <a:cubicBezTo>
                    <a:pt x="752" y="262"/>
                    <a:pt x="752" y="262"/>
                    <a:pt x="752" y="262"/>
                  </a:cubicBezTo>
                  <a:cubicBezTo>
                    <a:pt x="753" y="262"/>
                    <a:pt x="753" y="261"/>
                    <a:pt x="753" y="261"/>
                  </a:cubicBezTo>
                  <a:cubicBezTo>
                    <a:pt x="752" y="261"/>
                    <a:pt x="752" y="261"/>
                    <a:pt x="752" y="261"/>
                  </a:cubicBezTo>
                  <a:cubicBezTo>
                    <a:pt x="756" y="256"/>
                    <a:pt x="756" y="256"/>
                    <a:pt x="756" y="256"/>
                  </a:cubicBezTo>
                  <a:cubicBezTo>
                    <a:pt x="756" y="257"/>
                    <a:pt x="756" y="257"/>
                    <a:pt x="756" y="257"/>
                  </a:cubicBezTo>
                  <a:cubicBezTo>
                    <a:pt x="758" y="258"/>
                    <a:pt x="759" y="260"/>
                    <a:pt x="759" y="261"/>
                  </a:cubicBezTo>
                  <a:cubicBezTo>
                    <a:pt x="759" y="263"/>
                    <a:pt x="758" y="264"/>
                    <a:pt x="757" y="265"/>
                  </a:cubicBezTo>
                  <a:close/>
                  <a:moveTo>
                    <a:pt x="756" y="248"/>
                  </a:moveTo>
                  <a:cubicBezTo>
                    <a:pt x="750" y="247"/>
                    <a:pt x="750" y="247"/>
                    <a:pt x="750" y="247"/>
                  </a:cubicBezTo>
                  <a:cubicBezTo>
                    <a:pt x="751" y="245"/>
                    <a:pt x="751" y="244"/>
                    <a:pt x="751" y="242"/>
                  </a:cubicBezTo>
                  <a:cubicBezTo>
                    <a:pt x="757" y="242"/>
                    <a:pt x="757" y="242"/>
                    <a:pt x="757" y="242"/>
                  </a:cubicBezTo>
                  <a:cubicBezTo>
                    <a:pt x="757" y="244"/>
                    <a:pt x="756" y="246"/>
                    <a:pt x="756" y="248"/>
                  </a:cubicBezTo>
                  <a:close/>
                  <a:moveTo>
                    <a:pt x="747" y="232"/>
                  </a:moveTo>
                  <a:cubicBezTo>
                    <a:pt x="747" y="231"/>
                    <a:pt x="747" y="230"/>
                    <a:pt x="747" y="230"/>
                  </a:cubicBezTo>
                  <a:cubicBezTo>
                    <a:pt x="747" y="226"/>
                    <a:pt x="750" y="225"/>
                    <a:pt x="751" y="224"/>
                  </a:cubicBezTo>
                  <a:cubicBezTo>
                    <a:pt x="754" y="229"/>
                    <a:pt x="754" y="229"/>
                    <a:pt x="754" y="229"/>
                  </a:cubicBezTo>
                  <a:cubicBezTo>
                    <a:pt x="753" y="229"/>
                    <a:pt x="752" y="230"/>
                    <a:pt x="752" y="230"/>
                  </a:cubicBezTo>
                  <a:lnTo>
                    <a:pt x="747" y="232"/>
                  </a:lnTo>
                  <a:close/>
                  <a:moveTo>
                    <a:pt x="764" y="221"/>
                  </a:moveTo>
                  <a:cubicBezTo>
                    <a:pt x="759" y="219"/>
                    <a:pt x="759" y="219"/>
                    <a:pt x="759" y="219"/>
                  </a:cubicBezTo>
                  <a:cubicBezTo>
                    <a:pt x="759" y="218"/>
                    <a:pt x="759" y="218"/>
                    <a:pt x="758" y="217"/>
                  </a:cubicBezTo>
                  <a:cubicBezTo>
                    <a:pt x="758" y="216"/>
                    <a:pt x="758" y="216"/>
                    <a:pt x="758" y="215"/>
                  </a:cubicBezTo>
                  <a:cubicBezTo>
                    <a:pt x="763" y="213"/>
                    <a:pt x="763" y="213"/>
                    <a:pt x="763" y="213"/>
                  </a:cubicBezTo>
                  <a:cubicBezTo>
                    <a:pt x="763" y="213"/>
                    <a:pt x="764" y="214"/>
                    <a:pt x="764" y="215"/>
                  </a:cubicBezTo>
                  <a:cubicBezTo>
                    <a:pt x="764" y="216"/>
                    <a:pt x="765" y="217"/>
                    <a:pt x="765" y="219"/>
                  </a:cubicBezTo>
                  <a:cubicBezTo>
                    <a:pt x="765" y="219"/>
                    <a:pt x="765" y="220"/>
                    <a:pt x="764" y="221"/>
                  </a:cubicBezTo>
                  <a:close/>
                  <a:moveTo>
                    <a:pt x="748" y="214"/>
                  </a:moveTo>
                  <a:cubicBezTo>
                    <a:pt x="746" y="214"/>
                    <a:pt x="744" y="214"/>
                    <a:pt x="743" y="213"/>
                  </a:cubicBezTo>
                  <a:cubicBezTo>
                    <a:pt x="746" y="208"/>
                    <a:pt x="746" y="208"/>
                    <a:pt x="746" y="208"/>
                  </a:cubicBezTo>
                  <a:cubicBezTo>
                    <a:pt x="747" y="208"/>
                    <a:pt x="747" y="208"/>
                    <a:pt x="748" y="208"/>
                  </a:cubicBezTo>
                  <a:cubicBezTo>
                    <a:pt x="749" y="208"/>
                    <a:pt x="749" y="208"/>
                    <a:pt x="750" y="208"/>
                  </a:cubicBezTo>
                  <a:cubicBezTo>
                    <a:pt x="751" y="214"/>
                    <a:pt x="751" y="214"/>
                    <a:pt x="751" y="214"/>
                  </a:cubicBezTo>
                  <a:cubicBezTo>
                    <a:pt x="750" y="214"/>
                    <a:pt x="749" y="214"/>
                    <a:pt x="748" y="214"/>
                  </a:cubicBezTo>
                  <a:close/>
                  <a:moveTo>
                    <a:pt x="748" y="200"/>
                  </a:moveTo>
                  <a:cubicBezTo>
                    <a:pt x="742" y="198"/>
                    <a:pt x="742" y="198"/>
                    <a:pt x="742" y="198"/>
                  </a:cubicBezTo>
                  <a:cubicBezTo>
                    <a:pt x="743" y="196"/>
                    <a:pt x="744" y="194"/>
                    <a:pt x="744" y="193"/>
                  </a:cubicBezTo>
                  <a:cubicBezTo>
                    <a:pt x="750" y="195"/>
                    <a:pt x="750" y="195"/>
                    <a:pt x="750" y="195"/>
                  </a:cubicBezTo>
                  <a:cubicBezTo>
                    <a:pt x="750" y="195"/>
                    <a:pt x="750" y="195"/>
                    <a:pt x="750" y="195"/>
                  </a:cubicBezTo>
                  <a:cubicBezTo>
                    <a:pt x="749" y="196"/>
                    <a:pt x="748" y="198"/>
                    <a:pt x="748" y="200"/>
                  </a:cubicBezTo>
                  <a:close/>
                  <a:moveTo>
                    <a:pt x="740" y="186"/>
                  </a:moveTo>
                  <a:cubicBezTo>
                    <a:pt x="739" y="184"/>
                    <a:pt x="738" y="182"/>
                    <a:pt x="738" y="180"/>
                  </a:cubicBezTo>
                  <a:cubicBezTo>
                    <a:pt x="738" y="179"/>
                    <a:pt x="738" y="178"/>
                    <a:pt x="739" y="177"/>
                  </a:cubicBezTo>
                  <a:cubicBezTo>
                    <a:pt x="744" y="180"/>
                    <a:pt x="744" y="180"/>
                    <a:pt x="744" y="180"/>
                  </a:cubicBezTo>
                  <a:cubicBezTo>
                    <a:pt x="744" y="180"/>
                    <a:pt x="744" y="180"/>
                    <a:pt x="744" y="180"/>
                  </a:cubicBezTo>
                  <a:cubicBezTo>
                    <a:pt x="744" y="181"/>
                    <a:pt x="744" y="181"/>
                    <a:pt x="745" y="182"/>
                  </a:cubicBezTo>
                  <a:lnTo>
                    <a:pt x="740" y="186"/>
                  </a:lnTo>
                  <a:close/>
                  <a:moveTo>
                    <a:pt x="749" y="170"/>
                  </a:moveTo>
                  <a:cubicBezTo>
                    <a:pt x="744" y="167"/>
                    <a:pt x="744" y="167"/>
                    <a:pt x="744" y="167"/>
                  </a:cubicBezTo>
                  <a:cubicBezTo>
                    <a:pt x="745" y="165"/>
                    <a:pt x="747" y="163"/>
                    <a:pt x="751" y="163"/>
                  </a:cubicBezTo>
                  <a:cubicBezTo>
                    <a:pt x="752" y="168"/>
                    <a:pt x="752" y="168"/>
                    <a:pt x="752" y="168"/>
                  </a:cubicBezTo>
                  <a:cubicBezTo>
                    <a:pt x="751" y="169"/>
                    <a:pt x="750" y="169"/>
                    <a:pt x="749" y="170"/>
                  </a:cubicBezTo>
                  <a:close/>
                  <a:moveTo>
                    <a:pt x="765" y="166"/>
                  </a:moveTo>
                  <a:cubicBezTo>
                    <a:pt x="761" y="162"/>
                    <a:pt x="761" y="162"/>
                    <a:pt x="761" y="162"/>
                  </a:cubicBezTo>
                  <a:cubicBezTo>
                    <a:pt x="762" y="161"/>
                    <a:pt x="762" y="159"/>
                    <a:pt x="762" y="158"/>
                  </a:cubicBezTo>
                  <a:cubicBezTo>
                    <a:pt x="768" y="159"/>
                    <a:pt x="768" y="159"/>
                    <a:pt x="768" y="159"/>
                  </a:cubicBezTo>
                  <a:cubicBezTo>
                    <a:pt x="768" y="161"/>
                    <a:pt x="767" y="164"/>
                    <a:pt x="765" y="166"/>
                  </a:cubicBezTo>
                  <a:close/>
                  <a:moveTo>
                    <a:pt x="765" y="149"/>
                  </a:moveTo>
                  <a:cubicBezTo>
                    <a:pt x="765" y="148"/>
                    <a:pt x="765" y="147"/>
                    <a:pt x="765" y="147"/>
                  </a:cubicBezTo>
                  <a:cubicBezTo>
                    <a:pt x="765" y="146"/>
                    <a:pt x="764" y="146"/>
                    <a:pt x="764" y="145"/>
                  </a:cubicBezTo>
                  <a:cubicBezTo>
                    <a:pt x="764" y="144"/>
                    <a:pt x="765" y="143"/>
                    <a:pt x="766" y="141"/>
                  </a:cubicBezTo>
                  <a:cubicBezTo>
                    <a:pt x="771" y="144"/>
                    <a:pt x="771" y="144"/>
                    <a:pt x="771" y="144"/>
                  </a:cubicBezTo>
                  <a:cubicBezTo>
                    <a:pt x="770" y="144"/>
                    <a:pt x="770" y="145"/>
                    <a:pt x="770" y="145"/>
                  </a:cubicBezTo>
                  <a:cubicBezTo>
                    <a:pt x="770" y="145"/>
                    <a:pt x="770" y="146"/>
                    <a:pt x="770" y="146"/>
                  </a:cubicBezTo>
                  <a:cubicBezTo>
                    <a:pt x="771" y="147"/>
                    <a:pt x="771" y="147"/>
                    <a:pt x="771" y="147"/>
                  </a:cubicBezTo>
                  <a:cubicBezTo>
                    <a:pt x="768" y="148"/>
                    <a:pt x="768" y="148"/>
                    <a:pt x="768" y="148"/>
                  </a:cubicBezTo>
                  <a:lnTo>
                    <a:pt x="765" y="149"/>
                  </a:lnTo>
                  <a:close/>
                  <a:moveTo>
                    <a:pt x="777" y="133"/>
                  </a:moveTo>
                  <a:cubicBezTo>
                    <a:pt x="771" y="131"/>
                    <a:pt x="771" y="131"/>
                    <a:pt x="771" y="131"/>
                  </a:cubicBezTo>
                  <a:cubicBezTo>
                    <a:pt x="771" y="131"/>
                    <a:pt x="771" y="131"/>
                    <a:pt x="771" y="131"/>
                  </a:cubicBezTo>
                  <a:cubicBezTo>
                    <a:pt x="771" y="131"/>
                    <a:pt x="771" y="131"/>
                    <a:pt x="771" y="131"/>
                  </a:cubicBezTo>
                  <a:cubicBezTo>
                    <a:pt x="771" y="131"/>
                    <a:pt x="771" y="131"/>
                    <a:pt x="771" y="131"/>
                  </a:cubicBezTo>
                  <a:cubicBezTo>
                    <a:pt x="772" y="125"/>
                    <a:pt x="772" y="125"/>
                    <a:pt x="772" y="125"/>
                  </a:cubicBezTo>
                  <a:cubicBezTo>
                    <a:pt x="777" y="126"/>
                    <a:pt x="777" y="130"/>
                    <a:pt x="777" y="131"/>
                  </a:cubicBezTo>
                  <a:cubicBezTo>
                    <a:pt x="777" y="132"/>
                    <a:pt x="777" y="132"/>
                    <a:pt x="777" y="133"/>
                  </a:cubicBezTo>
                  <a:close/>
                  <a:moveTo>
                    <a:pt x="758" y="128"/>
                  </a:moveTo>
                  <a:cubicBezTo>
                    <a:pt x="758" y="128"/>
                    <a:pt x="757" y="127"/>
                    <a:pt x="756" y="126"/>
                  </a:cubicBezTo>
                  <a:cubicBezTo>
                    <a:pt x="756" y="126"/>
                    <a:pt x="755" y="125"/>
                    <a:pt x="755" y="124"/>
                  </a:cubicBezTo>
                  <a:cubicBezTo>
                    <a:pt x="754" y="123"/>
                    <a:pt x="754" y="123"/>
                    <a:pt x="754" y="123"/>
                  </a:cubicBezTo>
                  <a:cubicBezTo>
                    <a:pt x="759" y="120"/>
                    <a:pt x="759" y="120"/>
                    <a:pt x="759" y="120"/>
                  </a:cubicBezTo>
                  <a:cubicBezTo>
                    <a:pt x="759" y="120"/>
                    <a:pt x="759" y="120"/>
                    <a:pt x="759" y="120"/>
                  </a:cubicBezTo>
                  <a:cubicBezTo>
                    <a:pt x="760" y="121"/>
                    <a:pt x="761" y="122"/>
                    <a:pt x="762" y="123"/>
                  </a:cubicBezTo>
                  <a:cubicBezTo>
                    <a:pt x="762" y="123"/>
                    <a:pt x="762" y="123"/>
                    <a:pt x="762" y="124"/>
                  </a:cubicBezTo>
                  <a:lnTo>
                    <a:pt x="758" y="128"/>
                  </a:lnTo>
                  <a:close/>
                  <a:moveTo>
                    <a:pt x="757" y="113"/>
                  </a:moveTo>
                  <a:cubicBezTo>
                    <a:pt x="753" y="109"/>
                    <a:pt x="753" y="109"/>
                    <a:pt x="753" y="109"/>
                  </a:cubicBezTo>
                  <a:cubicBezTo>
                    <a:pt x="754" y="108"/>
                    <a:pt x="756" y="107"/>
                    <a:pt x="758" y="106"/>
                  </a:cubicBezTo>
                  <a:cubicBezTo>
                    <a:pt x="761" y="111"/>
                    <a:pt x="761" y="111"/>
                    <a:pt x="761" y="111"/>
                  </a:cubicBezTo>
                  <a:cubicBezTo>
                    <a:pt x="759" y="112"/>
                    <a:pt x="758" y="113"/>
                    <a:pt x="757" y="113"/>
                  </a:cubicBezTo>
                  <a:close/>
                  <a:moveTo>
                    <a:pt x="767" y="105"/>
                  </a:moveTo>
                  <a:cubicBezTo>
                    <a:pt x="767" y="105"/>
                    <a:pt x="767" y="105"/>
                    <a:pt x="766" y="105"/>
                  </a:cubicBezTo>
                  <a:cubicBezTo>
                    <a:pt x="765" y="104"/>
                    <a:pt x="764" y="104"/>
                    <a:pt x="762" y="103"/>
                  </a:cubicBezTo>
                  <a:cubicBezTo>
                    <a:pt x="766" y="98"/>
                    <a:pt x="766" y="98"/>
                    <a:pt x="766" y="98"/>
                  </a:cubicBezTo>
                  <a:cubicBezTo>
                    <a:pt x="767" y="99"/>
                    <a:pt x="768" y="99"/>
                    <a:pt x="769" y="100"/>
                  </a:cubicBezTo>
                  <a:cubicBezTo>
                    <a:pt x="770" y="100"/>
                    <a:pt x="770" y="101"/>
                    <a:pt x="771" y="101"/>
                  </a:cubicBezTo>
                  <a:cubicBezTo>
                    <a:pt x="767" y="105"/>
                    <a:pt x="767" y="105"/>
                    <a:pt x="767" y="105"/>
                  </a:cubicBezTo>
                  <a:close/>
                  <a:moveTo>
                    <a:pt x="754" y="95"/>
                  </a:moveTo>
                  <a:cubicBezTo>
                    <a:pt x="754" y="94"/>
                    <a:pt x="753" y="94"/>
                    <a:pt x="751" y="93"/>
                  </a:cubicBezTo>
                  <a:cubicBezTo>
                    <a:pt x="750" y="93"/>
                    <a:pt x="750" y="93"/>
                    <a:pt x="749" y="93"/>
                  </a:cubicBezTo>
                  <a:cubicBezTo>
                    <a:pt x="751" y="87"/>
                    <a:pt x="751" y="87"/>
                    <a:pt x="751" y="87"/>
                  </a:cubicBezTo>
                  <a:cubicBezTo>
                    <a:pt x="752" y="87"/>
                    <a:pt x="752" y="88"/>
                    <a:pt x="753" y="88"/>
                  </a:cubicBezTo>
                  <a:cubicBezTo>
                    <a:pt x="755" y="88"/>
                    <a:pt x="756" y="89"/>
                    <a:pt x="757" y="90"/>
                  </a:cubicBezTo>
                  <a:lnTo>
                    <a:pt x="754" y="95"/>
                  </a:lnTo>
                  <a:close/>
                  <a:moveTo>
                    <a:pt x="739" y="86"/>
                  </a:moveTo>
                  <a:cubicBezTo>
                    <a:pt x="738" y="86"/>
                    <a:pt x="736" y="86"/>
                    <a:pt x="735" y="85"/>
                  </a:cubicBezTo>
                  <a:cubicBezTo>
                    <a:pt x="737" y="80"/>
                    <a:pt x="737" y="80"/>
                    <a:pt x="737" y="80"/>
                  </a:cubicBezTo>
                  <a:cubicBezTo>
                    <a:pt x="738" y="80"/>
                    <a:pt x="739" y="80"/>
                    <a:pt x="741" y="80"/>
                  </a:cubicBezTo>
                  <a:cubicBezTo>
                    <a:pt x="742" y="80"/>
                    <a:pt x="742" y="80"/>
                    <a:pt x="742" y="80"/>
                  </a:cubicBezTo>
                  <a:cubicBezTo>
                    <a:pt x="742" y="86"/>
                    <a:pt x="742" y="86"/>
                    <a:pt x="742" y="86"/>
                  </a:cubicBezTo>
                  <a:cubicBezTo>
                    <a:pt x="741" y="86"/>
                    <a:pt x="741" y="86"/>
                    <a:pt x="741" y="86"/>
                  </a:cubicBezTo>
                  <a:cubicBezTo>
                    <a:pt x="740" y="86"/>
                    <a:pt x="740" y="86"/>
                    <a:pt x="739" y="86"/>
                  </a:cubicBezTo>
                  <a:close/>
                  <a:moveTo>
                    <a:pt x="483" y="84"/>
                  </a:moveTo>
                  <a:cubicBezTo>
                    <a:pt x="482" y="79"/>
                    <a:pt x="482" y="79"/>
                    <a:pt x="482" y="79"/>
                  </a:cubicBezTo>
                  <a:cubicBezTo>
                    <a:pt x="482" y="79"/>
                    <a:pt x="482" y="79"/>
                    <a:pt x="482" y="79"/>
                  </a:cubicBezTo>
                  <a:cubicBezTo>
                    <a:pt x="482" y="79"/>
                    <a:pt x="482" y="79"/>
                    <a:pt x="482" y="78"/>
                  </a:cubicBezTo>
                  <a:cubicBezTo>
                    <a:pt x="483" y="77"/>
                    <a:pt x="484" y="76"/>
                    <a:pt x="485" y="76"/>
                  </a:cubicBezTo>
                  <a:cubicBezTo>
                    <a:pt x="489" y="80"/>
                    <a:pt x="489" y="80"/>
                    <a:pt x="489" y="80"/>
                  </a:cubicBezTo>
                  <a:cubicBezTo>
                    <a:pt x="488" y="81"/>
                    <a:pt x="487" y="81"/>
                    <a:pt x="487" y="82"/>
                  </a:cubicBezTo>
                  <a:cubicBezTo>
                    <a:pt x="486" y="83"/>
                    <a:pt x="484" y="84"/>
                    <a:pt x="483" y="84"/>
                  </a:cubicBezTo>
                  <a:close/>
                  <a:moveTo>
                    <a:pt x="378" y="84"/>
                  </a:moveTo>
                  <a:cubicBezTo>
                    <a:pt x="376" y="84"/>
                    <a:pt x="374" y="84"/>
                    <a:pt x="373" y="83"/>
                  </a:cubicBezTo>
                  <a:cubicBezTo>
                    <a:pt x="374" y="78"/>
                    <a:pt x="374" y="78"/>
                    <a:pt x="374" y="78"/>
                  </a:cubicBezTo>
                  <a:cubicBezTo>
                    <a:pt x="375" y="78"/>
                    <a:pt x="377" y="78"/>
                    <a:pt x="378" y="78"/>
                  </a:cubicBezTo>
                  <a:cubicBezTo>
                    <a:pt x="378" y="78"/>
                    <a:pt x="379" y="78"/>
                    <a:pt x="379" y="78"/>
                  </a:cubicBezTo>
                  <a:cubicBezTo>
                    <a:pt x="380" y="84"/>
                    <a:pt x="380" y="84"/>
                    <a:pt x="380" y="84"/>
                  </a:cubicBezTo>
                  <a:cubicBezTo>
                    <a:pt x="379" y="84"/>
                    <a:pt x="378" y="84"/>
                    <a:pt x="378" y="84"/>
                  </a:cubicBezTo>
                  <a:close/>
                  <a:moveTo>
                    <a:pt x="392" y="81"/>
                  </a:moveTo>
                  <a:cubicBezTo>
                    <a:pt x="390" y="76"/>
                    <a:pt x="390" y="76"/>
                    <a:pt x="390" y="76"/>
                  </a:cubicBezTo>
                  <a:cubicBezTo>
                    <a:pt x="392" y="75"/>
                    <a:pt x="394" y="75"/>
                    <a:pt x="395" y="74"/>
                  </a:cubicBezTo>
                  <a:cubicBezTo>
                    <a:pt x="398" y="79"/>
                    <a:pt x="398" y="79"/>
                    <a:pt x="398" y="79"/>
                  </a:cubicBezTo>
                  <a:cubicBezTo>
                    <a:pt x="396" y="80"/>
                    <a:pt x="394" y="81"/>
                    <a:pt x="392" y="81"/>
                  </a:cubicBezTo>
                  <a:close/>
                  <a:moveTo>
                    <a:pt x="504" y="78"/>
                  </a:moveTo>
                  <a:cubicBezTo>
                    <a:pt x="502" y="78"/>
                    <a:pt x="501" y="78"/>
                    <a:pt x="499" y="78"/>
                  </a:cubicBezTo>
                  <a:cubicBezTo>
                    <a:pt x="498" y="78"/>
                    <a:pt x="498" y="78"/>
                    <a:pt x="498" y="78"/>
                  </a:cubicBezTo>
                  <a:cubicBezTo>
                    <a:pt x="498" y="72"/>
                    <a:pt x="498" y="72"/>
                    <a:pt x="498" y="72"/>
                  </a:cubicBezTo>
                  <a:cubicBezTo>
                    <a:pt x="499" y="72"/>
                    <a:pt x="499" y="72"/>
                    <a:pt x="499" y="72"/>
                  </a:cubicBezTo>
                  <a:cubicBezTo>
                    <a:pt x="501" y="72"/>
                    <a:pt x="502" y="72"/>
                    <a:pt x="504" y="72"/>
                  </a:cubicBezTo>
                  <a:lnTo>
                    <a:pt x="504" y="78"/>
                  </a:lnTo>
                  <a:close/>
                  <a:moveTo>
                    <a:pt x="475" y="77"/>
                  </a:moveTo>
                  <a:cubicBezTo>
                    <a:pt x="474" y="77"/>
                    <a:pt x="473" y="77"/>
                    <a:pt x="472" y="77"/>
                  </a:cubicBezTo>
                  <a:cubicBezTo>
                    <a:pt x="471" y="76"/>
                    <a:pt x="470" y="76"/>
                    <a:pt x="469" y="76"/>
                  </a:cubicBezTo>
                  <a:cubicBezTo>
                    <a:pt x="471" y="71"/>
                    <a:pt x="471" y="71"/>
                    <a:pt x="471" y="71"/>
                  </a:cubicBezTo>
                  <a:cubicBezTo>
                    <a:pt x="472" y="71"/>
                    <a:pt x="473" y="71"/>
                    <a:pt x="474" y="71"/>
                  </a:cubicBezTo>
                  <a:cubicBezTo>
                    <a:pt x="475" y="71"/>
                    <a:pt x="475" y="72"/>
                    <a:pt x="476" y="72"/>
                  </a:cubicBezTo>
                  <a:lnTo>
                    <a:pt x="475" y="77"/>
                  </a:lnTo>
                  <a:close/>
                  <a:moveTo>
                    <a:pt x="725" y="77"/>
                  </a:moveTo>
                  <a:cubicBezTo>
                    <a:pt x="724" y="76"/>
                    <a:pt x="722" y="75"/>
                    <a:pt x="721" y="74"/>
                  </a:cubicBezTo>
                  <a:cubicBezTo>
                    <a:pt x="725" y="69"/>
                    <a:pt x="725" y="69"/>
                    <a:pt x="725" y="69"/>
                  </a:cubicBezTo>
                  <a:cubicBezTo>
                    <a:pt x="726" y="70"/>
                    <a:pt x="728" y="72"/>
                    <a:pt x="729" y="73"/>
                  </a:cubicBezTo>
                  <a:lnTo>
                    <a:pt x="725" y="77"/>
                  </a:lnTo>
                  <a:close/>
                  <a:moveTo>
                    <a:pt x="360" y="77"/>
                  </a:moveTo>
                  <a:cubicBezTo>
                    <a:pt x="358" y="72"/>
                    <a:pt x="358" y="72"/>
                    <a:pt x="358" y="72"/>
                  </a:cubicBezTo>
                  <a:cubicBezTo>
                    <a:pt x="361" y="71"/>
                    <a:pt x="363" y="70"/>
                    <a:pt x="365" y="70"/>
                  </a:cubicBezTo>
                  <a:cubicBezTo>
                    <a:pt x="365" y="76"/>
                    <a:pt x="365" y="76"/>
                    <a:pt x="365" y="76"/>
                  </a:cubicBezTo>
                  <a:cubicBezTo>
                    <a:pt x="363" y="76"/>
                    <a:pt x="362" y="76"/>
                    <a:pt x="360" y="77"/>
                  </a:cubicBezTo>
                  <a:close/>
                  <a:moveTo>
                    <a:pt x="516" y="77"/>
                  </a:moveTo>
                  <a:cubicBezTo>
                    <a:pt x="514" y="71"/>
                    <a:pt x="514" y="71"/>
                    <a:pt x="514" y="71"/>
                  </a:cubicBezTo>
                  <a:cubicBezTo>
                    <a:pt x="516" y="71"/>
                    <a:pt x="517" y="70"/>
                    <a:pt x="518" y="69"/>
                  </a:cubicBezTo>
                  <a:cubicBezTo>
                    <a:pt x="522" y="73"/>
                    <a:pt x="522" y="73"/>
                    <a:pt x="522" y="73"/>
                  </a:cubicBezTo>
                  <a:cubicBezTo>
                    <a:pt x="521" y="75"/>
                    <a:pt x="519" y="76"/>
                    <a:pt x="516" y="77"/>
                  </a:cubicBezTo>
                  <a:close/>
                  <a:moveTo>
                    <a:pt x="712" y="77"/>
                  </a:moveTo>
                  <a:cubicBezTo>
                    <a:pt x="709" y="77"/>
                    <a:pt x="707" y="74"/>
                    <a:pt x="706" y="72"/>
                  </a:cubicBezTo>
                  <a:cubicBezTo>
                    <a:pt x="711" y="69"/>
                    <a:pt x="711" y="69"/>
                    <a:pt x="711" y="69"/>
                  </a:cubicBezTo>
                  <a:cubicBezTo>
                    <a:pt x="712" y="71"/>
                    <a:pt x="713" y="71"/>
                    <a:pt x="713" y="71"/>
                  </a:cubicBezTo>
                  <a:cubicBezTo>
                    <a:pt x="713" y="72"/>
                    <a:pt x="713" y="72"/>
                    <a:pt x="713" y="72"/>
                  </a:cubicBezTo>
                  <a:cubicBezTo>
                    <a:pt x="713" y="77"/>
                    <a:pt x="713" y="77"/>
                    <a:pt x="713" y="77"/>
                  </a:cubicBezTo>
                  <a:cubicBezTo>
                    <a:pt x="713" y="77"/>
                    <a:pt x="713" y="77"/>
                    <a:pt x="712" y="77"/>
                  </a:cubicBezTo>
                  <a:close/>
                  <a:moveTo>
                    <a:pt x="347" y="76"/>
                  </a:moveTo>
                  <a:cubicBezTo>
                    <a:pt x="346" y="76"/>
                    <a:pt x="346" y="76"/>
                    <a:pt x="346" y="76"/>
                  </a:cubicBezTo>
                  <a:cubicBezTo>
                    <a:pt x="346" y="76"/>
                    <a:pt x="345" y="75"/>
                    <a:pt x="343" y="75"/>
                  </a:cubicBezTo>
                  <a:cubicBezTo>
                    <a:pt x="343" y="70"/>
                    <a:pt x="343" y="70"/>
                    <a:pt x="343" y="70"/>
                  </a:cubicBezTo>
                  <a:cubicBezTo>
                    <a:pt x="346" y="70"/>
                    <a:pt x="348" y="70"/>
                    <a:pt x="350" y="71"/>
                  </a:cubicBezTo>
                  <a:lnTo>
                    <a:pt x="347" y="76"/>
                  </a:lnTo>
                  <a:close/>
                  <a:moveTo>
                    <a:pt x="51" y="76"/>
                  </a:moveTo>
                  <a:cubicBezTo>
                    <a:pt x="51" y="70"/>
                    <a:pt x="51" y="70"/>
                    <a:pt x="51" y="70"/>
                  </a:cubicBezTo>
                  <a:cubicBezTo>
                    <a:pt x="51" y="70"/>
                    <a:pt x="51" y="70"/>
                    <a:pt x="51" y="70"/>
                  </a:cubicBezTo>
                  <a:cubicBezTo>
                    <a:pt x="53" y="70"/>
                    <a:pt x="55" y="70"/>
                    <a:pt x="57" y="70"/>
                  </a:cubicBezTo>
                  <a:cubicBezTo>
                    <a:pt x="57" y="76"/>
                    <a:pt x="57" y="76"/>
                    <a:pt x="57" y="76"/>
                  </a:cubicBezTo>
                  <a:cubicBezTo>
                    <a:pt x="56" y="76"/>
                    <a:pt x="54" y="76"/>
                    <a:pt x="51" y="76"/>
                  </a:cubicBezTo>
                  <a:close/>
                  <a:moveTo>
                    <a:pt x="38" y="74"/>
                  </a:moveTo>
                  <a:cubicBezTo>
                    <a:pt x="37" y="74"/>
                    <a:pt x="37" y="74"/>
                    <a:pt x="37" y="74"/>
                  </a:cubicBezTo>
                  <a:cubicBezTo>
                    <a:pt x="36" y="73"/>
                    <a:pt x="35" y="72"/>
                    <a:pt x="35" y="72"/>
                  </a:cubicBezTo>
                  <a:cubicBezTo>
                    <a:pt x="34" y="66"/>
                    <a:pt x="34" y="66"/>
                    <a:pt x="34" y="66"/>
                  </a:cubicBezTo>
                  <a:cubicBezTo>
                    <a:pt x="35" y="66"/>
                    <a:pt x="35" y="66"/>
                    <a:pt x="35" y="66"/>
                  </a:cubicBezTo>
                  <a:cubicBezTo>
                    <a:pt x="37" y="66"/>
                    <a:pt x="39" y="68"/>
                    <a:pt x="41" y="69"/>
                  </a:cubicBezTo>
                  <a:cubicBezTo>
                    <a:pt x="41" y="69"/>
                    <a:pt x="41" y="69"/>
                    <a:pt x="41" y="69"/>
                  </a:cubicBezTo>
                  <a:lnTo>
                    <a:pt x="38" y="74"/>
                  </a:lnTo>
                  <a:close/>
                  <a:moveTo>
                    <a:pt x="423" y="73"/>
                  </a:moveTo>
                  <a:cubicBezTo>
                    <a:pt x="423" y="73"/>
                    <a:pt x="422" y="73"/>
                    <a:pt x="422" y="73"/>
                  </a:cubicBezTo>
                  <a:cubicBezTo>
                    <a:pt x="422" y="67"/>
                    <a:pt x="422" y="67"/>
                    <a:pt x="422" y="67"/>
                  </a:cubicBezTo>
                  <a:cubicBezTo>
                    <a:pt x="424" y="67"/>
                    <a:pt x="425" y="67"/>
                    <a:pt x="427" y="66"/>
                  </a:cubicBezTo>
                  <a:cubicBezTo>
                    <a:pt x="428" y="72"/>
                    <a:pt x="428" y="72"/>
                    <a:pt x="428" y="72"/>
                  </a:cubicBezTo>
                  <a:cubicBezTo>
                    <a:pt x="426" y="72"/>
                    <a:pt x="425" y="73"/>
                    <a:pt x="423" y="73"/>
                  </a:cubicBezTo>
                  <a:close/>
                  <a:moveTo>
                    <a:pt x="405" y="71"/>
                  </a:moveTo>
                  <a:cubicBezTo>
                    <a:pt x="403" y="66"/>
                    <a:pt x="403" y="66"/>
                    <a:pt x="403" y="66"/>
                  </a:cubicBezTo>
                  <a:cubicBezTo>
                    <a:pt x="405" y="65"/>
                    <a:pt x="406" y="65"/>
                    <a:pt x="409" y="65"/>
                  </a:cubicBezTo>
                  <a:cubicBezTo>
                    <a:pt x="409" y="65"/>
                    <a:pt x="410" y="65"/>
                    <a:pt x="411" y="65"/>
                  </a:cubicBezTo>
                  <a:cubicBezTo>
                    <a:pt x="410" y="71"/>
                    <a:pt x="410" y="71"/>
                    <a:pt x="410" y="71"/>
                  </a:cubicBezTo>
                  <a:cubicBezTo>
                    <a:pt x="409" y="71"/>
                    <a:pt x="409" y="71"/>
                    <a:pt x="408" y="71"/>
                  </a:cubicBezTo>
                  <a:cubicBezTo>
                    <a:pt x="407" y="71"/>
                    <a:pt x="406" y="71"/>
                    <a:pt x="405" y="71"/>
                  </a:cubicBezTo>
                  <a:close/>
                  <a:moveTo>
                    <a:pt x="22" y="71"/>
                  </a:moveTo>
                  <a:cubicBezTo>
                    <a:pt x="21" y="70"/>
                    <a:pt x="19" y="70"/>
                    <a:pt x="18" y="70"/>
                  </a:cubicBezTo>
                  <a:cubicBezTo>
                    <a:pt x="17" y="70"/>
                    <a:pt x="17" y="70"/>
                    <a:pt x="16" y="70"/>
                  </a:cubicBezTo>
                  <a:cubicBezTo>
                    <a:pt x="18" y="64"/>
                    <a:pt x="18" y="64"/>
                    <a:pt x="18" y="64"/>
                  </a:cubicBezTo>
                  <a:cubicBezTo>
                    <a:pt x="18" y="64"/>
                    <a:pt x="18" y="64"/>
                    <a:pt x="18" y="64"/>
                  </a:cubicBezTo>
                  <a:cubicBezTo>
                    <a:pt x="20" y="64"/>
                    <a:pt x="21" y="65"/>
                    <a:pt x="23" y="65"/>
                  </a:cubicBezTo>
                  <a:lnTo>
                    <a:pt x="22" y="71"/>
                  </a:lnTo>
                  <a:close/>
                  <a:moveTo>
                    <a:pt x="330" y="71"/>
                  </a:moveTo>
                  <a:cubicBezTo>
                    <a:pt x="330" y="70"/>
                    <a:pt x="329" y="70"/>
                    <a:pt x="329" y="70"/>
                  </a:cubicBezTo>
                  <a:cubicBezTo>
                    <a:pt x="329" y="70"/>
                    <a:pt x="328" y="70"/>
                    <a:pt x="327" y="70"/>
                  </a:cubicBezTo>
                  <a:cubicBezTo>
                    <a:pt x="327" y="64"/>
                    <a:pt x="327" y="64"/>
                    <a:pt x="327" y="64"/>
                  </a:cubicBezTo>
                  <a:cubicBezTo>
                    <a:pt x="327" y="64"/>
                    <a:pt x="327" y="64"/>
                    <a:pt x="327" y="64"/>
                  </a:cubicBezTo>
                  <a:cubicBezTo>
                    <a:pt x="331" y="64"/>
                    <a:pt x="332" y="64"/>
                    <a:pt x="335" y="67"/>
                  </a:cubicBezTo>
                  <a:lnTo>
                    <a:pt x="330" y="71"/>
                  </a:lnTo>
                  <a:close/>
                  <a:moveTo>
                    <a:pt x="2" y="69"/>
                  </a:moveTo>
                  <a:cubicBezTo>
                    <a:pt x="0" y="64"/>
                    <a:pt x="0" y="64"/>
                    <a:pt x="0" y="64"/>
                  </a:cubicBezTo>
                  <a:cubicBezTo>
                    <a:pt x="0" y="64"/>
                    <a:pt x="3" y="63"/>
                    <a:pt x="5" y="62"/>
                  </a:cubicBezTo>
                  <a:cubicBezTo>
                    <a:pt x="7" y="67"/>
                    <a:pt x="7" y="67"/>
                    <a:pt x="7" y="67"/>
                  </a:cubicBezTo>
                  <a:cubicBezTo>
                    <a:pt x="5" y="68"/>
                    <a:pt x="2" y="69"/>
                    <a:pt x="2" y="69"/>
                  </a:cubicBezTo>
                  <a:close/>
                  <a:moveTo>
                    <a:pt x="456" y="69"/>
                  </a:moveTo>
                  <a:cubicBezTo>
                    <a:pt x="456" y="63"/>
                    <a:pt x="456" y="63"/>
                    <a:pt x="456" y="63"/>
                  </a:cubicBezTo>
                  <a:cubicBezTo>
                    <a:pt x="457" y="63"/>
                    <a:pt x="458" y="63"/>
                    <a:pt x="458" y="62"/>
                  </a:cubicBezTo>
                  <a:cubicBezTo>
                    <a:pt x="460" y="62"/>
                    <a:pt x="461" y="62"/>
                    <a:pt x="462" y="62"/>
                  </a:cubicBezTo>
                  <a:cubicBezTo>
                    <a:pt x="461" y="68"/>
                    <a:pt x="461" y="68"/>
                    <a:pt x="461" y="68"/>
                  </a:cubicBezTo>
                  <a:cubicBezTo>
                    <a:pt x="461" y="68"/>
                    <a:pt x="460" y="68"/>
                    <a:pt x="460" y="68"/>
                  </a:cubicBezTo>
                  <a:cubicBezTo>
                    <a:pt x="459" y="68"/>
                    <a:pt x="458" y="69"/>
                    <a:pt x="456" y="69"/>
                  </a:cubicBezTo>
                  <a:close/>
                  <a:moveTo>
                    <a:pt x="439" y="68"/>
                  </a:moveTo>
                  <a:cubicBezTo>
                    <a:pt x="438" y="63"/>
                    <a:pt x="438" y="63"/>
                    <a:pt x="438" y="63"/>
                  </a:cubicBezTo>
                  <a:cubicBezTo>
                    <a:pt x="440" y="62"/>
                    <a:pt x="442" y="62"/>
                    <a:pt x="445" y="62"/>
                  </a:cubicBezTo>
                  <a:cubicBezTo>
                    <a:pt x="444" y="65"/>
                    <a:pt x="444" y="65"/>
                    <a:pt x="444" y="65"/>
                  </a:cubicBezTo>
                  <a:cubicBezTo>
                    <a:pt x="444" y="68"/>
                    <a:pt x="444" y="68"/>
                    <a:pt x="444" y="68"/>
                  </a:cubicBezTo>
                  <a:cubicBezTo>
                    <a:pt x="442" y="68"/>
                    <a:pt x="441" y="68"/>
                    <a:pt x="439" y="68"/>
                  </a:cubicBezTo>
                  <a:close/>
                  <a:moveTo>
                    <a:pt x="67" y="66"/>
                  </a:moveTo>
                  <a:cubicBezTo>
                    <a:pt x="62" y="64"/>
                    <a:pt x="62" y="64"/>
                    <a:pt x="62" y="64"/>
                  </a:cubicBezTo>
                  <a:cubicBezTo>
                    <a:pt x="63" y="63"/>
                    <a:pt x="63" y="62"/>
                    <a:pt x="64" y="60"/>
                  </a:cubicBezTo>
                  <a:cubicBezTo>
                    <a:pt x="64" y="60"/>
                    <a:pt x="65" y="59"/>
                    <a:pt x="65" y="59"/>
                  </a:cubicBezTo>
                  <a:cubicBezTo>
                    <a:pt x="70" y="62"/>
                    <a:pt x="70" y="62"/>
                    <a:pt x="70" y="62"/>
                  </a:cubicBezTo>
                  <a:cubicBezTo>
                    <a:pt x="70" y="63"/>
                    <a:pt x="69" y="63"/>
                    <a:pt x="69" y="64"/>
                  </a:cubicBezTo>
                  <a:cubicBezTo>
                    <a:pt x="68" y="64"/>
                    <a:pt x="68" y="65"/>
                    <a:pt x="67" y="66"/>
                  </a:cubicBezTo>
                  <a:close/>
                  <a:moveTo>
                    <a:pt x="314" y="63"/>
                  </a:moveTo>
                  <a:cubicBezTo>
                    <a:pt x="313" y="58"/>
                    <a:pt x="313" y="58"/>
                    <a:pt x="313" y="58"/>
                  </a:cubicBezTo>
                  <a:cubicBezTo>
                    <a:pt x="313" y="58"/>
                    <a:pt x="314" y="57"/>
                    <a:pt x="314" y="57"/>
                  </a:cubicBezTo>
                  <a:cubicBezTo>
                    <a:pt x="316" y="57"/>
                    <a:pt x="318" y="56"/>
                    <a:pt x="319" y="57"/>
                  </a:cubicBezTo>
                  <a:cubicBezTo>
                    <a:pt x="318" y="63"/>
                    <a:pt x="318" y="63"/>
                    <a:pt x="318" y="63"/>
                  </a:cubicBezTo>
                  <a:cubicBezTo>
                    <a:pt x="317" y="63"/>
                    <a:pt x="317" y="63"/>
                    <a:pt x="316" y="63"/>
                  </a:cubicBezTo>
                  <a:cubicBezTo>
                    <a:pt x="315" y="63"/>
                    <a:pt x="314" y="63"/>
                    <a:pt x="314" y="63"/>
                  </a:cubicBezTo>
                  <a:close/>
                  <a:moveTo>
                    <a:pt x="529" y="62"/>
                  </a:moveTo>
                  <a:cubicBezTo>
                    <a:pt x="524" y="60"/>
                    <a:pt x="524" y="60"/>
                    <a:pt x="524" y="60"/>
                  </a:cubicBezTo>
                  <a:cubicBezTo>
                    <a:pt x="526" y="55"/>
                    <a:pt x="526" y="55"/>
                    <a:pt x="526" y="55"/>
                  </a:cubicBezTo>
                  <a:cubicBezTo>
                    <a:pt x="531" y="57"/>
                    <a:pt x="531" y="57"/>
                    <a:pt x="531" y="57"/>
                  </a:cubicBezTo>
                  <a:lnTo>
                    <a:pt x="529" y="62"/>
                  </a:lnTo>
                  <a:close/>
                  <a:moveTo>
                    <a:pt x="700" y="62"/>
                  </a:moveTo>
                  <a:cubicBezTo>
                    <a:pt x="700" y="61"/>
                    <a:pt x="700" y="61"/>
                    <a:pt x="697" y="60"/>
                  </a:cubicBezTo>
                  <a:cubicBezTo>
                    <a:pt x="697" y="59"/>
                    <a:pt x="697" y="59"/>
                    <a:pt x="697" y="59"/>
                  </a:cubicBezTo>
                  <a:cubicBezTo>
                    <a:pt x="700" y="54"/>
                    <a:pt x="700" y="54"/>
                    <a:pt x="700" y="54"/>
                  </a:cubicBezTo>
                  <a:cubicBezTo>
                    <a:pt x="700" y="55"/>
                    <a:pt x="700" y="55"/>
                    <a:pt x="700" y="55"/>
                  </a:cubicBezTo>
                  <a:cubicBezTo>
                    <a:pt x="703" y="56"/>
                    <a:pt x="704" y="57"/>
                    <a:pt x="705" y="59"/>
                  </a:cubicBezTo>
                  <a:lnTo>
                    <a:pt x="700" y="62"/>
                  </a:lnTo>
                  <a:close/>
                  <a:moveTo>
                    <a:pt x="651" y="57"/>
                  </a:moveTo>
                  <a:cubicBezTo>
                    <a:pt x="651" y="51"/>
                    <a:pt x="651" y="51"/>
                    <a:pt x="651" y="51"/>
                  </a:cubicBezTo>
                  <a:cubicBezTo>
                    <a:pt x="652" y="51"/>
                    <a:pt x="652" y="51"/>
                    <a:pt x="653" y="51"/>
                  </a:cubicBezTo>
                  <a:cubicBezTo>
                    <a:pt x="653" y="50"/>
                    <a:pt x="654" y="50"/>
                    <a:pt x="654" y="49"/>
                  </a:cubicBezTo>
                  <a:cubicBezTo>
                    <a:pt x="658" y="54"/>
                    <a:pt x="658" y="54"/>
                    <a:pt x="658" y="54"/>
                  </a:cubicBezTo>
                  <a:cubicBezTo>
                    <a:pt x="658" y="54"/>
                    <a:pt x="657" y="55"/>
                    <a:pt x="657" y="55"/>
                  </a:cubicBezTo>
                  <a:cubicBezTo>
                    <a:pt x="655" y="56"/>
                    <a:pt x="653" y="57"/>
                    <a:pt x="651" y="57"/>
                  </a:cubicBezTo>
                  <a:close/>
                  <a:moveTo>
                    <a:pt x="301" y="56"/>
                  </a:moveTo>
                  <a:cubicBezTo>
                    <a:pt x="301" y="56"/>
                    <a:pt x="300" y="55"/>
                    <a:pt x="300" y="55"/>
                  </a:cubicBezTo>
                  <a:cubicBezTo>
                    <a:pt x="299" y="54"/>
                    <a:pt x="299" y="54"/>
                    <a:pt x="299" y="54"/>
                  </a:cubicBezTo>
                  <a:cubicBezTo>
                    <a:pt x="299" y="53"/>
                    <a:pt x="298" y="52"/>
                    <a:pt x="298" y="51"/>
                  </a:cubicBezTo>
                  <a:cubicBezTo>
                    <a:pt x="303" y="49"/>
                    <a:pt x="303" y="49"/>
                    <a:pt x="303" y="49"/>
                  </a:cubicBezTo>
                  <a:cubicBezTo>
                    <a:pt x="304" y="49"/>
                    <a:pt x="304" y="50"/>
                    <a:pt x="304" y="50"/>
                  </a:cubicBezTo>
                  <a:cubicBezTo>
                    <a:pt x="305" y="52"/>
                    <a:pt x="305" y="52"/>
                    <a:pt x="305" y="52"/>
                  </a:cubicBezTo>
                  <a:cubicBezTo>
                    <a:pt x="305" y="52"/>
                    <a:pt x="306" y="53"/>
                    <a:pt x="306" y="53"/>
                  </a:cubicBezTo>
                  <a:lnTo>
                    <a:pt x="301" y="56"/>
                  </a:lnTo>
                  <a:close/>
                  <a:moveTo>
                    <a:pt x="687" y="55"/>
                  </a:moveTo>
                  <a:cubicBezTo>
                    <a:pt x="686" y="55"/>
                    <a:pt x="684" y="55"/>
                    <a:pt x="682" y="55"/>
                  </a:cubicBezTo>
                  <a:cubicBezTo>
                    <a:pt x="682" y="49"/>
                    <a:pt x="682" y="49"/>
                    <a:pt x="682" y="49"/>
                  </a:cubicBezTo>
                  <a:cubicBezTo>
                    <a:pt x="684" y="49"/>
                    <a:pt x="686" y="49"/>
                    <a:pt x="688" y="49"/>
                  </a:cubicBezTo>
                  <a:lnTo>
                    <a:pt x="687" y="55"/>
                  </a:lnTo>
                  <a:close/>
                  <a:moveTo>
                    <a:pt x="670" y="55"/>
                  </a:moveTo>
                  <a:cubicBezTo>
                    <a:pt x="666" y="55"/>
                    <a:pt x="665" y="53"/>
                    <a:pt x="664" y="52"/>
                  </a:cubicBezTo>
                  <a:cubicBezTo>
                    <a:pt x="664" y="52"/>
                    <a:pt x="664" y="51"/>
                    <a:pt x="663" y="51"/>
                  </a:cubicBezTo>
                  <a:cubicBezTo>
                    <a:pt x="668" y="47"/>
                    <a:pt x="668" y="47"/>
                    <a:pt x="668" y="47"/>
                  </a:cubicBezTo>
                  <a:cubicBezTo>
                    <a:pt x="668" y="48"/>
                    <a:pt x="669" y="48"/>
                    <a:pt x="669" y="49"/>
                  </a:cubicBezTo>
                  <a:cubicBezTo>
                    <a:pt x="669" y="49"/>
                    <a:pt x="669" y="49"/>
                    <a:pt x="669" y="49"/>
                  </a:cubicBezTo>
                  <a:cubicBezTo>
                    <a:pt x="669" y="49"/>
                    <a:pt x="669" y="49"/>
                    <a:pt x="670" y="49"/>
                  </a:cubicBezTo>
                  <a:lnTo>
                    <a:pt x="670" y="55"/>
                  </a:lnTo>
                  <a:close/>
                  <a:moveTo>
                    <a:pt x="640" y="55"/>
                  </a:moveTo>
                  <a:cubicBezTo>
                    <a:pt x="639" y="55"/>
                    <a:pt x="639" y="55"/>
                    <a:pt x="639" y="55"/>
                  </a:cubicBezTo>
                  <a:cubicBezTo>
                    <a:pt x="637" y="55"/>
                    <a:pt x="635" y="55"/>
                    <a:pt x="634" y="55"/>
                  </a:cubicBezTo>
                  <a:cubicBezTo>
                    <a:pt x="634" y="49"/>
                    <a:pt x="634" y="49"/>
                    <a:pt x="634" y="49"/>
                  </a:cubicBezTo>
                  <a:cubicBezTo>
                    <a:pt x="636" y="49"/>
                    <a:pt x="637" y="49"/>
                    <a:pt x="639" y="49"/>
                  </a:cubicBezTo>
                  <a:cubicBezTo>
                    <a:pt x="640" y="49"/>
                    <a:pt x="640" y="49"/>
                    <a:pt x="640" y="49"/>
                  </a:cubicBezTo>
                  <a:lnTo>
                    <a:pt x="640" y="55"/>
                  </a:lnTo>
                  <a:close/>
                  <a:moveTo>
                    <a:pt x="592" y="51"/>
                  </a:moveTo>
                  <a:cubicBezTo>
                    <a:pt x="590" y="51"/>
                    <a:pt x="588" y="51"/>
                    <a:pt x="586" y="50"/>
                  </a:cubicBezTo>
                  <a:cubicBezTo>
                    <a:pt x="588" y="44"/>
                    <a:pt x="588" y="44"/>
                    <a:pt x="588" y="44"/>
                  </a:cubicBezTo>
                  <a:cubicBezTo>
                    <a:pt x="589" y="45"/>
                    <a:pt x="591" y="45"/>
                    <a:pt x="592" y="45"/>
                  </a:cubicBezTo>
                  <a:cubicBezTo>
                    <a:pt x="592" y="45"/>
                    <a:pt x="592" y="45"/>
                    <a:pt x="592" y="45"/>
                  </a:cubicBezTo>
                  <a:cubicBezTo>
                    <a:pt x="592" y="51"/>
                    <a:pt x="592" y="51"/>
                    <a:pt x="592" y="51"/>
                  </a:cubicBezTo>
                  <a:close/>
                  <a:moveTo>
                    <a:pt x="541" y="50"/>
                  </a:moveTo>
                  <a:cubicBezTo>
                    <a:pt x="540" y="50"/>
                    <a:pt x="540" y="50"/>
                    <a:pt x="539" y="50"/>
                  </a:cubicBezTo>
                  <a:cubicBezTo>
                    <a:pt x="538" y="50"/>
                    <a:pt x="537" y="50"/>
                    <a:pt x="536" y="50"/>
                  </a:cubicBezTo>
                  <a:cubicBezTo>
                    <a:pt x="535" y="44"/>
                    <a:pt x="535" y="44"/>
                    <a:pt x="535" y="44"/>
                  </a:cubicBezTo>
                  <a:cubicBezTo>
                    <a:pt x="537" y="44"/>
                    <a:pt x="539" y="44"/>
                    <a:pt x="540" y="44"/>
                  </a:cubicBezTo>
                  <a:cubicBezTo>
                    <a:pt x="540" y="44"/>
                    <a:pt x="541" y="44"/>
                    <a:pt x="542" y="44"/>
                  </a:cubicBezTo>
                  <a:lnTo>
                    <a:pt x="541" y="50"/>
                  </a:lnTo>
                  <a:close/>
                  <a:moveTo>
                    <a:pt x="73" y="50"/>
                  </a:moveTo>
                  <a:cubicBezTo>
                    <a:pt x="68" y="48"/>
                    <a:pt x="68" y="48"/>
                    <a:pt x="68" y="48"/>
                  </a:cubicBezTo>
                  <a:cubicBezTo>
                    <a:pt x="69" y="45"/>
                    <a:pt x="72" y="43"/>
                    <a:pt x="74" y="43"/>
                  </a:cubicBezTo>
                  <a:cubicBezTo>
                    <a:pt x="75" y="43"/>
                    <a:pt x="75" y="43"/>
                    <a:pt x="75" y="43"/>
                  </a:cubicBezTo>
                  <a:cubicBezTo>
                    <a:pt x="75" y="48"/>
                    <a:pt x="75" y="48"/>
                    <a:pt x="75" y="48"/>
                  </a:cubicBezTo>
                  <a:cubicBezTo>
                    <a:pt x="74" y="48"/>
                    <a:pt x="74" y="48"/>
                    <a:pt x="74" y="48"/>
                  </a:cubicBezTo>
                  <a:cubicBezTo>
                    <a:pt x="74" y="49"/>
                    <a:pt x="74" y="49"/>
                    <a:pt x="73" y="50"/>
                  </a:cubicBezTo>
                  <a:close/>
                  <a:moveTo>
                    <a:pt x="621" y="50"/>
                  </a:moveTo>
                  <a:cubicBezTo>
                    <a:pt x="620" y="48"/>
                    <a:pt x="619" y="47"/>
                    <a:pt x="619" y="45"/>
                  </a:cubicBezTo>
                  <a:cubicBezTo>
                    <a:pt x="619" y="45"/>
                    <a:pt x="619" y="45"/>
                    <a:pt x="619" y="45"/>
                  </a:cubicBezTo>
                  <a:cubicBezTo>
                    <a:pt x="619" y="45"/>
                    <a:pt x="619" y="45"/>
                    <a:pt x="619" y="45"/>
                  </a:cubicBezTo>
                  <a:cubicBezTo>
                    <a:pt x="622" y="40"/>
                    <a:pt x="622" y="40"/>
                    <a:pt x="622" y="40"/>
                  </a:cubicBezTo>
                  <a:cubicBezTo>
                    <a:pt x="623" y="41"/>
                    <a:pt x="624" y="42"/>
                    <a:pt x="624" y="42"/>
                  </a:cubicBezTo>
                  <a:cubicBezTo>
                    <a:pt x="624" y="43"/>
                    <a:pt x="624" y="43"/>
                    <a:pt x="624" y="43"/>
                  </a:cubicBezTo>
                  <a:cubicBezTo>
                    <a:pt x="625" y="44"/>
                    <a:pt x="625" y="45"/>
                    <a:pt x="626" y="46"/>
                  </a:cubicBezTo>
                  <a:lnTo>
                    <a:pt x="621" y="50"/>
                  </a:lnTo>
                  <a:close/>
                  <a:moveTo>
                    <a:pt x="218" y="49"/>
                  </a:moveTo>
                  <a:cubicBezTo>
                    <a:pt x="217" y="49"/>
                    <a:pt x="216" y="49"/>
                    <a:pt x="215" y="49"/>
                  </a:cubicBezTo>
                  <a:cubicBezTo>
                    <a:pt x="214" y="49"/>
                    <a:pt x="213" y="49"/>
                    <a:pt x="213" y="49"/>
                  </a:cubicBezTo>
                  <a:cubicBezTo>
                    <a:pt x="213" y="43"/>
                    <a:pt x="213" y="43"/>
                    <a:pt x="213" y="43"/>
                  </a:cubicBezTo>
                  <a:cubicBezTo>
                    <a:pt x="214" y="43"/>
                    <a:pt x="215" y="43"/>
                    <a:pt x="215" y="43"/>
                  </a:cubicBezTo>
                  <a:cubicBezTo>
                    <a:pt x="216" y="44"/>
                    <a:pt x="217" y="44"/>
                    <a:pt x="218" y="44"/>
                  </a:cubicBezTo>
                  <a:cubicBezTo>
                    <a:pt x="219" y="49"/>
                    <a:pt x="219" y="49"/>
                    <a:pt x="219" y="49"/>
                  </a:cubicBezTo>
                  <a:cubicBezTo>
                    <a:pt x="219" y="49"/>
                    <a:pt x="218" y="49"/>
                    <a:pt x="218" y="49"/>
                  </a:cubicBezTo>
                  <a:close/>
                  <a:moveTo>
                    <a:pt x="558" y="49"/>
                  </a:moveTo>
                  <a:cubicBezTo>
                    <a:pt x="556" y="49"/>
                    <a:pt x="555" y="49"/>
                    <a:pt x="553" y="49"/>
                  </a:cubicBezTo>
                  <a:cubicBezTo>
                    <a:pt x="553" y="43"/>
                    <a:pt x="553" y="43"/>
                    <a:pt x="553" y="43"/>
                  </a:cubicBezTo>
                  <a:cubicBezTo>
                    <a:pt x="555" y="43"/>
                    <a:pt x="557" y="43"/>
                    <a:pt x="559" y="43"/>
                  </a:cubicBezTo>
                  <a:lnTo>
                    <a:pt x="558" y="49"/>
                  </a:lnTo>
                  <a:close/>
                  <a:moveTo>
                    <a:pt x="571" y="49"/>
                  </a:moveTo>
                  <a:cubicBezTo>
                    <a:pt x="569" y="43"/>
                    <a:pt x="569" y="43"/>
                    <a:pt x="569" y="43"/>
                  </a:cubicBezTo>
                  <a:cubicBezTo>
                    <a:pt x="571" y="43"/>
                    <a:pt x="573" y="42"/>
                    <a:pt x="575" y="42"/>
                  </a:cubicBezTo>
                  <a:cubicBezTo>
                    <a:pt x="576" y="47"/>
                    <a:pt x="576" y="47"/>
                    <a:pt x="576" y="47"/>
                  </a:cubicBezTo>
                  <a:cubicBezTo>
                    <a:pt x="574" y="48"/>
                    <a:pt x="573" y="48"/>
                    <a:pt x="571" y="49"/>
                  </a:cubicBezTo>
                  <a:close/>
                  <a:moveTo>
                    <a:pt x="605" y="48"/>
                  </a:moveTo>
                  <a:cubicBezTo>
                    <a:pt x="603" y="43"/>
                    <a:pt x="603" y="43"/>
                    <a:pt x="603" y="43"/>
                  </a:cubicBezTo>
                  <a:cubicBezTo>
                    <a:pt x="604" y="42"/>
                    <a:pt x="604" y="42"/>
                    <a:pt x="604" y="42"/>
                  </a:cubicBezTo>
                  <a:cubicBezTo>
                    <a:pt x="605" y="42"/>
                    <a:pt x="607" y="41"/>
                    <a:pt x="609" y="41"/>
                  </a:cubicBezTo>
                  <a:cubicBezTo>
                    <a:pt x="610" y="47"/>
                    <a:pt x="610" y="47"/>
                    <a:pt x="610" y="47"/>
                  </a:cubicBezTo>
                  <a:cubicBezTo>
                    <a:pt x="609" y="47"/>
                    <a:pt x="607" y="47"/>
                    <a:pt x="606" y="48"/>
                  </a:cubicBezTo>
                  <a:lnTo>
                    <a:pt x="605" y="48"/>
                  </a:lnTo>
                  <a:close/>
                  <a:moveTo>
                    <a:pt x="200" y="47"/>
                  </a:moveTo>
                  <a:cubicBezTo>
                    <a:pt x="198" y="46"/>
                    <a:pt x="196" y="45"/>
                    <a:pt x="195" y="43"/>
                  </a:cubicBezTo>
                  <a:cubicBezTo>
                    <a:pt x="198" y="39"/>
                    <a:pt x="198" y="39"/>
                    <a:pt x="198" y="39"/>
                  </a:cubicBezTo>
                  <a:cubicBezTo>
                    <a:pt x="200" y="40"/>
                    <a:pt x="201" y="41"/>
                    <a:pt x="203" y="41"/>
                  </a:cubicBezTo>
                  <a:lnTo>
                    <a:pt x="200" y="47"/>
                  </a:lnTo>
                  <a:close/>
                  <a:moveTo>
                    <a:pt x="232" y="45"/>
                  </a:moveTo>
                  <a:cubicBezTo>
                    <a:pt x="231" y="45"/>
                    <a:pt x="230" y="45"/>
                    <a:pt x="229" y="45"/>
                  </a:cubicBezTo>
                  <a:cubicBezTo>
                    <a:pt x="229" y="45"/>
                    <a:pt x="229" y="45"/>
                    <a:pt x="229" y="45"/>
                  </a:cubicBezTo>
                  <a:cubicBezTo>
                    <a:pt x="229" y="39"/>
                    <a:pt x="229" y="39"/>
                    <a:pt x="229" y="39"/>
                  </a:cubicBezTo>
                  <a:cubicBezTo>
                    <a:pt x="231" y="39"/>
                    <a:pt x="231" y="39"/>
                    <a:pt x="231" y="39"/>
                  </a:cubicBezTo>
                  <a:cubicBezTo>
                    <a:pt x="231" y="39"/>
                    <a:pt x="232" y="39"/>
                    <a:pt x="232" y="39"/>
                  </a:cubicBezTo>
                  <a:cubicBezTo>
                    <a:pt x="232" y="39"/>
                    <a:pt x="232" y="39"/>
                    <a:pt x="232" y="39"/>
                  </a:cubicBezTo>
                  <a:cubicBezTo>
                    <a:pt x="237" y="42"/>
                    <a:pt x="237" y="42"/>
                    <a:pt x="237" y="42"/>
                  </a:cubicBezTo>
                  <a:cubicBezTo>
                    <a:pt x="236" y="44"/>
                    <a:pt x="234" y="45"/>
                    <a:pt x="232" y="45"/>
                  </a:cubicBezTo>
                  <a:close/>
                  <a:moveTo>
                    <a:pt x="86" y="40"/>
                  </a:moveTo>
                  <a:cubicBezTo>
                    <a:pt x="80" y="38"/>
                    <a:pt x="80" y="38"/>
                    <a:pt x="80" y="38"/>
                  </a:cubicBezTo>
                  <a:cubicBezTo>
                    <a:pt x="81" y="37"/>
                    <a:pt x="82" y="35"/>
                    <a:pt x="84" y="32"/>
                  </a:cubicBezTo>
                  <a:cubicBezTo>
                    <a:pt x="88" y="36"/>
                    <a:pt x="88" y="36"/>
                    <a:pt x="88" y="36"/>
                  </a:cubicBezTo>
                  <a:cubicBezTo>
                    <a:pt x="87" y="38"/>
                    <a:pt x="86" y="39"/>
                    <a:pt x="86" y="40"/>
                  </a:cubicBezTo>
                  <a:close/>
                  <a:moveTo>
                    <a:pt x="305" y="39"/>
                  </a:moveTo>
                  <a:cubicBezTo>
                    <a:pt x="299" y="38"/>
                    <a:pt x="299" y="38"/>
                    <a:pt x="299" y="38"/>
                  </a:cubicBezTo>
                  <a:cubicBezTo>
                    <a:pt x="299" y="38"/>
                    <a:pt x="299" y="37"/>
                    <a:pt x="299" y="37"/>
                  </a:cubicBezTo>
                  <a:cubicBezTo>
                    <a:pt x="299" y="35"/>
                    <a:pt x="298" y="35"/>
                    <a:pt x="298" y="34"/>
                  </a:cubicBezTo>
                  <a:cubicBezTo>
                    <a:pt x="303" y="31"/>
                    <a:pt x="303" y="31"/>
                    <a:pt x="303" y="31"/>
                  </a:cubicBezTo>
                  <a:cubicBezTo>
                    <a:pt x="304" y="33"/>
                    <a:pt x="305" y="35"/>
                    <a:pt x="305" y="37"/>
                  </a:cubicBezTo>
                  <a:cubicBezTo>
                    <a:pt x="305" y="37"/>
                    <a:pt x="305" y="38"/>
                    <a:pt x="305" y="39"/>
                  </a:cubicBezTo>
                  <a:close/>
                  <a:moveTo>
                    <a:pt x="241" y="34"/>
                  </a:moveTo>
                  <a:cubicBezTo>
                    <a:pt x="239" y="29"/>
                    <a:pt x="239" y="29"/>
                    <a:pt x="239" y="29"/>
                  </a:cubicBezTo>
                  <a:cubicBezTo>
                    <a:pt x="241" y="28"/>
                    <a:pt x="243" y="28"/>
                    <a:pt x="246" y="28"/>
                  </a:cubicBezTo>
                  <a:cubicBezTo>
                    <a:pt x="246" y="34"/>
                    <a:pt x="246" y="34"/>
                    <a:pt x="246" y="34"/>
                  </a:cubicBezTo>
                  <a:cubicBezTo>
                    <a:pt x="244" y="34"/>
                    <a:pt x="242" y="34"/>
                    <a:pt x="241" y="34"/>
                  </a:cubicBezTo>
                  <a:close/>
                  <a:moveTo>
                    <a:pt x="286" y="34"/>
                  </a:moveTo>
                  <a:cubicBezTo>
                    <a:pt x="285" y="34"/>
                    <a:pt x="284" y="33"/>
                    <a:pt x="283" y="33"/>
                  </a:cubicBezTo>
                  <a:cubicBezTo>
                    <a:pt x="286" y="28"/>
                    <a:pt x="286" y="28"/>
                    <a:pt x="286" y="28"/>
                  </a:cubicBezTo>
                  <a:cubicBezTo>
                    <a:pt x="286" y="28"/>
                    <a:pt x="286" y="28"/>
                    <a:pt x="286" y="28"/>
                  </a:cubicBezTo>
                  <a:cubicBezTo>
                    <a:pt x="287" y="27"/>
                    <a:pt x="288" y="27"/>
                    <a:pt x="289" y="27"/>
                  </a:cubicBezTo>
                  <a:cubicBezTo>
                    <a:pt x="291" y="32"/>
                    <a:pt x="291" y="32"/>
                    <a:pt x="291" y="32"/>
                  </a:cubicBezTo>
                  <a:cubicBezTo>
                    <a:pt x="290" y="32"/>
                    <a:pt x="289" y="33"/>
                    <a:pt x="289" y="33"/>
                  </a:cubicBezTo>
                  <a:cubicBezTo>
                    <a:pt x="288" y="33"/>
                    <a:pt x="287" y="34"/>
                    <a:pt x="286" y="34"/>
                  </a:cubicBezTo>
                  <a:close/>
                  <a:moveTo>
                    <a:pt x="187" y="33"/>
                  </a:moveTo>
                  <a:cubicBezTo>
                    <a:pt x="187" y="33"/>
                    <a:pt x="186" y="33"/>
                    <a:pt x="184" y="33"/>
                  </a:cubicBezTo>
                  <a:cubicBezTo>
                    <a:pt x="185" y="27"/>
                    <a:pt x="185" y="27"/>
                    <a:pt x="185" y="27"/>
                  </a:cubicBezTo>
                  <a:cubicBezTo>
                    <a:pt x="187" y="27"/>
                    <a:pt x="191" y="28"/>
                    <a:pt x="192" y="31"/>
                  </a:cubicBezTo>
                  <a:lnTo>
                    <a:pt x="187" y="33"/>
                  </a:lnTo>
                  <a:close/>
                  <a:moveTo>
                    <a:pt x="172" y="32"/>
                  </a:moveTo>
                  <a:cubicBezTo>
                    <a:pt x="170" y="31"/>
                    <a:pt x="168" y="29"/>
                    <a:pt x="166" y="26"/>
                  </a:cubicBezTo>
                  <a:cubicBezTo>
                    <a:pt x="171" y="23"/>
                    <a:pt x="171" y="23"/>
                    <a:pt x="171" y="23"/>
                  </a:cubicBezTo>
                  <a:cubicBezTo>
                    <a:pt x="172" y="25"/>
                    <a:pt x="173" y="26"/>
                    <a:pt x="174" y="26"/>
                  </a:cubicBezTo>
                  <a:lnTo>
                    <a:pt x="172" y="32"/>
                  </a:lnTo>
                  <a:close/>
                  <a:moveTo>
                    <a:pt x="161" y="31"/>
                  </a:moveTo>
                  <a:cubicBezTo>
                    <a:pt x="160" y="31"/>
                    <a:pt x="159" y="31"/>
                    <a:pt x="158" y="30"/>
                  </a:cubicBezTo>
                  <a:cubicBezTo>
                    <a:pt x="160" y="25"/>
                    <a:pt x="160" y="25"/>
                    <a:pt x="160" y="25"/>
                  </a:cubicBezTo>
                  <a:cubicBezTo>
                    <a:pt x="160" y="25"/>
                    <a:pt x="160" y="25"/>
                    <a:pt x="160" y="25"/>
                  </a:cubicBezTo>
                  <a:cubicBezTo>
                    <a:pt x="160" y="25"/>
                    <a:pt x="160" y="25"/>
                    <a:pt x="160" y="25"/>
                  </a:cubicBezTo>
                  <a:cubicBezTo>
                    <a:pt x="166" y="25"/>
                    <a:pt x="166" y="25"/>
                    <a:pt x="166" y="25"/>
                  </a:cubicBezTo>
                  <a:cubicBezTo>
                    <a:pt x="165" y="29"/>
                    <a:pt x="163" y="31"/>
                    <a:pt x="161" y="31"/>
                  </a:cubicBezTo>
                  <a:close/>
                  <a:moveTo>
                    <a:pt x="97" y="30"/>
                  </a:moveTo>
                  <a:cubicBezTo>
                    <a:pt x="94" y="25"/>
                    <a:pt x="94" y="25"/>
                    <a:pt x="94" y="25"/>
                  </a:cubicBezTo>
                  <a:cubicBezTo>
                    <a:pt x="99" y="22"/>
                    <a:pt x="99" y="22"/>
                    <a:pt x="99" y="22"/>
                  </a:cubicBezTo>
                  <a:cubicBezTo>
                    <a:pt x="102" y="27"/>
                    <a:pt x="102" y="27"/>
                    <a:pt x="102" y="27"/>
                  </a:cubicBezTo>
                  <a:lnTo>
                    <a:pt x="97" y="30"/>
                  </a:lnTo>
                  <a:close/>
                  <a:moveTo>
                    <a:pt x="259" y="30"/>
                  </a:moveTo>
                  <a:cubicBezTo>
                    <a:pt x="254" y="27"/>
                    <a:pt x="254" y="27"/>
                    <a:pt x="254" y="27"/>
                  </a:cubicBezTo>
                  <a:cubicBezTo>
                    <a:pt x="255" y="25"/>
                    <a:pt x="256" y="23"/>
                    <a:pt x="257" y="21"/>
                  </a:cubicBezTo>
                  <a:cubicBezTo>
                    <a:pt x="262" y="25"/>
                    <a:pt x="262" y="25"/>
                    <a:pt x="262" y="25"/>
                  </a:cubicBezTo>
                  <a:cubicBezTo>
                    <a:pt x="261" y="27"/>
                    <a:pt x="260" y="28"/>
                    <a:pt x="259" y="30"/>
                  </a:cubicBezTo>
                  <a:close/>
                  <a:moveTo>
                    <a:pt x="274" y="25"/>
                  </a:moveTo>
                  <a:cubicBezTo>
                    <a:pt x="273" y="24"/>
                    <a:pt x="271" y="24"/>
                    <a:pt x="270" y="23"/>
                  </a:cubicBezTo>
                  <a:cubicBezTo>
                    <a:pt x="269" y="23"/>
                    <a:pt x="269" y="23"/>
                    <a:pt x="269" y="23"/>
                  </a:cubicBezTo>
                  <a:cubicBezTo>
                    <a:pt x="271" y="18"/>
                    <a:pt x="271" y="18"/>
                    <a:pt x="271" y="18"/>
                  </a:cubicBezTo>
                  <a:cubicBezTo>
                    <a:pt x="272" y="18"/>
                    <a:pt x="272" y="18"/>
                    <a:pt x="272" y="18"/>
                  </a:cubicBezTo>
                  <a:cubicBezTo>
                    <a:pt x="274" y="18"/>
                    <a:pt x="275" y="19"/>
                    <a:pt x="277" y="20"/>
                  </a:cubicBezTo>
                  <a:lnTo>
                    <a:pt x="274" y="25"/>
                  </a:lnTo>
                  <a:close/>
                  <a:moveTo>
                    <a:pt x="146" y="24"/>
                  </a:moveTo>
                  <a:cubicBezTo>
                    <a:pt x="145" y="24"/>
                    <a:pt x="144" y="23"/>
                    <a:pt x="143" y="23"/>
                  </a:cubicBezTo>
                  <a:cubicBezTo>
                    <a:pt x="145" y="18"/>
                    <a:pt x="145" y="18"/>
                    <a:pt x="145" y="18"/>
                  </a:cubicBezTo>
                  <a:cubicBezTo>
                    <a:pt x="145" y="18"/>
                    <a:pt x="146" y="18"/>
                    <a:pt x="146" y="18"/>
                  </a:cubicBezTo>
                  <a:cubicBezTo>
                    <a:pt x="147" y="17"/>
                    <a:pt x="149" y="17"/>
                    <a:pt x="151" y="18"/>
                  </a:cubicBezTo>
                  <a:cubicBezTo>
                    <a:pt x="149" y="23"/>
                    <a:pt x="149" y="23"/>
                    <a:pt x="149" y="23"/>
                  </a:cubicBezTo>
                  <a:cubicBezTo>
                    <a:pt x="149" y="23"/>
                    <a:pt x="149" y="23"/>
                    <a:pt x="149" y="23"/>
                  </a:cubicBezTo>
                  <a:cubicBezTo>
                    <a:pt x="149" y="23"/>
                    <a:pt x="149" y="23"/>
                    <a:pt x="149" y="23"/>
                  </a:cubicBezTo>
                  <a:cubicBezTo>
                    <a:pt x="148" y="23"/>
                    <a:pt x="148" y="23"/>
                    <a:pt x="148" y="23"/>
                  </a:cubicBezTo>
                  <a:cubicBezTo>
                    <a:pt x="148" y="23"/>
                    <a:pt x="148" y="23"/>
                    <a:pt x="148" y="23"/>
                  </a:cubicBezTo>
                  <a:cubicBezTo>
                    <a:pt x="148" y="23"/>
                    <a:pt x="147" y="24"/>
                    <a:pt x="146" y="24"/>
                  </a:cubicBezTo>
                  <a:close/>
                  <a:moveTo>
                    <a:pt x="112" y="18"/>
                  </a:moveTo>
                  <a:cubicBezTo>
                    <a:pt x="106" y="16"/>
                    <a:pt x="106" y="16"/>
                    <a:pt x="106" y="16"/>
                  </a:cubicBezTo>
                  <a:cubicBezTo>
                    <a:pt x="106" y="16"/>
                    <a:pt x="106" y="15"/>
                    <a:pt x="106" y="15"/>
                  </a:cubicBezTo>
                  <a:cubicBezTo>
                    <a:pt x="106" y="14"/>
                    <a:pt x="106" y="14"/>
                    <a:pt x="106" y="14"/>
                  </a:cubicBezTo>
                  <a:cubicBezTo>
                    <a:pt x="106" y="12"/>
                    <a:pt x="106" y="11"/>
                    <a:pt x="107" y="10"/>
                  </a:cubicBezTo>
                  <a:cubicBezTo>
                    <a:pt x="112" y="13"/>
                    <a:pt x="112" y="13"/>
                    <a:pt x="112" y="13"/>
                  </a:cubicBezTo>
                  <a:cubicBezTo>
                    <a:pt x="112" y="13"/>
                    <a:pt x="112" y="14"/>
                    <a:pt x="112" y="14"/>
                  </a:cubicBezTo>
                  <a:cubicBezTo>
                    <a:pt x="112" y="15"/>
                    <a:pt x="112" y="15"/>
                    <a:pt x="112" y="15"/>
                  </a:cubicBezTo>
                  <a:cubicBezTo>
                    <a:pt x="112" y="16"/>
                    <a:pt x="112" y="17"/>
                    <a:pt x="112" y="18"/>
                  </a:cubicBezTo>
                  <a:close/>
                  <a:moveTo>
                    <a:pt x="135" y="15"/>
                  </a:moveTo>
                  <a:cubicBezTo>
                    <a:pt x="134" y="15"/>
                    <a:pt x="133" y="15"/>
                    <a:pt x="133" y="15"/>
                  </a:cubicBezTo>
                  <a:cubicBezTo>
                    <a:pt x="131" y="15"/>
                    <a:pt x="129" y="14"/>
                    <a:pt x="128" y="12"/>
                  </a:cubicBezTo>
                  <a:cubicBezTo>
                    <a:pt x="133" y="9"/>
                    <a:pt x="133" y="9"/>
                    <a:pt x="133" y="9"/>
                  </a:cubicBezTo>
                  <a:cubicBezTo>
                    <a:pt x="133" y="9"/>
                    <a:pt x="133" y="9"/>
                    <a:pt x="133" y="9"/>
                  </a:cubicBezTo>
                  <a:cubicBezTo>
                    <a:pt x="135" y="9"/>
                    <a:pt x="136" y="9"/>
                    <a:pt x="137" y="10"/>
                  </a:cubicBezTo>
                  <a:lnTo>
                    <a:pt x="135" y="15"/>
                  </a:lnTo>
                  <a:close/>
                  <a:moveTo>
                    <a:pt x="120" y="7"/>
                  </a:moveTo>
                  <a:cubicBezTo>
                    <a:pt x="118" y="2"/>
                    <a:pt x="118" y="2"/>
                    <a:pt x="118" y="2"/>
                  </a:cubicBezTo>
                  <a:cubicBezTo>
                    <a:pt x="120" y="1"/>
                    <a:pt x="122" y="0"/>
                    <a:pt x="124" y="0"/>
                  </a:cubicBezTo>
                  <a:cubicBezTo>
                    <a:pt x="125" y="6"/>
                    <a:pt x="125" y="6"/>
                    <a:pt x="125" y="6"/>
                  </a:cubicBezTo>
                  <a:cubicBezTo>
                    <a:pt x="123" y="6"/>
                    <a:pt x="122" y="6"/>
                    <a:pt x="120"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8" name="ïślïďe">
              <a:extLst>
                <a:ext uri="{FF2B5EF4-FFF2-40B4-BE49-F238E27FC236}">
                  <a16:creationId xmlns:a16="http://schemas.microsoft.com/office/drawing/2014/main" id="{880E9DCE-8086-488B-98DF-C9966FE06CDB}"/>
                </a:ext>
              </a:extLst>
            </p:cNvPr>
            <p:cNvSpPr/>
            <p:nvPr/>
          </p:nvSpPr>
          <p:spPr bwMode="auto">
            <a:xfrm>
              <a:off x="5499100" y="3890963"/>
              <a:ext cx="73025" cy="53975"/>
            </a:xfrm>
            <a:custGeom>
              <a:avLst/>
              <a:gdLst>
                <a:gd name="T0" fmla="*/ 1 w 34"/>
                <a:gd name="T1" fmla="*/ 25 h 25"/>
                <a:gd name="T2" fmla="*/ 0 w 34"/>
                <a:gd name="T3" fmla="*/ 22 h 25"/>
                <a:gd name="T4" fmla="*/ 0 w 34"/>
                <a:gd name="T5" fmla="*/ 17 h 25"/>
                <a:gd name="T6" fmla="*/ 6 w 34"/>
                <a:gd name="T7" fmla="*/ 18 h 25"/>
                <a:gd name="T8" fmla="*/ 6 w 34"/>
                <a:gd name="T9" fmla="*/ 22 h 25"/>
                <a:gd name="T10" fmla="*/ 6 w 34"/>
                <a:gd name="T11" fmla="*/ 22 h 25"/>
                <a:gd name="T12" fmla="*/ 1 w 34"/>
                <a:gd name="T13" fmla="*/ 25 h 25"/>
                <a:gd name="T14" fmla="*/ 17 w 34"/>
                <a:gd name="T15" fmla="*/ 22 h 25"/>
                <a:gd name="T16" fmla="*/ 17 w 34"/>
                <a:gd name="T17" fmla="*/ 22 h 25"/>
                <a:gd name="T18" fmla="*/ 13 w 34"/>
                <a:gd name="T19" fmla="*/ 21 h 25"/>
                <a:gd name="T20" fmla="*/ 13 w 34"/>
                <a:gd name="T21" fmla="*/ 21 h 25"/>
                <a:gd name="T22" fmla="*/ 11 w 34"/>
                <a:gd name="T23" fmla="*/ 15 h 25"/>
                <a:gd name="T24" fmla="*/ 13 w 34"/>
                <a:gd name="T25" fmla="*/ 15 h 25"/>
                <a:gd name="T26" fmla="*/ 18 w 34"/>
                <a:gd name="T27" fmla="*/ 16 h 25"/>
                <a:gd name="T28" fmla="*/ 19 w 34"/>
                <a:gd name="T29" fmla="*/ 16 h 25"/>
                <a:gd name="T30" fmla="*/ 17 w 34"/>
                <a:gd name="T31" fmla="*/ 22 h 25"/>
                <a:gd name="T32" fmla="*/ 28 w 34"/>
                <a:gd name="T33" fmla="*/ 19 h 25"/>
                <a:gd name="T34" fmla="*/ 27 w 34"/>
                <a:gd name="T35" fmla="*/ 13 h 25"/>
                <a:gd name="T36" fmla="*/ 28 w 34"/>
                <a:gd name="T37" fmla="*/ 12 h 25"/>
                <a:gd name="T38" fmla="*/ 34 w 34"/>
                <a:gd name="T39" fmla="*/ 12 h 25"/>
                <a:gd name="T40" fmla="*/ 34 w 34"/>
                <a:gd name="T41" fmla="*/ 12 h 25"/>
                <a:gd name="T42" fmla="*/ 28 w 34"/>
                <a:gd name="T43" fmla="*/ 19 h 25"/>
                <a:gd name="T44" fmla="*/ 9 w 34"/>
                <a:gd name="T45" fmla="*/ 8 h 25"/>
                <a:gd name="T46" fmla="*/ 4 w 34"/>
                <a:gd name="T47" fmla="*/ 5 h 25"/>
                <a:gd name="T48" fmla="*/ 6 w 34"/>
                <a:gd name="T49" fmla="*/ 0 h 25"/>
                <a:gd name="T50" fmla="*/ 11 w 34"/>
                <a:gd name="T51" fmla="*/ 2 h 25"/>
                <a:gd name="T52" fmla="*/ 9 w 34"/>
                <a:gd name="T5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 h="25">
                  <a:moveTo>
                    <a:pt x="1" y="25"/>
                  </a:moveTo>
                  <a:cubicBezTo>
                    <a:pt x="0" y="24"/>
                    <a:pt x="0" y="23"/>
                    <a:pt x="0" y="22"/>
                  </a:cubicBezTo>
                  <a:cubicBezTo>
                    <a:pt x="0" y="20"/>
                    <a:pt x="0" y="19"/>
                    <a:pt x="0" y="17"/>
                  </a:cubicBezTo>
                  <a:cubicBezTo>
                    <a:pt x="6" y="18"/>
                    <a:pt x="6" y="18"/>
                    <a:pt x="6" y="18"/>
                  </a:cubicBezTo>
                  <a:cubicBezTo>
                    <a:pt x="6" y="19"/>
                    <a:pt x="6" y="20"/>
                    <a:pt x="6" y="22"/>
                  </a:cubicBezTo>
                  <a:cubicBezTo>
                    <a:pt x="6" y="22"/>
                    <a:pt x="6" y="22"/>
                    <a:pt x="6" y="22"/>
                  </a:cubicBezTo>
                  <a:lnTo>
                    <a:pt x="1" y="25"/>
                  </a:lnTo>
                  <a:close/>
                  <a:moveTo>
                    <a:pt x="17" y="22"/>
                  </a:moveTo>
                  <a:cubicBezTo>
                    <a:pt x="17" y="22"/>
                    <a:pt x="17" y="22"/>
                    <a:pt x="17" y="22"/>
                  </a:cubicBezTo>
                  <a:cubicBezTo>
                    <a:pt x="15" y="21"/>
                    <a:pt x="14" y="21"/>
                    <a:pt x="13" y="21"/>
                  </a:cubicBezTo>
                  <a:cubicBezTo>
                    <a:pt x="13" y="21"/>
                    <a:pt x="13" y="21"/>
                    <a:pt x="13" y="21"/>
                  </a:cubicBezTo>
                  <a:cubicBezTo>
                    <a:pt x="11" y="15"/>
                    <a:pt x="11" y="15"/>
                    <a:pt x="11" y="15"/>
                  </a:cubicBezTo>
                  <a:cubicBezTo>
                    <a:pt x="12" y="15"/>
                    <a:pt x="13" y="15"/>
                    <a:pt x="13" y="15"/>
                  </a:cubicBezTo>
                  <a:cubicBezTo>
                    <a:pt x="15" y="15"/>
                    <a:pt x="16" y="15"/>
                    <a:pt x="18" y="16"/>
                  </a:cubicBezTo>
                  <a:cubicBezTo>
                    <a:pt x="19" y="16"/>
                    <a:pt x="19" y="16"/>
                    <a:pt x="19" y="16"/>
                  </a:cubicBezTo>
                  <a:lnTo>
                    <a:pt x="17" y="22"/>
                  </a:lnTo>
                  <a:close/>
                  <a:moveTo>
                    <a:pt x="28" y="19"/>
                  </a:moveTo>
                  <a:cubicBezTo>
                    <a:pt x="27" y="13"/>
                    <a:pt x="27" y="13"/>
                    <a:pt x="27" y="13"/>
                  </a:cubicBezTo>
                  <a:cubicBezTo>
                    <a:pt x="28" y="13"/>
                    <a:pt x="28" y="12"/>
                    <a:pt x="28" y="12"/>
                  </a:cubicBezTo>
                  <a:cubicBezTo>
                    <a:pt x="34" y="12"/>
                    <a:pt x="34" y="12"/>
                    <a:pt x="34" y="12"/>
                  </a:cubicBezTo>
                  <a:cubicBezTo>
                    <a:pt x="34" y="12"/>
                    <a:pt x="34" y="12"/>
                    <a:pt x="34" y="12"/>
                  </a:cubicBezTo>
                  <a:cubicBezTo>
                    <a:pt x="34" y="15"/>
                    <a:pt x="33" y="18"/>
                    <a:pt x="28" y="19"/>
                  </a:cubicBezTo>
                  <a:close/>
                  <a:moveTo>
                    <a:pt x="9" y="8"/>
                  </a:moveTo>
                  <a:cubicBezTo>
                    <a:pt x="4" y="5"/>
                    <a:pt x="4" y="5"/>
                    <a:pt x="4" y="5"/>
                  </a:cubicBezTo>
                  <a:cubicBezTo>
                    <a:pt x="5" y="3"/>
                    <a:pt x="5" y="1"/>
                    <a:pt x="6" y="0"/>
                  </a:cubicBezTo>
                  <a:cubicBezTo>
                    <a:pt x="11" y="2"/>
                    <a:pt x="11" y="2"/>
                    <a:pt x="11" y="2"/>
                  </a:cubicBezTo>
                  <a:cubicBezTo>
                    <a:pt x="11" y="4"/>
                    <a:pt x="10" y="6"/>
                    <a:pt x="9"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19" name="iṩḷîďe">
              <a:extLst>
                <a:ext uri="{FF2B5EF4-FFF2-40B4-BE49-F238E27FC236}">
                  <a16:creationId xmlns:a16="http://schemas.microsoft.com/office/drawing/2014/main" id="{E2112931-3F07-4B76-9E6D-E908851A8ABA}"/>
                </a:ext>
              </a:extLst>
            </p:cNvPr>
            <p:cNvSpPr/>
            <p:nvPr/>
          </p:nvSpPr>
          <p:spPr bwMode="auto">
            <a:xfrm>
              <a:off x="5467350" y="3832225"/>
              <a:ext cx="49213" cy="46038"/>
            </a:xfrm>
            <a:custGeom>
              <a:avLst/>
              <a:gdLst>
                <a:gd name="T0" fmla="*/ 6 w 23"/>
                <a:gd name="T1" fmla="*/ 21 h 21"/>
                <a:gd name="T2" fmla="*/ 5 w 23"/>
                <a:gd name="T3" fmla="*/ 21 h 21"/>
                <a:gd name="T4" fmla="*/ 1 w 23"/>
                <a:gd name="T5" fmla="*/ 17 h 21"/>
                <a:gd name="T6" fmla="*/ 5 w 23"/>
                <a:gd name="T7" fmla="*/ 13 h 21"/>
                <a:gd name="T8" fmla="*/ 9 w 23"/>
                <a:gd name="T9" fmla="*/ 16 h 21"/>
                <a:gd name="T10" fmla="*/ 6 w 23"/>
                <a:gd name="T11" fmla="*/ 21 h 21"/>
                <a:gd name="T12" fmla="*/ 19 w 23"/>
                <a:gd name="T13" fmla="*/ 15 h 21"/>
                <a:gd name="T14" fmla="*/ 15 w 23"/>
                <a:gd name="T15" fmla="*/ 11 h 21"/>
                <a:gd name="T16" fmla="*/ 18 w 23"/>
                <a:gd name="T17" fmla="*/ 7 h 21"/>
                <a:gd name="T18" fmla="*/ 23 w 23"/>
                <a:gd name="T19" fmla="*/ 10 h 21"/>
                <a:gd name="T20" fmla="*/ 19 w 23"/>
                <a:gd name="T21" fmla="*/ 15 h 21"/>
                <a:gd name="T22" fmla="*/ 2 w 23"/>
                <a:gd name="T23" fmla="*/ 7 h 21"/>
                <a:gd name="T24" fmla="*/ 3 w 23"/>
                <a:gd name="T25" fmla="*/ 0 h 21"/>
                <a:gd name="T26" fmla="*/ 4 w 23"/>
                <a:gd name="T27" fmla="*/ 3 h 21"/>
                <a:gd name="T28" fmla="*/ 7 w 23"/>
                <a:gd name="T29" fmla="*/ 3 h 21"/>
                <a:gd name="T30" fmla="*/ 7 w 23"/>
                <a:gd name="T31" fmla="*/ 5 h 21"/>
                <a:gd name="T32" fmla="*/ 2 w 23"/>
                <a:gd name="T33"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21">
                  <a:moveTo>
                    <a:pt x="6" y="21"/>
                  </a:moveTo>
                  <a:cubicBezTo>
                    <a:pt x="5" y="21"/>
                    <a:pt x="5" y="21"/>
                    <a:pt x="5" y="21"/>
                  </a:cubicBezTo>
                  <a:cubicBezTo>
                    <a:pt x="4" y="20"/>
                    <a:pt x="2" y="18"/>
                    <a:pt x="1" y="17"/>
                  </a:cubicBezTo>
                  <a:cubicBezTo>
                    <a:pt x="5" y="13"/>
                    <a:pt x="5" y="13"/>
                    <a:pt x="5" y="13"/>
                  </a:cubicBezTo>
                  <a:cubicBezTo>
                    <a:pt x="6" y="14"/>
                    <a:pt x="8" y="16"/>
                    <a:pt x="9" y="16"/>
                  </a:cubicBezTo>
                  <a:lnTo>
                    <a:pt x="6" y="21"/>
                  </a:lnTo>
                  <a:close/>
                  <a:moveTo>
                    <a:pt x="19" y="15"/>
                  </a:moveTo>
                  <a:cubicBezTo>
                    <a:pt x="15" y="11"/>
                    <a:pt x="15" y="11"/>
                    <a:pt x="15" y="11"/>
                  </a:cubicBezTo>
                  <a:cubicBezTo>
                    <a:pt x="16" y="9"/>
                    <a:pt x="18" y="7"/>
                    <a:pt x="18" y="7"/>
                  </a:cubicBezTo>
                  <a:cubicBezTo>
                    <a:pt x="23" y="10"/>
                    <a:pt x="23" y="10"/>
                    <a:pt x="23" y="10"/>
                  </a:cubicBezTo>
                  <a:cubicBezTo>
                    <a:pt x="23" y="10"/>
                    <a:pt x="21" y="13"/>
                    <a:pt x="19" y="15"/>
                  </a:cubicBezTo>
                  <a:close/>
                  <a:moveTo>
                    <a:pt x="2" y="7"/>
                  </a:moveTo>
                  <a:cubicBezTo>
                    <a:pt x="0" y="1"/>
                    <a:pt x="2" y="0"/>
                    <a:pt x="3" y="0"/>
                  </a:cubicBezTo>
                  <a:cubicBezTo>
                    <a:pt x="4" y="3"/>
                    <a:pt x="4" y="3"/>
                    <a:pt x="4" y="3"/>
                  </a:cubicBezTo>
                  <a:cubicBezTo>
                    <a:pt x="7" y="3"/>
                    <a:pt x="7" y="3"/>
                    <a:pt x="7" y="3"/>
                  </a:cubicBezTo>
                  <a:cubicBezTo>
                    <a:pt x="7" y="3"/>
                    <a:pt x="7" y="4"/>
                    <a:pt x="7" y="5"/>
                  </a:cubicBezTo>
                  <a:lnTo>
                    <a:pt x="2"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0" name="íS1ïḋè">
              <a:extLst>
                <a:ext uri="{FF2B5EF4-FFF2-40B4-BE49-F238E27FC236}">
                  <a16:creationId xmlns:a16="http://schemas.microsoft.com/office/drawing/2014/main" id="{8F9C318B-BAD1-4F47-90A5-7BD489D0E70E}"/>
                </a:ext>
              </a:extLst>
            </p:cNvPr>
            <p:cNvSpPr/>
            <p:nvPr/>
          </p:nvSpPr>
          <p:spPr bwMode="auto">
            <a:xfrm>
              <a:off x="5407025" y="3813175"/>
              <a:ext cx="39688" cy="31750"/>
            </a:xfrm>
            <a:custGeom>
              <a:avLst/>
              <a:gdLst>
                <a:gd name="T0" fmla="*/ 12 w 18"/>
                <a:gd name="T1" fmla="*/ 15 h 15"/>
                <a:gd name="T2" fmla="*/ 10 w 18"/>
                <a:gd name="T3" fmla="*/ 15 h 15"/>
                <a:gd name="T4" fmla="*/ 12 w 18"/>
                <a:gd name="T5" fmla="*/ 10 h 15"/>
                <a:gd name="T6" fmla="*/ 15 w 18"/>
                <a:gd name="T7" fmla="*/ 8 h 15"/>
                <a:gd name="T8" fmla="*/ 18 w 18"/>
                <a:gd name="T9" fmla="*/ 13 h 15"/>
                <a:gd name="T10" fmla="*/ 12 w 18"/>
                <a:gd name="T11" fmla="*/ 15 h 15"/>
                <a:gd name="T12" fmla="*/ 0 w 18"/>
                <a:gd name="T13" fmla="*/ 6 h 15"/>
                <a:gd name="T14" fmla="*/ 1 w 18"/>
                <a:gd name="T15" fmla="*/ 0 h 15"/>
                <a:gd name="T16" fmla="*/ 6 w 18"/>
                <a:gd name="T17" fmla="*/ 1 h 15"/>
                <a:gd name="T18" fmla="*/ 5 w 18"/>
                <a:gd name="T19" fmla="*/ 6 h 15"/>
                <a:gd name="T20" fmla="*/ 0 w 18"/>
                <a:gd name="T21"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5">
                  <a:moveTo>
                    <a:pt x="12" y="15"/>
                  </a:moveTo>
                  <a:cubicBezTo>
                    <a:pt x="12" y="15"/>
                    <a:pt x="11" y="15"/>
                    <a:pt x="10" y="15"/>
                  </a:cubicBezTo>
                  <a:cubicBezTo>
                    <a:pt x="12" y="10"/>
                    <a:pt x="12" y="10"/>
                    <a:pt x="12" y="10"/>
                  </a:cubicBezTo>
                  <a:cubicBezTo>
                    <a:pt x="13" y="10"/>
                    <a:pt x="15" y="9"/>
                    <a:pt x="15" y="8"/>
                  </a:cubicBezTo>
                  <a:cubicBezTo>
                    <a:pt x="18" y="13"/>
                    <a:pt x="18" y="13"/>
                    <a:pt x="18" y="13"/>
                  </a:cubicBezTo>
                  <a:cubicBezTo>
                    <a:pt x="18" y="14"/>
                    <a:pt x="15" y="15"/>
                    <a:pt x="12" y="15"/>
                  </a:cubicBezTo>
                  <a:close/>
                  <a:moveTo>
                    <a:pt x="0" y="6"/>
                  </a:moveTo>
                  <a:cubicBezTo>
                    <a:pt x="0" y="5"/>
                    <a:pt x="0" y="3"/>
                    <a:pt x="1" y="0"/>
                  </a:cubicBezTo>
                  <a:cubicBezTo>
                    <a:pt x="6" y="1"/>
                    <a:pt x="6" y="1"/>
                    <a:pt x="6" y="1"/>
                  </a:cubicBezTo>
                  <a:cubicBezTo>
                    <a:pt x="6" y="4"/>
                    <a:pt x="5" y="6"/>
                    <a:pt x="5" y="6"/>
                  </a:cubicBezTo>
                  <a:lnTo>
                    <a:pt x="0"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1" name="íṣļídê">
              <a:extLst>
                <a:ext uri="{FF2B5EF4-FFF2-40B4-BE49-F238E27FC236}">
                  <a16:creationId xmlns:a16="http://schemas.microsoft.com/office/drawing/2014/main" id="{D07B17FE-E6AD-44F4-A59B-EB5D9BD8F69A}"/>
                </a:ext>
              </a:extLst>
            </p:cNvPr>
            <p:cNvSpPr/>
            <p:nvPr/>
          </p:nvSpPr>
          <p:spPr bwMode="auto">
            <a:xfrm>
              <a:off x="5349875" y="3687763"/>
              <a:ext cx="69850" cy="98425"/>
            </a:xfrm>
            <a:custGeom>
              <a:avLst/>
              <a:gdLst>
                <a:gd name="T0" fmla="*/ 23 w 33"/>
                <a:gd name="T1" fmla="*/ 46 h 46"/>
                <a:gd name="T2" fmla="*/ 20 w 33"/>
                <a:gd name="T3" fmla="*/ 45 h 46"/>
                <a:gd name="T4" fmla="*/ 18 w 33"/>
                <a:gd name="T5" fmla="*/ 43 h 46"/>
                <a:gd name="T6" fmla="*/ 20 w 33"/>
                <a:gd name="T7" fmla="*/ 45 h 46"/>
                <a:gd name="T8" fmla="*/ 17 w 33"/>
                <a:gd name="T9" fmla="*/ 46 h 46"/>
                <a:gd name="T10" fmla="*/ 16 w 33"/>
                <a:gd name="T11" fmla="*/ 44 h 46"/>
                <a:gd name="T12" fmla="*/ 21 w 33"/>
                <a:gd name="T13" fmla="*/ 41 h 46"/>
                <a:gd name="T14" fmla="*/ 23 w 33"/>
                <a:gd name="T15" fmla="*/ 46 h 46"/>
                <a:gd name="T16" fmla="*/ 10 w 33"/>
                <a:gd name="T17" fmla="*/ 34 h 46"/>
                <a:gd name="T18" fmla="*/ 9 w 33"/>
                <a:gd name="T19" fmla="*/ 30 h 46"/>
                <a:gd name="T20" fmla="*/ 8 w 33"/>
                <a:gd name="T21" fmla="*/ 28 h 46"/>
                <a:gd name="T22" fmla="*/ 14 w 33"/>
                <a:gd name="T23" fmla="*/ 26 h 46"/>
                <a:gd name="T24" fmla="*/ 14 w 33"/>
                <a:gd name="T25" fmla="*/ 28 h 46"/>
                <a:gd name="T26" fmla="*/ 15 w 33"/>
                <a:gd name="T27" fmla="*/ 32 h 46"/>
                <a:gd name="T28" fmla="*/ 10 w 33"/>
                <a:gd name="T29" fmla="*/ 34 h 46"/>
                <a:gd name="T30" fmla="*/ 2 w 33"/>
                <a:gd name="T31" fmla="*/ 19 h 46"/>
                <a:gd name="T32" fmla="*/ 0 w 33"/>
                <a:gd name="T33" fmla="*/ 12 h 46"/>
                <a:gd name="T34" fmla="*/ 0 w 33"/>
                <a:gd name="T35" fmla="*/ 12 h 46"/>
                <a:gd name="T36" fmla="*/ 5 w 33"/>
                <a:gd name="T37" fmla="*/ 12 h 46"/>
                <a:gd name="T38" fmla="*/ 7 w 33"/>
                <a:gd name="T39" fmla="*/ 16 h 46"/>
                <a:gd name="T40" fmla="*/ 4 w 33"/>
                <a:gd name="T41" fmla="*/ 18 h 46"/>
                <a:gd name="T42" fmla="*/ 2 w 33"/>
                <a:gd name="T43" fmla="*/ 19 h 46"/>
                <a:gd name="T44" fmla="*/ 32 w 33"/>
                <a:gd name="T45" fmla="*/ 11 h 46"/>
                <a:gd name="T46" fmla="*/ 26 w 33"/>
                <a:gd name="T47" fmla="*/ 10 h 46"/>
                <a:gd name="T48" fmla="*/ 28 w 33"/>
                <a:gd name="T49" fmla="*/ 4 h 46"/>
                <a:gd name="T50" fmla="*/ 33 w 33"/>
                <a:gd name="T51" fmla="*/ 6 h 46"/>
                <a:gd name="T52" fmla="*/ 32 w 33"/>
                <a:gd name="T53" fmla="*/ 11 h 46"/>
                <a:gd name="T54" fmla="*/ 13 w 33"/>
                <a:gd name="T55" fmla="*/ 8 h 46"/>
                <a:gd name="T56" fmla="*/ 10 w 33"/>
                <a:gd name="T57" fmla="*/ 3 h 46"/>
                <a:gd name="T58" fmla="*/ 11 w 33"/>
                <a:gd name="T59" fmla="*/ 3 h 46"/>
                <a:gd name="T60" fmla="*/ 14 w 33"/>
                <a:gd name="T61" fmla="*/ 1 h 46"/>
                <a:gd name="T62" fmla="*/ 16 w 33"/>
                <a:gd name="T63" fmla="*/ 0 h 46"/>
                <a:gd name="T64" fmla="*/ 17 w 33"/>
                <a:gd name="T65" fmla="*/ 6 h 46"/>
                <a:gd name="T66" fmla="*/ 17 w 33"/>
                <a:gd name="T67" fmla="*/ 6 h 46"/>
                <a:gd name="T68" fmla="*/ 13 w 33"/>
                <a:gd name="T69"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 h="46">
                  <a:moveTo>
                    <a:pt x="23" y="46"/>
                  </a:moveTo>
                  <a:cubicBezTo>
                    <a:pt x="20" y="45"/>
                    <a:pt x="20" y="45"/>
                    <a:pt x="20" y="45"/>
                  </a:cubicBezTo>
                  <a:cubicBezTo>
                    <a:pt x="18" y="43"/>
                    <a:pt x="18" y="43"/>
                    <a:pt x="18" y="43"/>
                  </a:cubicBezTo>
                  <a:cubicBezTo>
                    <a:pt x="20" y="45"/>
                    <a:pt x="20" y="45"/>
                    <a:pt x="20" y="45"/>
                  </a:cubicBezTo>
                  <a:cubicBezTo>
                    <a:pt x="17" y="46"/>
                    <a:pt x="17" y="46"/>
                    <a:pt x="17" y="46"/>
                  </a:cubicBezTo>
                  <a:cubicBezTo>
                    <a:pt x="17" y="46"/>
                    <a:pt x="17" y="45"/>
                    <a:pt x="16" y="44"/>
                  </a:cubicBezTo>
                  <a:cubicBezTo>
                    <a:pt x="21" y="41"/>
                    <a:pt x="21" y="41"/>
                    <a:pt x="21" y="41"/>
                  </a:cubicBezTo>
                  <a:cubicBezTo>
                    <a:pt x="24" y="45"/>
                    <a:pt x="23" y="46"/>
                    <a:pt x="23" y="46"/>
                  </a:cubicBezTo>
                  <a:close/>
                  <a:moveTo>
                    <a:pt x="10" y="34"/>
                  </a:moveTo>
                  <a:cubicBezTo>
                    <a:pt x="9" y="32"/>
                    <a:pt x="9" y="31"/>
                    <a:pt x="9" y="30"/>
                  </a:cubicBezTo>
                  <a:cubicBezTo>
                    <a:pt x="8" y="28"/>
                    <a:pt x="8" y="28"/>
                    <a:pt x="8" y="28"/>
                  </a:cubicBezTo>
                  <a:cubicBezTo>
                    <a:pt x="14" y="26"/>
                    <a:pt x="14" y="26"/>
                    <a:pt x="14" y="26"/>
                  </a:cubicBezTo>
                  <a:cubicBezTo>
                    <a:pt x="14" y="28"/>
                    <a:pt x="14" y="28"/>
                    <a:pt x="14" y="28"/>
                  </a:cubicBezTo>
                  <a:cubicBezTo>
                    <a:pt x="15" y="29"/>
                    <a:pt x="15" y="31"/>
                    <a:pt x="15" y="32"/>
                  </a:cubicBezTo>
                  <a:lnTo>
                    <a:pt x="10" y="34"/>
                  </a:lnTo>
                  <a:close/>
                  <a:moveTo>
                    <a:pt x="2" y="19"/>
                  </a:moveTo>
                  <a:cubicBezTo>
                    <a:pt x="0" y="17"/>
                    <a:pt x="0" y="14"/>
                    <a:pt x="0" y="12"/>
                  </a:cubicBezTo>
                  <a:cubicBezTo>
                    <a:pt x="0" y="12"/>
                    <a:pt x="0" y="12"/>
                    <a:pt x="0" y="12"/>
                  </a:cubicBezTo>
                  <a:cubicBezTo>
                    <a:pt x="5" y="12"/>
                    <a:pt x="5" y="12"/>
                    <a:pt x="5" y="12"/>
                  </a:cubicBezTo>
                  <a:cubicBezTo>
                    <a:pt x="5" y="13"/>
                    <a:pt x="6" y="14"/>
                    <a:pt x="7" y="16"/>
                  </a:cubicBezTo>
                  <a:cubicBezTo>
                    <a:pt x="4" y="18"/>
                    <a:pt x="4" y="18"/>
                    <a:pt x="4" y="18"/>
                  </a:cubicBezTo>
                  <a:lnTo>
                    <a:pt x="2" y="19"/>
                  </a:lnTo>
                  <a:close/>
                  <a:moveTo>
                    <a:pt x="32" y="11"/>
                  </a:moveTo>
                  <a:cubicBezTo>
                    <a:pt x="32" y="11"/>
                    <a:pt x="29" y="11"/>
                    <a:pt x="26" y="10"/>
                  </a:cubicBezTo>
                  <a:cubicBezTo>
                    <a:pt x="28" y="4"/>
                    <a:pt x="28" y="4"/>
                    <a:pt x="28" y="4"/>
                  </a:cubicBezTo>
                  <a:cubicBezTo>
                    <a:pt x="31" y="5"/>
                    <a:pt x="33" y="6"/>
                    <a:pt x="33" y="6"/>
                  </a:cubicBezTo>
                  <a:lnTo>
                    <a:pt x="32" y="11"/>
                  </a:lnTo>
                  <a:close/>
                  <a:moveTo>
                    <a:pt x="13" y="8"/>
                  </a:moveTo>
                  <a:cubicBezTo>
                    <a:pt x="10" y="3"/>
                    <a:pt x="10" y="3"/>
                    <a:pt x="10" y="3"/>
                  </a:cubicBezTo>
                  <a:cubicBezTo>
                    <a:pt x="11" y="3"/>
                    <a:pt x="11" y="3"/>
                    <a:pt x="11" y="3"/>
                  </a:cubicBezTo>
                  <a:cubicBezTo>
                    <a:pt x="12" y="2"/>
                    <a:pt x="13" y="1"/>
                    <a:pt x="14" y="1"/>
                  </a:cubicBezTo>
                  <a:cubicBezTo>
                    <a:pt x="15" y="0"/>
                    <a:pt x="15" y="0"/>
                    <a:pt x="16" y="0"/>
                  </a:cubicBezTo>
                  <a:cubicBezTo>
                    <a:pt x="17" y="6"/>
                    <a:pt x="17" y="6"/>
                    <a:pt x="17" y="6"/>
                  </a:cubicBezTo>
                  <a:cubicBezTo>
                    <a:pt x="17" y="6"/>
                    <a:pt x="17" y="6"/>
                    <a:pt x="17" y="6"/>
                  </a:cubicBezTo>
                  <a:cubicBezTo>
                    <a:pt x="16" y="6"/>
                    <a:pt x="15" y="7"/>
                    <a:pt x="13"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2" name="îšḻîḓé">
              <a:extLst>
                <a:ext uri="{FF2B5EF4-FFF2-40B4-BE49-F238E27FC236}">
                  <a16:creationId xmlns:a16="http://schemas.microsoft.com/office/drawing/2014/main" id="{2AF6D46C-9BE4-41D7-88CD-CD1D85F3EBF4}"/>
                </a:ext>
              </a:extLst>
            </p:cNvPr>
            <p:cNvSpPr/>
            <p:nvPr/>
          </p:nvSpPr>
          <p:spPr bwMode="auto">
            <a:xfrm>
              <a:off x="4818063" y="4652963"/>
              <a:ext cx="177800" cy="212725"/>
            </a:xfrm>
            <a:custGeom>
              <a:avLst/>
              <a:gdLst>
                <a:gd name="T0" fmla="*/ 23 w 83"/>
                <a:gd name="T1" fmla="*/ 99 h 99"/>
                <a:gd name="T2" fmla="*/ 25 w 83"/>
                <a:gd name="T3" fmla="*/ 93 h 99"/>
                <a:gd name="T4" fmla="*/ 26 w 83"/>
                <a:gd name="T5" fmla="*/ 93 h 99"/>
                <a:gd name="T6" fmla="*/ 25 w 83"/>
                <a:gd name="T7" fmla="*/ 99 h 99"/>
                <a:gd name="T8" fmla="*/ 38 w 83"/>
                <a:gd name="T9" fmla="*/ 90 h 99"/>
                <a:gd name="T10" fmla="*/ 45 w 83"/>
                <a:gd name="T11" fmla="*/ 94 h 99"/>
                <a:gd name="T12" fmla="*/ 2 w 83"/>
                <a:gd name="T13" fmla="*/ 92 h 99"/>
                <a:gd name="T14" fmla="*/ 5 w 83"/>
                <a:gd name="T15" fmla="*/ 84 h 99"/>
                <a:gd name="T16" fmla="*/ 2 w 83"/>
                <a:gd name="T17" fmla="*/ 92 h 99"/>
                <a:gd name="T18" fmla="*/ 17 w 83"/>
                <a:gd name="T19" fmla="*/ 79 h 99"/>
                <a:gd name="T20" fmla="*/ 21 w 83"/>
                <a:gd name="T21" fmla="*/ 76 h 99"/>
                <a:gd name="T22" fmla="*/ 24 w 83"/>
                <a:gd name="T23" fmla="*/ 82 h 99"/>
                <a:gd name="T24" fmla="*/ 51 w 83"/>
                <a:gd name="T25" fmla="*/ 82 h 99"/>
                <a:gd name="T26" fmla="*/ 47 w 83"/>
                <a:gd name="T27" fmla="*/ 75 h 99"/>
                <a:gd name="T28" fmla="*/ 51 w 83"/>
                <a:gd name="T29" fmla="*/ 82 h 99"/>
                <a:gd name="T30" fmla="*/ 8 w 83"/>
                <a:gd name="T31" fmla="*/ 77 h 99"/>
                <a:gd name="T32" fmla="*/ 15 w 83"/>
                <a:gd name="T33" fmla="*/ 73 h 99"/>
                <a:gd name="T34" fmla="*/ 14 w 83"/>
                <a:gd name="T35" fmla="*/ 78 h 99"/>
                <a:gd name="T36" fmla="*/ 41 w 83"/>
                <a:gd name="T37" fmla="*/ 66 h 99"/>
                <a:gd name="T38" fmla="*/ 40 w 83"/>
                <a:gd name="T39" fmla="*/ 60 h 99"/>
                <a:gd name="T40" fmla="*/ 46 w 83"/>
                <a:gd name="T41" fmla="*/ 61 h 99"/>
                <a:gd name="T42" fmla="*/ 41 w 83"/>
                <a:gd name="T43" fmla="*/ 66 h 99"/>
                <a:gd name="T44" fmla="*/ 41 w 83"/>
                <a:gd name="T45" fmla="*/ 47 h 99"/>
                <a:gd name="T46" fmla="*/ 45 w 83"/>
                <a:gd name="T47" fmla="*/ 43 h 99"/>
                <a:gd name="T48" fmla="*/ 46 w 83"/>
                <a:gd name="T49" fmla="*/ 49 h 99"/>
                <a:gd name="T50" fmla="*/ 59 w 83"/>
                <a:gd name="T51" fmla="*/ 36 h 99"/>
                <a:gd name="T52" fmla="*/ 65 w 83"/>
                <a:gd name="T53" fmla="*/ 35 h 99"/>
                <a:gd name="T54" fmla="*/ 65 w 83"/>
                <a:gd name="T55" fmla="*/ 37 h 99"/>
                <a:gd name="T56" fmla="*/ 63 w 83"/>
                <a:gd name="T57" fmla="*/ 42 h 99"/>
                <a:gd name="T58" fmla="*/ 66 w 83"/>
                <a:gd name="T59" fmla="*/ 28 h 99"/>
                <a:gd name="T60" fmla="*/ 73 w 83"/>
                <a:gd name="T61" fmla="*/ 30 h 99"/>
                <a:gd name="T62" fmla="*/ 69 w 83"/>
                <a:gd name="T63" fmla="*/ 34 h 99"/>
                <a:gd name="T64" fmla="*/ 51 w 83"/>
                <a:gd name="T65" fmla="*/ 32 h 99"/>
                <a:gd name="T66" fmla="*/ 45 w 83"/>
                <a:gd name="T67" fmla="*/ 31 h 99"/>
                <a:gd name="T68" fmla="*/ 51 w 83"/>
                <a:gd name="T69" fmla="*/ 26 h 99"/>
                <a:gd name="T70" fmla="*/ 51 w 83"/>
                <a:gd name="T71" fmla="*/ 32 h 99"/>
                <a:gd name="T72" fmla="*/ 57 w 83"/>
                <a:gd name="T73" fmla="*/ 24 h 99"/>
                <a:gd name="T74" fmla="*/ 57 w 83"/>
                <a:gd name="T75" fmla="*/ 18 h 99"/>
                <a:gd name="T76" fmla="*/ 58 w 83"/>
                <a:gd name="T77" fmla="*/ 23 h 99"/>
                <a:gd name="T78" fmla="*/ 78 w 83"/>
                <a:gd name="T79" fmla="*/ 22 h 99"/>
                <a:gd name="T80" fmla="*/ 75 w 83"/>
                <a:gd name="T81" fmla="*/ 16 h 99"/>
                <a:gd name="T82" fmla="*/ 81 w 83"/>
                <a:gd name="T83" fmla="*/ 16 h 99"/>
                <a:gd name="T84" fmla="*/ 78 w 83"/>
                <a:gd name="T85" fmla="*/ 8 h 99"/>
                <a:gd name="T86" fmla="*/ 82 w 83"/>
                <a:gd name="T87" fmla="*/ 0 h 99"/>
                <a:gd name="T88" fmla="*/ 78 w 83"/>
                <a:gd name="T89" fmla="*/ 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3" h="99">
                  <a:moveTo>
                    <a:pt x="25" y="99"/>
                  </a:moveTo>
                  <a:cubicBezTo>
                    <a:pt x="24" y="99"/>
                    <a:pt x="24" y="99"/>
                    <a:pt x="23" y="99"/>
                  </a:cubicBezTo>
                  <a:cubicBezTo>
                    <a:pt x="21" y="98"/>
                    <a:pt x="20" y="97"/>
                    <a:pt x="19" y="95"/>
                  </a:cubicBezTo>
                  <a:cubicBezTo>
                    <a:pt x="25" y="93"/>
                    <a:pt x="25" y="93"/>
                    <a:pt x="25" y="93"/>
                  </a:cubicBezTo>
                  <a:cubicBezTo>
                    <a:pt x="25" y="93"/>
                    <a:pt x="24" y="93"/>
                    <a:pt x="24" y="93"/>
                  </a:cubicBezTo>
                  <a:cubicBezTo>
                    <a:pt x="25" y="93"/>
                    <a:pt x="26" y="93"/>
                    <a:pt x="26" y="93"/>
                  </a:cubicBezTo>
                  <a:cubicBezTo>
                    <a:pt x="28" y="98"/>
                    <a:pt x="28" y="98"/>
                    <a:pt x="28" y="98"/>
                  </a:cubicBezTo>
                  <a:cubicBezTo>
                    <a:pt x="27" y="99"/>
                    <a:pt x="26" y="99"/>
                    <a:pt x="25" y="99"/>
                  </a:cubicBezTo>
                  <a:close/>
                  <a:moveTo>
                    <a:pt x="38" y="96"/>
                  </a:moveTo>
                  <a:cubicBezTo>
                    <a:pt x="38" y="90"/>
                    <a:pt x="38" y="90"/>
                    <a:pt x="38" y="90"/>
                  </a:cubicBezTo>
                  <a:cubicBezTo>
                    <a:pt x="40" y="90"/>
                    <a:pt x="41" y="89"/>
                    <a:pt x="42" y="89"/>
                  </a:cubicBezTo>
                  <a:cubicBezTo>
                    <a:pt x="45" y="94"/>
                    <a:pt x="45" y="94"/>
                    <a:pt x="45" y="94"/>
                  </a:cubicBezTo>
                  <a:cubicBezTo>
                    <a:pt x="44" y="95"/>
                    <a:pt x="41" y="96"/>
                    <a:pt x="38" y="96"/>
                  </a:cubicBezTo>
                  <a:close/>
                  <a:moveTo>
                    <a:pt x="2" y="92"/>
                  </a:moveTo>
                  <a:cubicBezTo>
                    <a:pt x="0" y="87"/>
                    <a:pt x="0" y="87"/>
                    <a:pt x="0" y="87"/>
                  </a:cubicBezTo>
                  <a:cubicBezTo>
                    <a:pt x="5" y="84"/>
                    <a:pt x="5" y="84"/>
                    <a:pt x="5" y="84"/>
                  </a:cubicBezTo>
                  <a:cubicBezTo>
                    <a:pt x="8" y="90"/>
                    <a:pt x="8" y="90"/>
                    <a:pt x="8" y="90"/>
                  </a:cubicBezTo>
                  <a:lnTo>
                    <a:pt x="2" y="92"/>
                  </a:lnTo>
                  <a:close/>
                  <a:moveTo>
                    <a:pt x="19" y="83"/>
                  </a:moveTo>
                  <a:cubicBezTo>
                    <a:pt x="18" y="81"/>
                    <a:pt x="18" y="81"/>
                    <a:pt x="17" y="79"/>
                  </a:cubicBezTo>
                  <a:cubicBezTo>
                    <a:pt x="16" y="79"/>
                    <a:pt x="16" y="79"/>
                    <a:pt x="16" y="79"/>
                  </a:cubicBezTo>
                  <a:cubicBezTo>
                    <a:pt x="21" y="76"/>
                    <a:pt x="21" y="76"/>
                    <a:pt x="21" y="76"/>
                  </a:cubicBezTo>
                  <a:cubicBezTo>
                    <a:pt x="22" y="76"/>
                    <a:pt x="22" y="76"/>
                    <a:pt x="22" y="76"/>
                  </a:cubicBezTo>
                  <a:cubicBezTo>
                    <a:pt x="23" y="78"/>
                    <a:pt x="24" y="79"/>
                    <a:pt x="24" y="82"/>
                  </a:cubicBezTo>
                  <a:lnTo>
                    <a:pt x="19" y="83"/>
                  </a:lnTo>
                  <a:close/>
                  <a:moveTo>
                    <a:pt x="51" y="82"/>
                  </a:moveTo>
                  <a:cubicBezTo>
                    <a:pt x="46" y="80"/>
                    <a:pt x="46" y="80"/>
                    <a:pt x="46" y="80"/>
                  </a:cubicBezTo>
                  <a:cubicBezTo>
                    <a:pt x="46" y="78"/>
                    <a:pt x="47" y="76"/>
                    <a:pt x="47" y="75"/>
                  </a:cubicBezTo>
                  <a:cubicBezTo>
                    <a:pt x="53" y="75"/>
                    <a:pt x="53" y="75"/>
                    <a:pt x="53" y="75"/>
                  </a:cubicBezTo>
                  <a:cubicBezTo>
                    <a:pt x="53" y="77"/>
                    <a:pt x="52" y="79"/>
                    <a:pt x="51" y="82"/>
                  </a:cubicBezTo>
                  <a:close/>
                  <a:moveTo>
                    <a:pt x="8" y="78"/>
                  </a:moveTo>
                  <a:cubicBezTo>
                    <a:pt x="8" y="77"/>
                    <a:pt x="8" y="77"/>
                    <a:pt x="8" y="77"/>
                  </a:cubicBezTo>
                  <a:cubicBezTo>
                    <a:pt x="8" y="75"/>
                    <a:pt x="9" y="73"/>
                    <a:pt x="9" y="71"/>
                  </a:cubicBezTo>
                  <a:cubicBezTo>
                    <a:pt x="15" y="73"/>
                    <a:pt x="15" y="73"/>
                    <a:pt x="15" y="73"/>
                  </a:cubicBezTo>
                  <a:cubicBezTo>
                    <a:pt x="14" y="74"/>
                    <a:pt x="14" y="75"/>
                    <a:pt x="14" y="77"/>
                  </a:cubicBezTo>
                  <a:cubicBezTo>
                    <a:pt x="14" y="78"/>
                    <a:pt x="14" y="78"/>
                    <a:pt x="14" y="78"/>
                  </a:cubicBezTo>
                  <a:lnTo>
                    <a:pt x="8" y="78"/>
                  </a:lnTo>
                  <a:close/>
                  <a:moveTo>
                    <a:pt x="41" y="66"/>
                  </a:moveTo>
                  <a:cubicBezTo>
                    <a:pt x="40" y="65"/>
                    <a:pt x="40" y="63"/>
                    <a:pt x="40" y="61"/>
                  </a:cubicBezTo>
                  <a:cubicBezTo>
                    <a:pt x="40" y="60"/>
                    <a:pt x="40" y="60"/>
                    <a:pt x="40" y="60"/>
                  </a:cubicBezTo>
                  <a:cubicBezTo>
                    <a:pt x="46" y="59"/>
                    <a:pt x="46" y="59"/>
                    <a:pt x="46" y="59"/>
                  </a:cubicBezTo>
                  <a:cubicBezTo>
                    <a:pt x="46" y="61"/>
                    <a:pt x="46" y="61"/>
                    <a:pt x="46" y="61"/>
                  </a:cubicBezTo>
                  <a:cubicBezTo>
                    <a:pt x="46" y="62"/>
                    <a:pt x="46" y="63"/>
                    <a:pt x="47" y="64"/>
                  </a:cubicBezTo>
                  <a:lnTo>
                    <a:pt x="41" y="66"/>
                  </a:lnTo>
                  <a:close/>
                  <a:moveTo>
                    <a:pt x="46" y="49"/>
                  </a:moveTo>
                  <a:cubicBezTo>
                    <a:pt x="41" y="47"/>
                    <a:pt x="41" y="47"/>
                    <a:pt x="41" y="47"/>
                  </a:cubicBezTo>
                  <a:cubicBezTo>
                    <a:pt x="42" y="46"/>
                    <a:pt x="42" y="45"/>
                    <a:pt x="43" y="44"/>
                  </a:cubicBezTo>
                  <a:cubicBezTo>
                    <a:pt x="45" y="44"/>
                    <a:pt x="45" y="43"/>
                    <a:pt x="45" y="43"/>
                  </a:cubicBezTo>
                  <a:cubicBezTo>
                    <a:pt x="50" y="45"/>
                    <a:pt x="50" y="45"/>
                    <a:pt x="50" y="45"/>
                  </a:cubicBezTo>
                  <a:cubicBezTo>
                    <a:pt x="49" y="47"/>
                    <a:pt x="48" y="48"/>
                    <a:pt x="46" y="49"/>
                  </a:cubicBezTo>
                  <a:close/>
                  <a:moveTo>
                    <a:pt x="63" y="42"/>
                  </a:moveTo>
                  <a:cubicBezTo>
                    <a:pt x="61" y="42"/>
                    <a:pt x="59" y="41"/>
                    <a:pt x="59" y="36"/>
                  </a:cubicBezTo>
                  <a:cubicBezTo>
                    <a:pt x="59" y="36"/>
                    <a:pt x="59" y="35"/>
                    <a:pt x="59" y="35"/>
                  </a:cubicBezTo>
                  <a:cubicBezTo>
                    <a:pt x="65" y="35"/>
                    <a:pt x="65" y="35"/>
                    <a:pt x="65" y="35"/>
                  </a:cubicBezTo>
                  <a:cubicBezTo>
                    <a:pt x="65" y="35"/>
                    <a:pt x="65" y="36"/>
                    <a:pt x="65" y="36"/>
                  </a:cubicBezTo>
                  <a:cubicBezTo>
                    <a:pt x="65" y="37"/>
                    <a:pt x="65" y="37"/>
                    <a:pt x="65" y="37"/>
                  </a:cubicBezTo>
                  <a:cubicBezTo>
                    <a:pt x="65" y="37"/>
                    <a:pt x="65" y="37"/>
                    <a:pt x="65" y="37"/>
                  </a:cubicBezTo>
                  <a:lnTo>
                    <a:pt x="63" y="42"/>
                  </a:lnTo>
                  <a:close/>
                  <a:moveTo>
                    <a:pt x="69" y="34"/>
                  </a:moveTo>
                  <a:cubicBezTo>
                    <a:pt x="67" y="32"/>
                    <a:pt x="66" y="30"/>
                    <a:pt x="66" y="28"/>
                  </a:cubicBezTo>
                  <a:cubicBezTo>
                    <a:pt x="71" y="28"/>
                    <a:pt x="71" y="28"/>
                    <a:pt x="71" y="28"/>
                  </a:cubicBezTo>
                  <a:cubicBezTo>
                    <a:pt x="71" y="28"/>
                    <a:pt x="72" y="29"/>
                    <a:pt x="73" y="30"/>
                  </a:cubicBezTo>
                  <a:cubicBezTo>
                    <a:pt x="74" y="31"/>
                    <a:pt x="74" y="31"/>
                    <a:pt x="74" y="32"/>
                  </a:cubicBezTo>
                  <a:cubicBezTo>
                    <a:pt x="69" y="34"/>
                    <a:pt x="69" y="34"/>
                    <a:pt x="69" y="34"/>
                  </a:cubicBezTo>
                  <a:cubicBezTo>
                    <a:pt x="69" y="34"/>
                    <a:pt x="69" y="34"/>
                    <a:pt x="69" y="34"/>
                  </a:cubicBezTo>
                  <a:close/>
                  <a:moveTo>
                    <a:pt x="51" y="32"/>
                  </a:moveTo>
                  <a:cubicBezTo>
                    <a:pt x="45" y="32"/>
                    <a:pt x="45" y="32"/>
                    <a:pt x="45" y="32"/>
                  </a:cubicBezTo>
                  <a:cubicBezTo>
                    <a:pt x="45" y="31"/>
                    <a:pt x="45" y="31"/>
                    <a:pt x="45" y="31"/>
                  </a:cubicBezTo>
                  <a:cubicBezTo>
                    <a:pt x="45" y="29"/>
                    <a:pt x="45" y="28"/>
                    <a:pt x="45" y="27"/>
                  </a:cubicBezTo>
                  <a:cubicBezTo>
                    <a:pt x="51" y="26"/>
                    <a:pt x="51" y="26"/>
                    <a:pt x="51" y="26"/>
                  </a:cubicBezTo>
                  <a:cubicBezTo>
                    <a:pt x="51" y="28"/>
                    <a:pt x="51" y="29"/>
                    <a:pt x="51" y="31"/>
                  </a:cubicBezTo>
                  <a:lnTo>
                    <a:pt x="51" y="32"/>
                  </a:lnTo>
                  <a:close/>
                  <a:moveTo>
                    <a:pt x="58" y="24"/>
                  </a:moveTo>
                  <a:cubicBezTo>
                    <a:pt x="58" y="24"/>
                    <a:pt x="58" y="24"/>
                    <a:pt x="57" y="24"/>
                  </a:cubicBezTo>
                  <a:cubicBezTo>
                    <a:pt x="56" y="18"/>
                    <a:pt x="56" y="18"/>
                    <a:pt x="56" y="18"/>
                  </a:cubicBezTo>
                  <a:cubicBezTo>
                    <a:pt x="56" y="18"/>
                    <a:pt x="57" y="18"/>
                    <a:pt x="57" y="18"/>
                  </a:cubicBezTo>
                  <a:cubicBezTo>
                    <a:pt x="62" y="18"/>
                    <a:pt x="64" y="20"/>
                    <a:pt x="64" y="23"/>
                  </a:cubicBezTo>
                  <a:cubicBezTo>
                    <a:pt x="58" y="23"/>
                    <a:pt x="58" y="23"/>
                    <a:pt x="58" y="23"/>
                  </a:cubicBezTo>
                  <a:cubicBezTo>
                    <a:pt x="58" y="23"/>
                    <a:pt x="58" y="24"/>
                    <a:pt x="58" y="24"/>
                  </a:cubicBezTo>
                  <a:close/>
                  <a:moveTo>
                    <a:pt x="78" y="22"/>
                  </a:moveTo>
                  <a:cubicBezTo>
                    <a:pt x="74" y="17"/>
                    <a:pt x="74" y="17"/>
                    <a:pt x="74" y="17"/>
                  </a:cubicBezTo>
                  <a:cubicBezTo>
                    <a:pt x="75" y="16"/>
                    <a:pt x="75" y="16"/>
                    <a:pt x="75" y="16"/>
                  </a:cubicBezTo>
                  <a:cubicBezTo>
                    <a:pt x="80" y="13"/>
                    <a:pt x="80" y="13"/>
                    <a:pt x="80" y="13"/>
                  </a:cubicBezTo>
                  <a:cubicBezTo>
                    <a:pt x="81" y="14"/>
                    <a:pt x="81" y="15"/>
                    <a:pt x="81" y="16"/>
                  </a:cubicBezTo>
                  <a:cubicBezTo>
                    <a:pt x="81" y="19"/>
                    <a:pt x="79" y="21"/>
                    <a:pt x="78" y="22"/>
                  </a:cubicBezTo>
                  <a:close/>
                  <a:moveTo>
                    <a:pt x="78" y="8"/>
                  </a:moveTo>
                  <a:cubicBezTo>
                    <a:pt x="76" y="2"/>
                    <a:pt x="76" y="2"/>
                    <a:pt x="76" y="2"/>
                  </a:cubicBezTo>
                  <a:cubicBezTo>
                    <a:pt x="78" y="1"/>
                    <a:pt x="81" y="1"/>
                    <a:pt x="82" y="0"/>
                  </a:cubicBezTo>
                  <a:cubicBezTo>
                    <a:pt x="83" y="6"/>
                    <a:pt x="83" y="6"/>
                    <a:pt x="83" y="6"/>
                  </a:cubicBezTo>
                  <a:cubicBezTo>
                    <a:pt x="82" y="6"/>
                    <a:pt x="80" y="7"/>
                    <a:pt x="78"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3" name="íşliḍe">
              <a:extLst>
                <a:ext uri="{FF2B5EF4-FFF2-40B4-BE49-F238E27FC236}">
                  <a16:creationId xmlns:a16="http://schemas.microsoft.com/office/drawing/2014/main" id="{7BBEFAAF-82E1-471B-87DD-A4AF37A74009}"/>
                </a:ext>
              </a:extLst>
            </p:cNvPr>
            <p:cNvSpPr/>
            <p:nvPr/>
          </p:nvSpPr>
          <p:spPr bwMode="auto">
            <a:xfrm>
              <a:off x="5021263" y="4745038"/>
              <a:ext cx="153988" cy="220663"/>
            </a:xfrm>
            <a:custGeom>
              <a:avLst/>
              <a:gdLst>
                <a:gd name="T0" fmla="*/ 66 w 72"/>
                <a:gd name="T1" fmla="*/ 98 h 103"/>
                <a:gd name="T2" fmla="*/ 72 w 72"/>
                <a:gd name="T3" fmla="*/ 98 h 103"/>
                <a:gd name="T4" fmla="*/ 67 w 72"/>
                <a:gd name="T5" fmla="*/ 103 h 103"/>
                <a:gd name="T6" fmla="*/ 60 w 72"/>
                <a:gd name="T7" fmla="*/ 91 h 103"/>
                <a:gd name="T8" fmla="*/ 62 w 72"/>
                <a:gd name="T9" fmla="*/ 86 h 103"/>
                <a:gd name="T10" fmla="*/ 66 w 72"/>
                <a:gd name="T11" fmla="*/ 88 h 103"/>
                <a:gd name="T12" fmla="*/ 60 w 72"/>
                <a:gd name="T13" fmla="*/ 81 h 103"/>
                <a:gd name="T14" fmla="*/ 56 w 72"/>
                <a:gd name="T15" fmla="*/ 76 h 103"/>
                <a:gd name="T16" fmla="*/ 61 w 72"/>
                <a:gd name="T17" fmla="*/ 74 h 103"/>
                <a:gd name="T18" fmla="*/ 60 w 72"/>
                <a:gd name="T19" fmla="*/ 81 h 103"/>
                <a:gd name="T20" fmla="*/ 47 w 72"/>
                <a:gd name="T21" fmla="*/ 64 h 103"/>
                <a:gd name="T22" fmla="*/ 55 w 72"/>
                <a:gd name="T23" fmla="*/ 64 h 103"/>
                <a:gd name="T24" fmla="*/ 53 w 72"/>
                <a:gd name="T25" fmla="*/ 64 h 103"/>
                <a:gd name="T26" fmla="*/ 49 w 72"/>
                <a:gd name="T27" fmla="*/ 67 h 103"/>
                <a:gd name="T28" fmla="*/ 60 w 72"/>
                <a:gd name="T29" fmla="*/ 56 h 103"/>
                <a:gd name="T30" fmla="*/ 61 w 72"/>
                <a:gd name="T31" fmla="*/ 51 h 103"/>
                <a:gd name="T32" fmla="*/ 66 w 72"/>
                <a:gd name="T33" fmla="*/ 51 h 103"/>
                <a:gd name="T34" fmla="*/ 7 w 72"/>
                <a:gd name="T35" fmla="*/ 49 h 103"/>
                <a:gd name="T36" fmla="*/ 3 w 72"/>
                <a:gd name="T37" fmla="*/ 42 h 103"/>
                <a:gd name="T38" fmla="*/ 7 w 72"/>
                <a:gd name="T39" fmla="*/ 49 h 103"/>
                <a:gd name="T40" fmla="*/ 54 w 72"/>
                <a:gd name="T41" fmla="*/ 41 h 103"/>
                <a:gd name="T42" fmla="*/ 58 w 72"/>
                <a:gd name="T43" fmla="*/ 36 h 103"/>
                <a:gd name="T44" fmla="*/ 60 w 72"/>
                <a:gd name="T45" fmla="*/ 43 h 103"/>
                <a:gd name="T46" fmla="*/ 2 w 72"/>
                <a:gd name="T47" fmla="*/ 33 h 103"/>
                <a:gd name="T48" fmla="*/ 0 w 72"/>
                <a:gd name="T49" fmla="*/ 27 h 103"/>
                <a:gd name="T50" fmla="*/ 6 w 72"/>
                <a:gd name="T51" fmla="*/ 28 h 103"/>
                <a:gd name="T52" fmla="*/ 6 w 72"/>
                <a:gd name="T53" fmla="*/ 29 h 103"/>
                <a:gd name="T54" fmla="*/ 2 w 72"/>
                <a:gd name="T55" fmla="*/ 33 h 103"/>
                <a:gd name="T56" fmla="*/ 47 w 72"/>
                <a:gd name="T57" fmla="*/ 25 h 103"/>
                <a:gd name="T58" fmla="*/ 49 w 72"/>
                <a:gd name="T59" fmla="*/ 19 h 103"/>
                <a:gd name="T60" fmla="*/ 53 w 72"/>
                <a:gd name="T61" fmla="*/ 26 h 103"/>
                <a:gd name="T62" fmla="*/ 15 w 72"/>
                <a:gd name="T63" fmla="*/ 26 h 103"/>
                <a:gd name="T64" fmla="*/ 15 w 72"/>
                <a:gd name="T65" fmla="*/ 18 h 103"/>
                <a:gd name="T66" fmla="*/ 21 w 72"/>
                <a:gd name="T67" fmla="*/ 20 h 103"/>
                <a:gd name="T68" fmla="*/ 18 w 72"/>
                <a:gd name="T69" fmla="*/ 23 h 103"/>
                <a:gd name="T70" fmla="*/ 44 w 72"/>
                <a:gd name="T71" fmla="*/ 20 h 103"/>
                <a:gd name="T72" fmla="*/ 38 w 72"/>
                <a:gd name="T73" fmla="*/ 17 h 103"/>
                <a:gd name="T74" fmla="*/ 44 w 72"/>
                <a:gd name="T75" fmla="*/ 13 h 103"/>
                <a:gd name="T76" fmla="*/ 44 w 72"/>
                <a:gd name="T77" fmla="*/ 16 h 103"/>
                <a:gd name="T78" fmla="*/ 44 w 72"/>
                <a:gd name="T79" fmla="*/ 20 h 103"/>
                <a:gd name="T80" fmla="*/ 21 w 72"/>
                <a:gd name="T81" fmla="*/ 7 h 103"/>
                <a:gd name="T82" fmla="*/ 24 w 72"/>
                <a:gd name="T83" fmla="*/ 3 h 103"/>
                <a:gd name="T84" fmla="*/ 29 w 72"/>
                <a:gd name="T85" fmla="*/ 6 h 103"/>
                <a:gd name="T86" fmla="*/ 37 w 72"/>
                <a:gd name="T87" fmla="*/ 7 h 103"/>
                <a:gd name="T88" fmla="*/ 32 w 72"/>
                <a:gd name="T89" fmla="*/ 5 h 103"/>
                <a:gd name="T90" fmla="*/ 32 w 72"/>
                <a:gd name="T91" fmla="*/ 1 h 103"/>
                <a:gd name="T92" fmla="*/ 38 w 72"/>
                <a:gd name="T93" fmla="*/ 3 h 103"/>
                <a:gd name="T94" fmla="*/ 37 w 72"/>
                <a:gd name="T95" fmla="*/ 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2" h="103">
                  <a:moveTo>
                    <a:pt x="67" y="103"/>
                  </a:moveTo>
                  <a:cubicBezTo>
                    <a:pt x="66" y="101"/>
                    <a:pt x="66" y="99"/>
                    <a:pt x="66" y="98"/>
                  </a:cubicBezTo>
                  <a:cubicBezTo>
                    <a:pt x="66" y="97"/>
                    <a:pt x="66" y="96"/>
                    <a:pt x="67" y="95"/>
                  </a:cubicBezTo>
                  <a:cubicBezTo>
                    <a:pt x="72" y="98"/>
                    <a:pt x="72" y="98"/>
                    <a:pt x="72" y="98"/>
                  </a:cubicBezTo>
                  <a:cubicBezTo>
                    <a:pt x="71" y="98"/>
                    <a:pt x="72" y="99"/>
                    <a:pt x="72" y="101"/>
                  </a:cubicBezTo>
                  <a:lnTo>
                    <a:pt x="67" y="103"/>
                  </a:lnTo>
                  <a:close/>
                  <a:moveTo>
                    <a:pt x="65" y="93"/>
                  </a:moveTo>
                  <a:cubicBezTo>
                    <a:pt x="63" y="93"/>
                    <a:pt x="61" y="93"/>
                    <a:pt x="60" y="91"/>
                  </a:cubicBezTo>
                  <a:cubicBezTo>
                    <a:pt x="59" y="91"/>
                    <a:pt x="59" y="91"/>
                    <a:pt x="58" y="90"/>
                  </a:cubicBezTo>
                  <a:cubicBezTo>
                    <a:pt x="62" y="86"/>
                    <a:pt x="62" y="86"/>
                    <a:pt x="62" y="86"/>
                  </a:cubicBezTo>
                  <a:cubicBezTo>
                    <a:pt x="62" y="86"/>
                    <a:pt x="62" y="86"/>
                    <a:pt x="63" y="87"/>
                  </a:cubicBezTo>
                  <a:cubicBezTo>
                    <a:pt x="64" y="87"/>
                    <a:pt x="65" y="88"/>
                    <a:pt x="66" y="88"/>
                  </a:cubicBezTo>
                  <a:lnTo>
                    <a:pt x="65" y="93"/>
                  </a:lnTo>
                  <a:close/>
                  <a:moveTo>
                    <a:pt x="60" y="81"/>
                  </a:moveTo>
                  <a:cubicBezTo>
                    <a:pt x="59" y="80"/>
                    <a:pt x="57" y="79"/>
                    <a:pt x="56" y="77"/>
                  </a:cubicBezTo>
                  <a:cubicBezTo>
                    <a:pt x="56" y="76"/>
                    <a:pt x="56" y="76"/>
                    <a:pt x="56" y="76"/>
                  </a:cubicBezTo>
                  <a:cubicBezTo>
                    <a:pt x="61" y="73"/>
                    <a:pt x="61" y="73"/>
                    <a:pt x="61" y="73"/>
                  </a:cubicBezTo>
                  <a:cubicBezTo>
                    <a:pt x="61" y="74"/>
                    <a:pt x="61" y="74"/>
                    <a:pt x="61" y="74"/>
                  </a:cubicBezTo>
                  <a:cubicBezTo>
                    <a:pt x="62" y="75"/>
                    <a:pt x="63" y="76"/>
                    <a:pt x="64" y="77"/>
                  </a:cubicBezTo>
                  <a:lnTo>
                    <a:pt x="60" y="81"/>
                  </a:lnTo>
                  <a:close/>
                  <a:moveTo>
                    <a:pt x="49" y="67"/>
                  </a:moveTo>
                  <a:cubicBezTo>
                    <a:pt x="48" y="66"/>
                    <a:pt x="47" y="65"/>
                    <a:pt x="47" y="64"/>
                  </a:cubicBezTo>
                  <a:cubicBezTo>
                    <a:pt x="47" y="63"/>
                    <a:pt x="48" y="60"/>
                    <a:pt x="53" y="59"/>
                  </a:cubicBezTo>
                  <a:cubicBezTo>
                    <a:pt x="55" y="64"/>
                    <a:pt x="55" y="64"/>
                    <a:pt x="55" y="64"/>
                  </a:cubicBezTo>
                  <a:cubicBezTo>
                    <a:pt x="53" y="65"/>
                    <a:pt x="53" y="65"/>
                    <a:pt x="53" y="65"/>
                  </a:cubicBezTo>
                  <a:cubicBezTo>
                    <a:pt x="53" y="65"/>
                    <a:pt x="53" y="65"/>
                    <a:pt x="53" y="64"/>
                  </a:cubicBezTo>
                  <a:cubicBezTo>
                    <a:pt x="53" y="64"/>
                    <a:pt x="53" y="64"/>
                    <a:pt x="53" y="64"/>
                  </a:cubicBezTo>
                  <a:lnTo>
                    <a:pt x="49" y="67"/>
                  </a:lnTo>
                  <a:close/>
                  <a:moveTo>
                    <a:pt x="66" y="57"/>
                  </a:moveTo>
                  <a:cubicBezTo>
                    <a:pt x="60" y="56"/>
                    <a:pt x="60" y="56"/>
                    <a:pt x="60" y="56"/>
                  </a:cubicBezTo>
                  <a:cubicBezTo>
                    <a:pt x="61" y="55"/>
                    <a:pt x="61" y="53"/>
                    <a:pt x="61" y="51"/>
                  </a:cubicBezTo>
                  <a:cubicBezTo>
                    <a:pt x="61" y="51"/>
                    <a:pt x="61" y="51"/>
                    <a:pt x="61" y="51"/>
                  </a:cubicBezTo>
                  <a:cubicBezTo>
                    <a:pt x="66" y="51"/>
                    <a:pt x="66" y="51"/>
                    <a:pt x="66" y="51"/>
                  </a:cubicBezTo>
                  <a:cubicBezTo>
                    <a:pt x="66" y="51"/>
                    <a:pt x="66" y="51"/>
                    <a:pt x="66" y="51"/>
                  </a:cubicBezTo>
                  <a:cubicBezTo>
                    <a:pt x="66" y="53"/>
                    <a:pt x="66" y="55"/>
                    <a:pt x="66" y="57"/>
                  </a:cubicBezTo>
                  <a:close/>
                  <a:moveTo>
                    <a:pt x="7" y="49"/>
                  </a:moveTo>
                  <a:cubicBezTo>
                    <a:pt x="2" y="47"/>
                    <a:pt x="2" y="47"/>
                    <a:pt x="2" y="47"/>
                  </a:cubicBezTo>
                  <a:cubicBezTo>
                    <a:pt x="2" y="45"/>
                    <a:pt x="3" y="44"/>
                    <a:pt x="3" y="42"/>
                  </a:cubicBezTo>
                  <a:cubicBezTo>
                    <a:pt x="9" y="42"/>
                    <a:pt x="9" y="42"/>
                    <a:pt x="9" y="42"/>
                  </a:cubicBezTo>
                  <a:cubicBezTo>
                    <a:pt x="9" y="44"/>
                    <a:pt x="8" y="47"/>
                    <a:pt x="7" y="49"/>
                  </a:cubicBezTo>
                  <a:close/>
                  <a:moveTo>
                    <a:pt x="54" y="43"/>
                  </a:moveTo>
                  <a:cubicBezTo>
                    <a:pt x="54" y="43"/>
                    <a:pt x="54" y="42"/>
                    <a:pt x="54" y="41"/>
                  </a:cubicBezTo>
                  <a:cubicBezTo>
                    <a:pt x="54" y="40"/>
                    <a:pt x="54" y="40"/>
                    <a:pt x="54" y="39"/>
                  </a:cubicBezTo>
                  <a:cubicBezTo>
                    <a:pt x="58" y="36"/>
                    <a:pt x="58" y="36"/>
                    <a:pt x="58" y="36"/>
                  </a:cubicBezTo>
                  <a:cubicBezTo>
                    <a:pt x="59" y="37"/>
                    <a:pt x="60" y="38"/>
                    <a:pt x="60" y="41"/>
                  </a:cubicBezTo>
                  <a:cubicBezTo>
                    <a:pt x="60" y="42"/>
                    <a:pt x="60" y="42"/>
                    <a:pt x="60" y="43"/>
                  </a:cubicBezTo>
                  <a:lnTo>
                    <a:pt x="54" y="43"/>
                  </a:lnTo>
                  <a:close/>
                  <a:moveTo>
                    <a:pt x="2" y="33"/>
                  </a:moveTo>
                  <a:cubicBezTo>
                    <a:pt x="1" y="32"/>
                    <a:pt x="0" y="31"/>
                    <a:pt x="0" y="29"/>
                  </a:cubicBezTo>
                  <a:cubicBezTo>
                    <a:pt x="0" y="28"/>
                    <a:pt x="0" y="27"/>
                    <a:pt x="0" y="27"/>
                  </a:cubicBezTo>
                  <a:cubicBezTo>
                    <a:pt x="0" y="26"/>
                    <a:pt x="1" y="25"/>
                    <a:pt x="1" y="25"/>
                  </a:cubicBezTo>
                  <a:cubicBezTo>
                    <a:pt x="6" y="28"/>
                    <a:pt x="6" y="28"/>
                    <a:pt x="6" y="28"/>
                  </a:cubicBezTo>
                  <a:cubicBezTo>
                    <a:pt x="6" y="28"/>
                    <a:pt x="6" y="28"/>
                    <a:pt x="6" y="29"/>
                  </a:cubicBezTo>
                  <a:cubicBezTo>
                    <a:pt x="6" y="29"/>
                    <a:pt x="6" y="29"/>
                    <a:pt x="6" y="29"/>
                  </a:cubicBezTo>
                  <a:cubicBezTo>
                    <a:pt x="4" y="31"/>
                    <a:pt x="4" y="31"/>
                    <a:pt x="4" y="31"/>
                  </a:cubicBezTo>
                  <a:lnTo>
                    <a:pt x="2" y="33"/>
                  </a:lnTo>
                  <a:close/>
                  <a:moveTo>
                    <a:pt x="48" y="29"/>
                  </a:moveTo>
                  <a:cubicBezTo>
                    <a:pt x="48" y="28"/>
                    <a:pt x="47" y="26"/>
                    <a:pt x="47" y="25"/>
                  </a:cubicBezTo>
                  <a:cubicBezTo>
                    <a:pt x="46" y="25"/>
                    <a:pt x="47" y="25"/>
                    <a:pt x="47" y="25"/>
                  </a:cubicBezTo>
                  <a:cubicBezTo>
                    <a:pt x="49" y="19"/>
                    <a:pt x="49" y="19"/>
                    <a:pt x="49" y="19"/>
                  </a:cubicBezTo>
                  <a:cubicBezTo>
                    <a:pt x="50" y="20"/>
                    <a:pt x="51" y="21"/>
                    <a:pt x="52" y="23"/>
                  </a:cubicBezTo>
                  <a:cubicBezTo>
                    <a:pt x="52" y="24"/>
                    <a:pt x="53" y="25"/>
                    <a:pt x="53" y="26"/>
                  </a:cubicBezTo>
                  <a:lnTo>
                    <a:pt x="48" y="29"/>
                  </a:lnTo>
                  <a:close/>
                  <a:moveTo>
                    <a:pt x="15" y="26"/>
                  </a:moveTo>
                  <a:cubicBezTo>
                    <a:pt x="13" y="20"/>
                    <a:pt x="13" y="20"/>
                    <a:pt x="13" y="20"/>
                  </a:cubicBezTo>
                  <a:cubicBezTo>
                    <a:pt x="14" y="19"/>
                    <a:pt x="14" y="19"/>
                    <a:pt x="15" y="18"/>
                  </a:cubicBezTo>
                  <a:cubicBezTo>
                    <a:pt x="15" y="18"/>
                    <a:pt x="15" y="18"/>
                    <a:pt x="16" y="17"/>
                  </a:cubicBezTo>
                  <a:cubicBezTo>
                    <a:pt x="21" y="20"/>
                    <a:pt x="21" y="20"/>
                    <a:pt x="21" y="20"/>
                  </a:cubicBezTo>
                  <a:cubicBezTo>
                    <a:pt x="20" y="21"/>
                    <a:pt x="19" y="22"/>
                    <a:pt x="19" y="22"/>
                  </a:cubicBezTo>
                  <a:cubicBezTo>
                    <a:pt x="19" y="23"/>
                    <a:pt x="18" y="23"/>
                    <a:pt x="18" y="23"/>
                  </a:cubicBezTo>
                  <a:cubicBezTo>
                    <a:pt x="17" y="24"/>
                    <a:pt x="16" y="25"/>
                    <a:pt x="15" y="26"/>
                  </a:cubicBezTo>
                  <a:close/>
                  <a:moveTo>
                    <a:pt x="44" y="20"/>
                  </a:moveTo>
                  <a:cubicBezTo>
                    <a:pt x="38" y="20"/>
                    <a:pt x="38" y="20"/>
                    <a:pt x="38" y="20"/>
                  </a:cubicBezTo>
                  <a:cubicBezTo>
                    <a:pt x="38" y="19"/>
                    <a:pt x="38" y="18"/>
                    <a:pt x="38" y="17"/>
                  </a:cubicBezTo>
                  <a:cubicBezTo>
                    <a:pt x="39" y="16"/>
                    <a:pt x="39" y="16"/>
                    <a:pt x="39" y="16"/>
                  </a:cubicBezTo>
                  <a:cubicBezTo>
                    <a:pt x="44" y="13"/>
                    <a:pt x="44" y="13"/>
                    <a:pt x="44" y="13"/>
                  </a:cubicBezTo>
                  <a:cubicBezTo>
                    <a:pt x="44" y="14"/>
                    <a:pt x="44" y="15"/>
                    <a:pt x="44" y="16"/>
                  </a:cubicBezTo>
                  <a:cubicBezTo>
                    <a:pt x="44" y="16"/>
                    <a:pt x="44" y="16"/>
                    <a:pt x="44" y="16"/>
                  </a:cubicBezTo>
                  <a:cubicBezTo>
                    <a:pt x="44" y="17"/>
                    <a:pt x="44" y="17"/>
                    <a:pt x="44" y="18"/>
                  </a:cubicBezTo>
                  <a:cubicBezTo>
                    <a:pt x="44" y="19"/>
                    <a:pt x="44" y="19"/>
                    <a:pt x="44" y="20"/>
                  </a:cubicBezTo>
                  <a:close/>
                  <a:moveTo>
                    <a:pt x="25" y="11"/>
                  </a:moveTo>
                  <a:cubicBezTo>
                    <a:pt x="21" y="7"/>
                    <a:pt x="21" y="7"/>
                    <a:pt x="21" y="7"/>
                  </a:cubicBezTo>
                  <a:cubicBezTo>
                    <a:pt x="22" y="6"/>
                    <a:pt x="23" y="5"/>
                    <a:pt x="24" y="3"/>
                  </a:cubicBezTo>
                  <a:cubicBezTo>
                    <a:pt x="24" y="3"/>
                    <a:pt x="24" y="3"/>
                    <a:pt x="24" y="3"/>
                  </a:cubicBezTo>
                  <a:cubicBezTo>
                    <a:pt x="29" y="6"/>
                    <a:pt x="29" y="6"/>
                    <a:pt x="29" y="6"/>
                  </a:cubicBezTo>
                  <a:cubicBezTo>
                    <a:pt x="29" y="6"/>
                    <a:pt x="29" y="6"/>
                    <a:pt x="29" y="6"/>
                  </a:cubicBezTo>
                  <a:cubicBezTo>
                    <a:pt x="28" y="8"/>
                    <a:pt x="27" y="10"/>
                    <a:pt x="25" y="11"/>
                  </a:cubicBezTo>
                  <a:close/>
                  <a:moveTo>
                    <a:pt x="37" y="7"/>
                  </a:moveTo>
                  <a:cubicBezTo>
                    <a:pt x="32" y="5"/>
                    <a:pt x="32" y="5"/>
                    <a:pt x="32" y="5"/>
                  </a:cubicBezTo>
                  <a:cubicBezTo>
                    <a:pt x="32" y="5"/>
                    <a:pt x="32" y="5"/>
                    <a:pt x="32" y="5"/>
                  </a:cubicBezTo>
                  <a:cubicBezTo>
                    <a:pt x="32" y="4"/>
                    <a:pt x="32" y="3"/>
                    <a:pt x="32" y="3"/>
                  </a:cubicBezTo>
                  <a:cubicBezTo>
                    <a:pt x="32" y="2"/>
                    <a:pt x="32" y="1"/>
                    <a:pt x="32" y="1"/>
                  </a:cubicBezTo>
                  <a:cubicBezTo>
                    <a:pt x="38" y="0"/>
                    <a:pt x="38" y="0"/>
                    <a:pt x="38" y="0"/>
                  </a:cubicBezTo>
                  <a:cubicBezTo>
                    <a:pt x="38" y="1"/>
                    <a:pt x="38" y="2"/>
                    <a:pt x="38" y="3"/>
                  </a:cubicBezTo>
                  <a:cubicBezTo>
                    <a:pt x="38" y="4"/>
                    <a:pt x="38" y="5"/>
                    <a:pt x="38" y="6"/>
                  </a:cubicBezTo>
                  <a:cubicBezTo>
                    <a:pt x="38" y="6"/>
                    <a:pt x="38" y="7"/>
                    <a:pt x="37"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4" name="íṣliḑê">
              <a:extLst>
                <a:ext uri="{FF2B5EF4-FFF2-40B4-BE49-F238E27FC236}">
                  <a16:creationId xmlns:a16="http://schemas.microsoft.com/office/drawing/2014/main" id="{47EDEC56-4A3E-4FEC-839D-7F7122B21C66}"/>
                </a:ext>
              </a:extLst>
            </p:cNvPr>
            <p:cNvSpPr/>
            <p:nvPr/>
          </p:nvSpPr>
          <p:spPr bwMode="auto">
            <a:xfrm>
              <a:off x="5181600" y="4926013"/>
              <a:ext cx="273050" cy="385763"/>
            </a:xfrm>
            <a:custGeom>
              <a:avLst/>
              <a:gdLst>
                <a:gd name="T0" fmla="*/ 123 w 127"/>
                <a:gd name="T1" fmla="*/ 179 h 180"/>
                <a:gd name="T2" fmla="*/ 127 w 127"/>
                <a:gd name="T3" fmla="*/ 175 h 180"/>
                <a:gd name="T4" fmla="*/ 112 w 127"/>
                <a:gd name="T5" fmla="*/ 178 h 180"/>
                <a:gd name="T6" fmla="*/ 107 w 127"/>
                <a:gd name="T7" fmla="*/ 171 h 180"/>
                <a:gd name="T8" fmla="*/ 112 w 127"/>
                <a:gd name="T9" fmla="*/ 178 h 180"/>
                <a:gd name="T10" fmla="*/ 95 w 127"/>
                <a:gd name="T11" fmla="*/ 165 h 180"/>
                <a:gd name="T12" fmla="*/ 102 w 127"/>
                <a:gd name="T13" fmla="*/ 166 h 180"/>
                <a:gd name="T14" fmla="*/ 89 w 127"/>
                <a:gd name="T15" fmla="*/ 160 h 180"/>
                <a:gd name="T16" fmla="*/ 87 w 127"/>
                <a:gd name="T17" fmla="*/ 152 h 180"/>
                <a:gd name="T18" fmla="*/ 89 w 127"/>
                <a:gd name="T19" fmla="*/ 160 h 180"/>
                <a:gd name="T20" fmla="*/ 82 w 127"/>
                <a:gd name="T21" fmla="*/ 142 h 180"/>
                <a:gd name="T22" fmla="*/ 90 w 127"/>
                <a:gd name="T23" fmla="*/ 143 h 180"/>
                <a:gd name="T24" fmla="*/ 74 w 127"/>
                <a:gd name="T25" fmla="*/ 134 h 180"/>
                <a:gd name="T26" fmla="*/ 70 w 127"/>
                <a:gd name="T27" fmla="*/ 130 h 180"/>
                <a:gd name="T28" fmla="*/ 76 w 127"/>
                <a:gd name="T29" fmla="*/ 130 h 180"/>
                <a:gd name="T30" fmla="*/ 75 w 127"/>
                <a:gd name="T31" fmla="*/ 128 h 180"/>
                <a:gd name="T32" fmla="*/ 74 w 127"/>
                <a:gd name="T33" fmla="*/ 134 h 180"/>
                <a:gd name="T34" fmla="*/ 79 w 127"/>
                <a:gd name="T35" fmla="*/ 118 h 180"/>
                <a:gd name="T36" fmla="*/ 71 w 127"/>
                <a:gd name="T37" fmla="*/ 118 h 180"/>
                <a:gd name="T38" fmla="*/ 75 w 127"/>
                <a:gd name="T39" fmla="*/ 114 h 180"/>
                <a:gd name="T40" fmla="*/ 79 w 127"/>
                <a:gd name="T41" fmla="*/ 115 h 180"/>
                <a:gd name="T42" fmla="*/ 80 w 127"/>
                <a:gd name="T43" fmla="*/ 113 h 180"/>
                <a:gd name="T44" fmla="*/ 83 w 127"/>
                <a:gd name="T45" fmla="*/ 119 h 180"/>
                <a:gd name="T46" fmla="*/ 71 w 127"/>
                <a:gd name="T47" fmla="*/ 105 h 180"/>
                <a:gd name="T48" fmla="*/ 72 w 127"/>
                <a:gd name="T49" fmla="*/ 98 h 180"/>
                <a:gd name="T50" fmla="*/ 71 w 127"/>
                <a:gd name="T51" fmla="*/ 105 h 180"/>
                <a:gd name="T52" fmla="*/ 60 w 127"/>
                <a:gd name="T53" fmla="*/ 94 h 180"/>
                <a:gd name="T54" fmla="*/ 61 w 127"/>
                <a:gd name="T55" fmla="*/ 87 h 180"/>
                <a:gd name="T56" fmla="*/ 66 w 127"/>
                <a:gd name="T57" fmla="*/ 91 h 180"/>
                <a:gd name="T58" fmla="*/ 60 w 127"/>
                <a:gd name="T59" fmla="*/ 82 h 180"/>
                <a:gd name="T60" fmla="*/ 57 w 127"/>
                <a:gd name="T61" fmla="*/ 77 h 180"/>
                <a:gd name="T62" fmla="*/ 63 w 127"/>
                <a:gd name="T63" fmla="*/ 77 h 180"/>
                <a:gd name="T64" fmla="*/ 60 w 127"/>
                <a:gd name="T65" fmla="*/ 82 h 180"/>
                <a:gd name="T66" fmla="*/ 47 w 127"/>
                <a:gd name="T67" fmla="*/ 66 h 180"/>
                <a:gd name="T68" fmla="*/ 52 w 127"/>
                <a:gd name="T69" fmla="*/ 62 h 180"/>
                <a:gd name="T70" fmla="*/ 54 w 127"/>
                <a:gd name="T71" fmla="*/ 68 h 180"/>
                <a:gd name="T72" fmla="*/ 42 w 127"/>
                <a:gd name="T73" fmla="*/ 54 h 180"/>
                <a:gd name="T74" fmla="*/ 43 w 127"/>
                <a:gd name="T75" fmla="*/ 45 h 180"/>
                <a:gd name="T76" fmla="*/ 42 w 127"/>
                <a:gd name="T77" fmla="*/ 54 h 180"/>
                <a:gd name="T78" fmla="*/ 35 w 127"/>
                <a:gd name="T79" fmla="*/ 38 h 180"/>
                <a:gd name="T80" fmla="*/ 35 w 127"/>
                <a:gd name="T81" fmla="*/ 34 h 180"/>
                <a:gd name="T82" fmla="*/ 40 w 127"/>
                <a:gd name="T83" fmla="*/ 31 h 180"/>
                <a:gd name="T84" fmla="*/ 41 w 127"/>
                <a:gd name="T85" fmla="*/ 35 h 180"/>
                <a:gd name="T86" fmla="*/ 41 w 127"/>
                <a:gd name="T87" fmla="*/ 38 h 180"/>
                <a:gd name="T88" fmla="*/ 28 w 127"/>
                <a:gd name="T89" fmla="*/ 22 h 180"/>
                <a:gd name="T90" fmla="*/ 32 w 127"/>
                <a:gd name="T91" fmla="*/ 16 h 180"/>
                <a:gd name="T92" fmla="*/ 34 w 127"/>
                <a:gd name="T93" fmla="*/ 22 h 180"/>
                <a:gd name="T94" fmla="*/ 5 w 127"/>
                <a:gd name="T95" fmla="*/ 17 h 180"/>
                <a:gd name="T96" fmla="*/ 2 w 127"/>
                <a:gd name="T97" fmla="*/ 10 h 180"/>
                <a:gd name="T98" fmla="*/ 5 w 127"/>
                <a:gd name="T99" fmla="*/ 17 h 180"/>
                <a:gd name="T100" fmla="*/ 8 w 127"/>
                <a:gd name="T101" fmla="*/ 10 h 180"/>
                <a:gd name="T102" fmla="*/ 14 w 127"/>
                <a:gd name="T103" fmla="*/ 10 h 180"/>
                <a:gd name="T104" fmla="*/ 15 w 127"/>
                <a:gd name="T105" fmla="*/ 16 h 180"/>
                <a:gd name="T106" fmla="*/ 23 w 127"/>
                <a:gd name="T107" fmla="*/ 6 h 180"/>
                <a:gd name="T108" fmla="*/ 23 w 127"/>
                <a:gd name="T109" fmla="*/ 5 h 180"/>
                <a:gd name="T110" fmla="*/ 23 w 127"/>
                <a:gd name="T111" fmla="*/ 0 h 180"/>
                <a:gd name="T112" fmla="*/ 28 w 127"/>
                <a:gd name="T113" fmla="*/ 5 h 180"/>
                <a:gd name="T114" fmla="*/ 23 w 127"/>
                <a:gd name="T115" fmla="*/ 5 h 180"/>
                <a:gd name="T116" fmla="*/ 23 w 127"/>
                <a:gd name="T117" fmla="*/ 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 h="180">
                  <a:moveTo>
                    <a:pt x="125" y="180"/>
                  </a:moveTo>
                  <a:cubicBezTo>
                    <a:pt x="124" y="180"/>
                    <a:pt x="124" y="180"/>
                    <a:pt x="123" y="179"/>
                  </a:cubicBezTo>
                  <a:cubicBezTo>
                    <a:pt x="125" y="174"/>
                    <a:pt x="125" y="174"/>
                    <a:pt x="125" y="174"/>
                  </a:cubicBezTo>
                  <a:cubicBezTo>
                    <a:pt x="126" y="174"/>
                    <a:pt x="127" y="174"/>
                    <a:pt x="127" y="175"/>
                  </a:cubicBezTo>
                  <a:lnTo>
                    <a:pt x="125" y="180"/>
                  </a:lnTo>
                  <a:close/>
                  <a:moveTo>
                    <a:pt x="112" y="178"/>
                  </a:moveTo>
                  <a:cubicBezTo>
                    <a:pt x="110" y="178"/>
                    <a:pt x="108" y="177"/>
                    <a:pt x="106" y="177"/>
                  </a:cubicBezTo>
                  <a:cubicBezTo>
                    <a:pt x="107" y="171"/>
                    <a:pt x="107" y="171"/>
                    <a:pt x="107" y="171"/>
                  </a:cubicBezTo>
                  <a:cubicBezTo>
                    <a:pt x="109" y="172"/>
                    <a:pt x="111" y="172"/>
                    <a:pt x="112" y="172"/>
                  </a:cubicBezTo>
                  <a:lnTo>
                    <a:pt x="112" y="178"/>
                  </a:lnTo>
                  <a:close/>
                  <a:moveTo>
                    <a:pt x="96" y="167"/>
                  </a:moveTo>
                  <a:cubicBezTo>
                    <a:pt x="96" y="165"/>
                    <a:pt x="95" y="165"/>
                    <a:pt x="95" y="165"/>
                  </a:cubicBezTo>
                  <a:cubicBezTo>
                    <a:pt x="96" y="159"/>
                    <a:pt x="96" y="159"/>
                    <a:pt x="96" y="159"/>
                  </a:cubicBezTo>
                  <a:cubicBezTo>
                    <a:pt x="100" y="160"/>
                    <a:pt x="101" y="164"/>
                    <a:pt x="102" y="166"/>
                  </a:cubicBezTo>
                  <a:lnTo>
                    <a:pt x="96" y="167"/>
                  </a:lnTo>
                  <a:close/>
                  <a:moveTo>
                    <a:pt x="89" y="160"/>
                  </a:moveTo>
                  <a:cubicBezTo>
                    <a:pt x="83" y="160"/>
                    <a:pt x="83" y="160"/>
                    <a:pt x="83" y="160"/>
                  </a:cubicBezTo>
                  <a:cubicBezTo>
                    <a:pt x="83" y="156"/>
                    <a:pt x="84" y="154"/>
                    <a:pt x="87" y="152"/>
                  </a:cubicBezTo>
                  <a:cubicBezTo>
                    <a:pt x="90" y="157"/>
                    <a:pt x="90" y="157"/>
                    <a:pt x="90" y="157"/>
                  </a:cubicBezTo>
                  <a:cubicBezTo>
                    <a:pt x="89" y="158"/>
                    <a:pt x="89" y="158"/>
                    <a:pt x="89" y="160"/>
                  </a:cubicBezTo>
                  <a:close/>
                  <a:moveTo>
                    <a:pt x="85" y="147"/>
                  </a:moveTo>
                  <a:cubicBezTo>
                    <a:pt x="84" y="145"/>
                    <a:pt x="83" y="143"/>
                    <a:pt x="82" y="142"/>
                  </a:cubicBezTo>
                  <a:cubicBezTo>
                    <a:pt x="87" y="138"/>
                    <a:pt x="87" y="138"/>
                    <a:pt x="87" y="138"/>
                  </a:cubicBezTo>
                  <a:cubicBezTo>
                    <a:pt x="88" y="140"/>
                    <a:pt x="89" y="142"/>
                    <a:pt x="90" y="143"/>
                  </a:cubicBezTo>
                  <a:lnTo>
                    <a:pt x="85" y="147"/>
                  </a:lnTo>
                  <a:close/>
                  <a:moveTo>
                    <a:pt x="74" y="134"/>
                  </a:moveTo>
                  <a:cubicBezTo>
                    <a:pt x="73" y="134"/>
                    <a:pt x="73" y="133"/>
                    <a:pt x="72" y="133"/>
                  </a:cubicBezTo>
                  <a:cubicBezTo>
                    <a:pt x="71" y="133"/>
                    <a:pt x="70" y="131"/>
                    <a:pt x="70" y="130"/>
                  </a:cubicBezTo>
                  <a:cubicBezTo>
                    <a:pt x="70" y="128"/>
                    <a:pt x="71" y="127"/>
                    <a:pt x="72" y="126"/>
                  </a:cubicBezTo>
                  <a:cubicBezTo>
                    <a:pt x="76" y="130"/>
                    <a:pt x="76" y="130"/>
                    <a:pt x="76" y="130"/>
                  </a:cubicBezTo>
                  <a:cubicBezTo>
                    <a:pt x="76" y="130"/>
                    <a:pt x="76" y="130"/>
                    <a:pt x="76" y="130"/>
                  </a:cubicBezTo>
                  <a:cubicBezTo>
                    <a:pt x="76" y="129"/>
                    <a:pt x="75" y="128"/>
                    <a:pt x="75" y="128"/>
                  </a:cubicBezTo>
                  <a:cubicBezTo>
                    <a:pt x="75" y="128"/>
                    <a:pt x="76" y="129"/>
                    <a:pt x="78" y="130"/>
                  </a:cubicBezTo>
                  <a:lnTo>
                    <a:pt x="74" y="134"/>
                  </a:lnTo>
                  <a:close/>
                  <a:moveTo>
                    <a:pt x="82" y="120"/>
                  </a:moveTo>
                  <a:cubicBezTo>
                    <a:pt x="79" y="118"/>
                    <a:pt x="79" y="118"/>
                    <a:pt x="79" y="118"/>
                  </a:cubicBezTo>
                  <a:cubicBezTo>
                    <a:pt x="77" y="120"/>
                    <a:pt x="74" y="120"/>
                    <a:pt x="72" y="119"/>
                  </a:cubicBezTo>
                  <a:cubicBezTo>
                    <a:pt x="71" y="119"/>
                    <a:pt x="71" y="118"/>
                    <a:pt x="71" y="118"/>
                  </a:cubicBezTo>
                  <a:cubicBezTo>
                    <a:pt x="75" y="114"/>
                    <a:pt x="75" y="114"/>
                    <a:pt x="75" y="114"/>
                  </a:cubicBezTo>
                  <a:cubicBezTo>
                    <a:pt x="75" y="114"/>
                    <a:pt x="75" y="114"/>
                    <a:pt x="75" y="114"/>
                  </a:cubicBezTo>
                  <a:cubicBezTo>
                    <a:pt x="75" y="114"/>
                    <a:pt x="75" y="114"/>
                    <a:pt x="75" y="114"/>
                  </a:cubicBezTo>
                  <a:cubicBezTo>
                    <a:pt x="79" y="115"/>
                    <a:pt x="79" y="115"/>
                    <a:pt x="79" y="115"/>
                  </a:cubicBezTo>
                  <a:cubicBezTo>
                    <a:pt x="79" y="115"/>
                    <a:pt x="79" y="115"/>
                    <a:pt x="79" y="115"/>
                  </a:cubicBezTo>
                  <a:cubicBezTo>
                    <a:pt x="79" y="115"/>
                    <a:pt x="80" y="114"/>
                    <a:pt x="80" y="113"/>
                  </a:cubicBezTo>
                  <a:cubicBezTo>
                    <a:pt x="85" y="114"/>
                    <a:pt x="85" y="114"/>
                    <a:pt x="85" y="114"/>
                  </a:cubicBezTo>
                  <a:cubicBezTo>
                    <a:pt x="85" y="116"/>
                    <a:pt x="84" y="118"/>
                    <a:pt x="83" y="119"/>
                  </a:cubicBezTo>
                  <a:cubicBezTo>
                    <a:pt x="83" y="119"/>
                    <a:pt x="83" y="120"/>
                    <a:pt x="82" y="120"/>
                  </a:cubicBezTo>
                  <a:close/>
                  <a:moveTo>
                    <a:pt x="71" y="105"/>
                  </a:moveTo>
                  <a:cubicBezTo>
                    <a:pt x="71" y="104"/>
                    <a:pt x="71" y="104"/>
                    <a:pt x="70" y="103"/>
                  </a:cubicBezTo>
                  <a:cubicBezTo>
                    <a:pt x="72" y="98"/>
                    <a:pt x="72" y="98"/>
                    <a:pt x="72" y="98"/>
                  </a:cubicBezTo>
                  <a:cubicBezTo>
                    <a:pt x="76" y="99"/>
                    <a:pt x="77" y="103"/>
                    <a:pt x="77" y="104"/>
                  </a:cubicBezTo>
                  <a:lnTo>
                    <a:pt x="71" y="105"/>
                  </a:lnTo>
                  <a:close/>
                  <a:moveTo>
                    <a:pt x="61" y="95"/>
                  </a:moveTo>
                  <a:cubicBezTo>
                    <a:pt x="61" y="95"/>
                    <a:pt x="60" y="94"/>
                    <a:pt x="60" y="94"/>
                  </a:cubicBezTo>
                  <a:cubicBezTo>
                    <a:pt x="59" y="93"/>
                    <a:pt x="58" y="92"/>
                    <a:pt x="57" y="91"/>
                  </a:cubicBezTo>
                  <a:cubicBezTo>
                    <a:pt x="61" y="87"/>
                    <a:pt x="61" y="87"/>
                    <a:pt x="61" y="87"/>
                  </a:cubicBezTo>
                  <a:cubicBezTo>
                    <a:pt x="62" y="88"/>
                    <a:pt x="63" y="89"/>
                    <a:pt x="64" y="89"/>
                  </a:cubicBezTo>
                  <a:cubicBezTo>
                    <a:pt x="64" y="90"/>
                    <a:pt x="65" y="91"/>
                    <a:pt x="66" y="91"/>
                  </a:cubicBezTo>
                  <a:lnTo>
                    <a:pt x="61" y="95"/>
                  </a:lnTo>
                  <a:close/>
                  <a:moveTo>
                    <a:pt x="60" y="82"/>
                  </a:moveTo>
                  <a:cubicBezTo>
                    <a:pt x="56" y="78"/>
                    <a:pt x="56" y="78"/>
                    <a:pt x="56" y="78"/>
                  </a:cubicBezTo>
                  <a:cubicBezTo>
                    <a:pt x="56" y="77"/>
                    <a:pt x="57" y="77"/>
                    <a:pt x="57" y="77"/>
                  </a:cubicBezTo>
                  <a:cubicBezTo>
                    <a:pt x="62" y="73"/>
                    <a:pt x="62" y="73"/>
                    <a:pt x="62" y="73"/>
                  </a:cubicBezTo>
                  <a:cubicBezTo>
                    <a:pt x="63" y="74"/>
                    <a:pt x="63" y="75"/>
                    <a:pt x="63" y="77"/>
                  </a:cubicBezTo>
                  <a:cubicBezTo>
                    <a:pt x="63" y="78"/>
                    <a:pt x="63" y="79"/>
                    <a:pt x="61" y="81"/>
                  </a:cubicBezTo>
                  <a:cubicBezTo>
                    <a:pt x="61" y="81"/>
                    <a:pt x="61" y="81"/>
                    <a:pt x="60" y="82"/>
                  </a:cubicBezTo>
                  <a:close/>
                  <a:moveTo>
                    <a:pt x="48" y="69"/>
                  </a:moveTo>
                  <a:cubicBezTo>
                    <a:pt x="48" y="68"/>
                    <a:pt x="47" y="68"/>
                    <a:pt x="47" y="66"/>
                  </a:cubicBezTo>
                  <a:cubicBezTo>
                    <a:pt x="47" y="66"/>
                    <a:pt x="47" y="65"/>
                    <a:pt x="47" y="64"/>
                  </a:cubicBezTo>
                  <a:cubicBezTo>
                    <a:pt x="52" y="62"/>
                    <a:pt x="52" y="62"/>
                    <a:pt x="52" y="62"/>
                  </a:cubicBezTo>
                  <a:cubicBezTo>
                    <a:pt x="53" y="63"/>
                    <a:pt x="53" y="64"/>
                    <a:pt x="53" y="66"/>
                  </a:cubicBezTo>
                  <a:cubicBezTo>
                    <a:pt x="53" y="67"/>
                    <a:pt x="53" y="67"/>
                    <a:pt x="54" y="68"/>
                  </a:cubicBezTo>
                  <a:lnTo>
                    <a:pt x="48" y="69"/>
                  </a:lnTo>
                  <a:close/>
                  <a:moveTo>
                    <a:pt x="42" y="54"/>
                  </a:moveTo>
                  <a:cubicBezTo>
                    <a:pt x="41" y="52"/>
                    <a:pt x="40" y="51"/>
                    <a:pt x="39" y="50"/>
                  </a:cubicBezTo>
                  <a:cubicBezTo>
                    <a:pt x="43" y="45"/>
                    <a:pt x="43" y="45"/>
                    <a:pt x="43" y="45"/>
                  </a:cubicBezTo>
                  <a:cubicBezTo>
                    <a:pt x="45" y="47"/>
                    <a:pt x="47" y="50"/>
                    <a:pt x="47" y="51"/>
                  </a:cubicBezTo>
                  <a:lnTo>
                    <a:pt x="42" y="54"/>
                  </a:lnTo>
                  <a:close/>
                  <a:moveTo>
                    <a:pt x="41" y="38"/>
                  </a:moveTo>
                  <a:cubicBezTo>
                    <a:pt x="35" y="38"/>
                    <a:pt x="35" y="38"/>
                    <a:pt x="35" y="38"/>
                  </a:cubicBezTo>
                  <a:cubicBezTo>
                    <a:pt x="35" y="36"/>
                    <a:pt x="35" y="36"/>
                    <a:pt x="35" y="35"/>
                  </a:cubicBezTo>
                  <a:cubicBezTo>
                    <a:pt x="35" y="35"/>
                    <a:pt x="35" y="34"/>
                    <a:pt x="35" y="34"/>
                  </a:cubicBezTo>
                  <a:cubicBezTo>
                    <a:pt x="35" y="33"/>
                    <a:pt x="35" y="33"/>
                    <a:pt x="35" y="33"/>
                  </a:cubicBezTo>
                  <a:cubicBezTo>
                    <a:pt x="40" y="31"/>
                    <a:pt x="40" y="31"/>
                    <a:pt x="40" y="31"/>
                  </a:cubicBezTo>
                  <a:cubicBezTo>
                    <a:pt x="41" y="32"/>
                    <a:pt x="41" y="33"/>
                    <a:pt x="41" y="34"/>
                  </a:cubicBezTo>
                  <a:cubicBezTo>
                    <a:pt x="41" y="34"/>
                    <a:pt x="41" y="35"/>
                    <a:pt x="41" y="35"/>
                  </a:cubicBezTo>
                  <a:cubicBezTo>
                    <a:pt x="41" y="36"/>
                    <a:pt x="41" y="37"/>
                    <a:pt x="41" y="37"/>
                  </a:cubicBezTo>
                  <a:lnTo>
                    <a:pt x="41" y="38"/>
                  </a:lnTo>
                  <a:close/>
                  <a:moveTo>
                    <a:pt x="28" y="23"/>
                  </a:moveTo>
                  <a:cubicBezTo>
                    <a:pt x="28" y="22"/>
                    <a:pt x="28" y="22"/>
                    <a:pt x="28" y="22"/>
                  </a:cubicBezTo>
                  <a:cubicBezTo>
                    <a:pt x="27" y="21"/>
                    <a:pt x="27" y="19"/>
                    <a:pt x="26" y="18"/>
                  </a:cubicBezTo>
                  <a:cubicBezTo>
                    <a:pt x="32" y="16"/>
                    <a:pt x="32" y="16"/>
                    <a:pt x="32" y="16"/>
                  </a:cubicBezTo>
                  <a:cubicBezTo>
                    <a:pt x="33" y="17"/>
                    <a:pt x="33" y="19"/>
                    <a:pt x="33" y="20"/>
                  </a:cubicBezTo>
                  <a:cubicBezTo>
                    <a:pt x="34" y="22"/>
                    <a:pt x="34" y="22"/>
                    <a:pt x="34" y="22"/>
                  </a:cubicBezTo>
                  <a:lnTo>
                    <a:pt x="28" y="23"/>
                  </a:lnTo>
                  <a:close/>
                  <a:moveTo>
                    <a:pt x="5" y="17"/>
                  </a:moveTo>
                  <a:cubicBezTo>
                    <a:pt x="0" y="15"/>
                    <a:pt x="0" y="15"/>
                    <a:pt x="0" y="15"/>
                  </a:cubicBezTo>
                  <a:cubicBezTo>
                    <a:pt x="0" y="15"/>
                    <a:pt x="1" y="13"/>
                    <a:pt x="2" y="10"/>
                  </a:cubicBezTo>
                  <a:cubicBezTo>
                    <a:pt x="7" y="13"/>
                    <a:pt x="7" y="13"/>
                    <a:pt x="7" y="13"/>
                  </a:cubicBezTo>
                  <a:cubicBezTo>
                    <a:pt x="6" y="15"/>
                    <a:pt x="5" y="17"/>
                    <a:pt x="5" y="17"/>
                  </a:cubicBezTo>
                  <a:close/>
                  <a:moveTo>
                    <a:pt x="14" y="16"/>
                  </a:moveTo>
                  <a:cubicBezTo>
                    <a:pt x="12" y="16"/>
                    <a:pt x="9" y="15"/>
                    <a:pt x="8" y="10"/>
                  </a:cubicBezTo>
                  <a:cubicBezTo>
                    <a:pt x="14" y="8"/>
                    <a:pt x="14" y="8"/>
                    <a:pt x="14" y="8"/>
                  </a:cubicBezTo>
                  <a:cubicBezTo>
                    <a:pt x="14" y="10"/>
                    <a:pt x="14" y="10"/>
                    <a:pt x="14" y="10"/>
                  </a:cubicBezTo>
                  <a:cubicBezTo>
                    <a:pt x="16" y="15"/>
                    <a:pt x="16" y="15"/>
                    <a:pt x="16" y="15"/>
                  </a:cubicBezTo>
                  <a:cubicBezTo>
                    <a:pt x="15" y="16"/>
                    <a:pt x="15" y="16"/>
                    <a:pt x="15" y="16"/>
                  </a:cubicBezTo>
                  <a:cubicBezTo>
                    <a:pt x="14" y="16"/>
                    <a:pt x="14" y="16"/>
                    <a:pt x="14" y="16"/>
                  </a:cubicBezTo>
                  <a:close/>
                  <a:moveTo>
                    <a:pt x="23" y="6"/>
                  </a:moveTo>
                  <a:cubicBezTo>
                    <a:pt x="22" y="6"/>
                    <a:pt x="22" y="6"/>
                    <a:pt x="22" y="5"/>
                  </a:cubicBezTo>
                  <a:cubicBezTo>
                    <a:pt x="23" y="5"/>
                    <a:pt x="23" y="5"/>
                    <a:pt x="23" y="5"/>
                  </a:cubicBezTo>
                  <a:cubicBezTo>
                    <a:pt x="20" y="1"/>
                    <a:pt x="20" y="1"/>
                    <a:pt x="20" y="1"/>
                  </a:cubicBezTo>
                  <a:cubicBezTo>
                    <a:pt x="21" y="0"/>
                    <a:pt x="22" y="0"/>
                    <a:pt x="23" y="0"/>
                  </a:cubicBezTo>
                  <a:cubicBezTo>
                    <a:pt x="24" y="0"/>
                    <a:pt x="24" y="0"/>
                    <a:pt x="24" y="0"/>
                  </a:cubicBezTo>
                  <a:cubicBezTo>
                    <a:pt x="27" y="1"/>
                    <a:pt x="28" y="4"/>
                    <a:pt x="28" y="5"/>
                  </a:cubicBezTo>
                  <a:lnTo>
                    <a:pt x="23" y="6"/>
                  </a:lnTo>
                  <a:close/>
                  <a:moveTo>
                    <a:pt x="23" y="5"/>
                  </a:moveTo>
                  <a:cubicBezTo>
                    <a:pt x="23" y="6"/>
                    <a:pt x="23" y="6"/>
                    <a:pt x="23" y="6"/>
                  </a:cubicBezTo>
                  <a:cubicBezTo>
                    <a:pt x="23" y="6"/>
                    <a:pt x="23" y="6"/>
                    <a:pt x="23" y="6"/>
                  </a:cubicBezTo>
                  <a:lnTo>
                    <a:pt x="23" y="5"/>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5" name="îṣḷïḋê">
              <a:extLst>
                <a:ext uri="{FF2B5EF4-FFF2-40B4-BE49-F238E27FC236}">
                  <a16:creationId xmlns:a16="http://schemas.microsoft.com/office/drawing/2014/main" id="{D3C26988-991F-44E6-AC0B-B20A3865BC83}"/>
                </a:ext>
              </a:extLst>
            </p:cNvPr>
            <p:cNvSpPr/>
            <p:nvPr/>
          </p:nvSpPr>
          <p:spPr bwMode="auto">
            <a:xfrm>
              <a:off x="5724525" y="5033963"/>
              <a:ext cx="425450" cy="863600"/>
            </a:xfrm>
            <a:custGeom>
              <a:avLst/>
              <a:gdLst>
                <a:gd name="T0" fmla="*/ 148 w 198"/>
                <a:gd name="T1" fmla="*/ 388 h 403"/>
                <a:gd name="T2" fmla="*/ 159 w 198"/>
                <a:gd name="T3" fmla="*/ 383 h 403"/>
                <a:gd name="T4" fmla="*/ 174 w 198"/>
                <a:gd name="T5" fmla="*/ 372 h 403"/>
                <a:gd name="T6" fmla="*/ 188 w 198"/>
                <a:gd name="T7" fmla="*/ 377 h 403"/>
                <a:gd name="T8" fmla="*/ 194 w 198"/>
                <a:gd name="T9" fmla="*/ 354 h 403"/>
                <a:gd name="T10" fmla="*/ 192 w 198"/>
                <a:gd name="T11" fmla="*/ 342 h 403"/>
                <a:gd name="T12" fmla="*/ 192 w 198"/>
                <a:gd name="T13" fmla="*/ 343 h 403"/>
                <a:gd name="T14" fmla="*/ 172 w 198"/>
                <a:gd name="T15" fmla="*/ 330 h 403"/>
                <a:gd name="T16" fmla="*/ 183 w 198"/>
                <a:gd name="T17" fmla="*/ 329 h 403"/>
                <a:gd name="T18" fmla="*/ 157 w 198"/>
                <a:gd name="T19" fmla="*/ 327 h 403"/>
                <a:gd name="T20" fmla="*/ 161 w 198"/>
                <a:gd name="T21" fmla="*/ 323 h 403"/>
                <a:gd name="T22" fmla="*/ 120 w 198"/>
                <a:gd name="T23" fmla="*/ 320 h 403"/>
                <a:gd name="T24" fmla="*/ 144 w 198"/>
                <a:gd name="T25" fmla="*/ 323 h 403"/>
                <a:gd name="T26" fmla="*/ 116 w 198"/>
                <a:gd name="T27" fmla="*/ 313 h 403"/>
                <a:gd name="T28" fmla="*/ 121 w 198"/>
                <a:gd name="T29" fmla="*/ 315 h 403"/>
                <a:gd name="T30" fmla="*/ 67 w 198"/>
                <a:gd name="T31" fmla="*/ 300 h 403"/>
                <a:gd name="T32" fmla="*/ 91 w 198"/>
                <a:gd name="T33" fmla="*/ 294 h 403"/>
                <a:gd name="T34" fmla="*/ 80 w 198"/>
                <a:gd name="T35" fmla="*/ 286 h 403"/>
                <a:gd name="T36" fmla="*/ 62 w 198"/>
                <a:gd name="T37" fmla="*/ 279 h 403"/>
                <a:gd name="T38" fmla="*/ 64 w 198"/>
                <a:gd name="T39" fmla="*/ 265 h 403"/>
                <a:gd name="T40" fmla="*/ 69 w 198"/>
                <a:gd name="T41" fmla="*/ 250 h 403"/>
                <a:gd name="T42" fmla="*/ 69 w 198"/>
                <a:gd name="T43" fmla="*/ 232 h 403"/>
                <a:gd name="T44" fmla="*/ 80 w 198"/>
                <a:gd name="T45" fmla="*/ 220 h 403"/>
                <a:gd name="T46" fmla="*/ 75 w 198"/>
                <a:gd name="T47" fmla="*/ 209 h 403"/>
                <a:gd name="T48" fmla="*/ 86 w 198"/>
                <a:gd name="T49" fmla="*/ 215 h 403"/>
                <a:gd name="T50" fmla="*/ 86 w 198"/>
                <a:gd name="T51" fmla="*/ 216 h 403"/>
                <a:gd name="T52" fmla="*/ 72 w 198"/>
                <a:gd name="T53" fmla="*/ 198 h 403"/>
                <a:gd name="T54" fmla="*/ 61 w 198"/>
                <a:gd name="T55" fmla="*/ 194 h 403"/>
                <a:gd name="T56" fmla="*/ 54 w 198"/>
                <a:gd name="T57" fmla="*/ 177 h 403"/>
                <a:gd name="T58" fmla="*/ 56 w 198"/>
                <a:gd name="T59" fmla="*/ 161 h 403"/>
                <a:gd name="T60" fmla="*/ 62 w 198"/>
                <a:gd name="T61" fmla="*/ 144 h 403"/>
                <a:gd name="T62" fmla="*/ 69 w 198"/>
                <a:gd name="T63" fmla="*/ 134 h 403"/>
                <a:gd name="T64" fmla="*/ 76 w 198"/>
                <a:gd name="T65" fmla="*/ 120 h 403"/>
                <a:gd name="T66" fmla="*/ 72 w 198"/>
                <a:gd name="T67" fmla="*/ 104 h 403"/>
                <a:gd name="T68" fmla="*/ 74 w 198"/>
                <a:gd name="T69" fmla="*/ 108 h 403"/>
                <a:gd name="T70" fmla="*/ 30 w 198"/>
                <a:gd name="T71" fmla="*/ 100 h 403"/>
                <a:gd name="T72" fmla="*/ 47 w 198"/>
                <a:gd name="T73" fmla="*/ 98 h 403"/>
                <a:gd name="T74" fmla="*/ 60 w 198"/>
                <a:gd name="T75" fmla="*/ 91 h 403"/>
                <a:gd name="T76" fmla="*/ 8 w 198"/>
                <a:gd name="T77" fmla="*/ 90 h 403"/>
                <a:gd name="T78" fmla="*/ 4 w 198"/>
                <a:gd name="T79" fmla="*/ 77 h 403"/>
                <a:gd name="T80" fmla="*/ 9 w 198"/>
                <a:gd name="T81" fmla="*/ 62 h 403"/>
                <a:gd name="T82" fmla="*/ 1 w 198"/>
                <a:gd name="T83" fmla="*/ 53 h 403"/>
                <a:gd name="T84" fmla="*/ 7 w 198"/>
                <a:gd name="T85" fmla="*/ 53 h 403"/>
                <a:gd name="T86" fmla="*/ 44 w 198"/>
                <a:gd name="T87" fmla="*/ 41 h 403"/>
                <a:gd name="T88" fmla="*/ 44 w 198"/>
                <a:gd name="T89" fmla="*/ 41 h 403"/>
                <a:gd name="T90" fmla="*/ 96 w 198"/>
                <a:gd name="T91" fmla="*/ 39 h 403"/>
                <a:gd name="T92" fmla="*/ 109 w 198"/>
                <a:gd name="T93" fmla="*/ 37 h 403"/>
                <a:gd name="T94" fmla="*/ 124 w 198"/>
                <a:gd name="T95" fmla="*/ 29 h 403"/>
                <a:gd name="T96" fmla="*/ 55 w 198"/>
                <a:gd name="T97" fmla="*/ 26 h 403"/>
                <a:gd name="T98" fmla="*/ 29 w 198"/>
                <a:gd name="T99" fmla="*/ 25 h 403"/>
                <a:gd name="T100" fmla="*/ 69 w 198"/>
                <a:gd name="T101" fmla="*/ 29 h 403"/>
                <a:gd name="T102" fmla="*/ 36 w 198"/>
                <a:gd name="T103" fmla="*/ 24 h 403"/>
                <a:gd name="T104" fmla="*/ 135 w 198"/>
                <a:gd name="T105" fmla="*/ 22 h 403"/>
                <a:gd name="T106" fmla="*/ 141 w 198"/>
                <a:gd name="T107" fmla="*/ 5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8" h="403">
                  <a:moveTo>
                    <a:pt x="138" y="403"/>
                  </a:moveTo>
                  <a:cubicBezTo>
                    <a:pt x="133" y="400"/>
                    <a:pt x="133" y="400"/>
                    <a:pt x="133" y="400"/>
                  </a:cubicBezTo>
                  <a:cubicBezTo>
                    <a:pt x="133" y="400"/>
                    <a:pt x="135" y="398"/>
                    <a:pt x="137" y="395"/>
                  </a:cubicBezTo>
                  <a:cubicBezTo>
                    <a:pt x="142" y="398"/>
                    <a:pt x="142" y="398"/>
                    <a:pt x="142" y="398"/>
                  </a:cubicBezTo>
                  <a:cubicBezTo>
                    <a:pt x="140" y="401"/>
                    <a:pt x="138" y="403"/>
                    <a:pt x="138" y="403"/>
                  </a:cubicBezTo>
                  <a:close/>
                  <a:moveTo>
                    <a:pt x="149" y="393"/>
                  </a:moveTo>
                  <a:cubicBezTo>
                    <a:pt x="148" y="388"/>
                    <a:pt x="148" y="388"/>
                    <a:pt x="148" y="388"/>
                  </a:cubicBezTo>
                  <a:cubicBezTo>
                    <a:pt x="148" y="388"/>
                    <a:pt x="148" y="389"/>
                    <a:pt x="148" y="389"/>
                  </a:cubicBezTo>
                  <a:cubicBezTo>
                    <a:pt x="148" y="387"/>
                    <a:pt x="148" y="387"/>
                    <a:pt x="148" y="387"/>
                  </a:cubicBezTo>
                  <a:cubicBezTo>
                    <a:pt x="153" y="385"/>
                    <a:pt x="153" y="385"/>
                    <a:pt x="153" y="385"/>
                  </a:cubicBezTo>
                  <a:cubicBezTo>
                    <a:pt x="153" y="386"/>
                    <a:pt x="153" y="386"/>
                    <a:pt x="153" y="386"/>
                  </a:cubicBezTo>
                  <a:cubicBezTo>
                    <a:pt x="154" y="387"/>
                    <a:pt x="154" y="388"/>
                    <a:pt x="154" y="389"/>
                  </a:cubicBezTo>
                  <a:cubicBezTo>
                    <a:pt x="154" y="391"/>
                    <a:pt x="152" y="393"/>
                    <a:pt x="149" y="393"/>
                  </a:cubicBezTo>
                  <a:close/>
                  <a:moveTo>
                    <a:pt x="159" y="383"/>
                  </a:moveTo>
                  <a:cubicBezTo>
                    <a:pt x="157" y="377"/>
                    <a:pt x="157" y="377"/>
                    <a:pt x="157" y="377"/>
                  </a:cubicBezTo>
                  <a:cubicBezTo>
                    <a:pt x="158" y="377"/>
                    <a:pt x="160" y="376"/>
                    <a:pt x="161" y="375"/>
                  </a:cubicBezTo>
                  <a:cubicBezTo>
                    <a:pt x="165" y="379"/>
                    <a:pt x="165" y="379"/>
                    <a:pt x="165" y="379"/>
                  </a:cubicBezTo>
                  <a:cubicBezTo>
                    <a:pt x="163" y="381"/>
                    <a:pt x="161" y="382"/>
                    <a:pt x="159" y="383"/>
                  </a:cubicBezTo>
                  <a:close/>
                  <a:moveTo>
                    <a:pt x="174" y="380"/>
                  </a:moveTo>
                  <a:cubicBezTo>
                    <a:pt x="174" y="379"/>
                    <a:pt x="172" y="378"/>
                    <a:pt x="171" y="377"/>
                  </a:cubicBezTo>
                  <a:cubicBezTo>
                    <a:pt x="174" y="372"/>
                    <a:pt x="174" y="372"/>
                    <a:pt x="174" y="372"/>
                  </a:cubicBezTo>
                  <a:cubicBezTo>
                    <a:pt x="176" y="373"/>
                    <a:pt x="178" y="375"/>
                    <a:pt x="179" y="377"/>
                  </a:cubicBezTo>
                  <a:lnTo>
                    <a:pt x="174" y="380"/>
                  </a:lnTo>
                  <a:close/>
                  <a:moveTo>
                    <a:pt x="188" y="377"/>
                  </a:moveTo>
                  <a:cubicBezTo>
                    <a:pt x="183" y="374"/>
                    <a:pt x="183" y="374"/>
                    <a:pt x="183" y="374"/>
                  </a:cubicBezTo>
                  <a:cubicBezTo>
                    <a:pt x="184" y="372"/>
                    <a:pt x="185" y="371"/>
                    <a:pt x="185" y="370"/>
                  </a:cubicBezTo>
                  <a:cubicBezTo>
                    <a:pt x="191" y="371"/>
                    <a:pt x="191" y="371"/>
                    <a:pt x="191" y="371"/>
                  </a:cubicBezTo>
                  <a:cubicBezTo>
                    <a:pt x="191" y="373"/>
                    <a:pt x="190" y="375"/>
                    <a:pt x="188" y="377"/>
                  </a:cubicBezTo>
                  <a:close/>
                  <a:moveTo>
                    <a:pt x="194" y="360"/>
                  </a:moveTo>
                  <a:cubicBezTo>
                    <a:pt x="189" y="359"/>
                    <a:pt x="189" y="359"/>
                    <a:pt x="189" y="359"/>
                  </a:cubicBezTo>
                  <a:cubicBezTo>
                    <a:pt x="189" y="359"/>
                    <a:pt x="189" y="359"/>
                    <a:pt x="189" y="359"/>
                  </a:cubicBezTo>
                  <a:cubicBezTo>
                    <a:pt x="189" y="358"/>
                    <a:pt x="189" y="358"/>
                    <a:pt x="188" y="357"/>
                  </a:cubicBezTo>
                  <a:cubicBezTo>
                    <a:pt x="188" y="356"/>
                    <a:pt x="188" y="355"/>
                    <a:pt x="188" y="354"/>
                  </a:cubicBezTo>
                  <a:cubicBezTo>
                    <a:pt x="191" y="353"/>
                    <a:pt x="191" y="353"/>
                    <a:pt x="191" y="353"/>
                  </a:cubicBezTo>
                  <a:cubicBezTo>
                    <a:pt x="194" y="354"/>
                    <a:pt x="194" y="354"/>
                    <a:pt x="194" y="354"/>
                  </a:cubicBezTo>
                  <a:cubicBezTo>
                    <a:pt x="194" y="354"/>
                    <a:pt x="194" y="355"/>
                    <a:pt x="194" y="356"/>
                  </a:cubicBezTo>
                  <a:cubicBezTo>
                    <a:pt x="194" y="357"/>
                    <a:pt x="195" y="358"/>
                    <a:pt x="195" y="359"/>
                  </a:cubicBezTo>
                  <a:cubicBezTo>
                    <a:pt x="195" y="359"/>
                    <a:pt x="194" y="359"/>
                    <a:pt x="194" y="360"/>
                  </a:cubicBezTo>
                  <a:close/>
                  <a:moveTo>
                    <a:pt x="192" y="343"/>
                  </a:moveTo>
                  <a:cubicBezTo>
                    <a:pt x="195" y="343"/>
                    <a:pt x="195" y="343"/>
                    <a:pt x="195" y="343"/>
                  </a:cubicBezTo>
                  <a:cubicBezTo>
                    <a:pt x="192" y="343"/>
                    <a:pt x="192" y="343"/>
                    <a:pt x="192" y="343"/>
                  </a:cubicBezTo>
                  <a:cubicBezTo>
                    <a:pt x="192" y="343"/>
                    <a:pt x="192" y="342"/>
                    <a:pt x="192" y="342"/>
                  </a:cubicBezTo>
                  <a:cubicBezTo>
                    <a:pt x="192" y="342"/>
                    <a:pt x="191" y="340"/>
                    <a:pt x="191" y="339"/>
                  </a:cubicBezTo>
                  <a:cubicBezTo>
                    <a:pt x="190" y="339"/>
                    <a:pt x="190" y="339"/>
                    <a:pt x="190" y="339"/>
                  </a:cubicBezTo>
                  <a:cubicBezTo>
                    <a:pt x="195" y="336"/>
                    <a:pt x="195" y="336"/>
                    <a:pt x="195" y="336"/>
                  </a:cubicBezTo>
                  <a:cubicBezTo>
                    <a:pt x="196" y="337"/>
                    <a:pt x="196" y="337"/>
                    <a:pt x="196" y="337"/>
                  </a:cubicBezTo>
                  <a:cubicBezTo>
                    <a:pt x="197" y="339"/>
                    <a:pt x="198" y="340"/>
                    <a:pt x="198" y="342"/>
                  </a:cubicBezTo>
                  <a:cubicBezTo>
                    <a:pt x="198" y="343"/>
                    <a:pt x="198" y="343"/>
                    <a:pt x="198" y="343"/>
                  </a:cubicBezTo>
                  <a:lnTo>
                    <a:pt x="192" y="343"/>
                  </a:lnTo>
                  <a:close/>
                  <a:moveTo>
                    <a:pt x="131" y="331"/>
                  </a:moveTo>
                  <a:cubicBezTo>
                    <a:pt x="130" y="330"/>
                    <a:pt x="128" y="329"/>
                    <a:pt x="128" y="326"/>
                  </a:cubicBezTo>
                  <a:cubicBezTo>
                    <a:pt x="128" y="326"/>
                    <a:pt x="128" y="325"/>
                    <a:pt x="127" y="325"/>
                  </a:cubicBezTo>
                  <a:cubicBezTo>
                    <a:pt x="132" y="321"/>
                    <a:pt x="132" y="321"/>
                    <a:pt x="132" y="321"/>
                  </a:cubicBezTo>
                  <a:cubicBezTo>
                    <a:pt x="133" y="322"/>
                    <a:pt x="133" y="324"/>
                    <a:pt x="134" y="325"/>
                  </a:cubicBezTo>
                  <a:lnTo>
                    <a:pt x="131" y="331"/>
                  </a:lnTo>
                  <a:close/>
                  <a:moveTo>
                    <a:pt x="172" y="330"/>
                  </a:moveTo>
                  <a:cubicBezTo>
                    <a:pt x="168" y="326"/>
                    <a:pt x="168" y="326"/>
                    <a:pt x="168" y="326"/>
                  </a:cubicBezTo>
                  <a:cubicBezTo>
                    <a:pt x="168" y="325"/>
                    <a:pt x="169" y="325"/>
                    <a:pt x="169" y="323"/>
                  </a:cubicBezTo>
                  <a:cubicBezTo>
                    <a:pt x="170" y="322"/>
                    <a:pt x="170" y="321"/>
                    <a:pt x="171" y="321"/>
                  </a:cubicBezTo>
                  <a:cubicBezTo>
                    <a:pt x="174" y="326"/>
                    <a:pt x="174" y="326"/>
                    <a:pt x="174" y="326"/>
                  </a:cubicBezTo>
                  <a:cubicBezTo>
                    <a:pt x="175" y="326"/>
                    <a:pt x="175" y="325"/>
                    <a:pt x="175" y="325"/>
                  </a:cubicBezTo>
                  <a:cubicBezTo>
                    <a:pt x="174" y="327"/>
                    <a:pt x="173" y="329"/>
                    <a:pt x="172" y="330"/>
                  </a:cubicBezTo>
                  <a:close/>
                  <a:moveTo>
                    <a:pt x="183" y="329"/>
                  </a:moveTo>
                  <a:cubicBezTo>
                    <a:pt x="182" y="329"/>
                    <a:pt x="182" y="328"/>
                    <a:pt x="182" y="327"/>
                  </a:cubicBezTo>
                  <a:cubicBezTo>
                    <a:pt x="182" y="326"/>
                    <a:pt x="182" y="325"/>
                    <a:pt x="181" y="324"/>
                  </a:cubicBezTo>
                  <a:cubicBezTo>
                    <a:pt x="187" y="322"/>
                    <a:pt x="187" y="322"/>
                    <a:pt x="187" y="322"/>
                  </a:cubicBezTo>
                  <a:cubicBezTo>
                    <a:pt x="187" y="323"/>
                    <a:pt x="187" y="324"/>
                    <a:pt x="188" y="326"/>
                  </a:cubicBezTo>
                  <a:cubicBezTo>
                    <a:pt x="188" y="327"/>
                    <a:pt x="188" y="327"/>
                    <a:pt x="188" y="328"/>
                  </a:cubicBezTo>
                  <a:lnTo>
                    <a:pt x="183" y="329"/>
                  </a:lnTo>
                  <a:close/>
                  <a:moveTo>
                    <a:pt x="157" y="327"/>
                  </a:moveTo>
                  <a:cubicBezTo>
                    <a:pt x="157" y="327"/>
                    <a:pt x="157" y="327"/>
                    <a:pt x="157" y="327"/>
                  </a:cubicBezTo>
                  <a:cubicBezTo>
                    <a:pt x="156" y="326"/>
                    <a:pt x="155" y="325"/>
                    <a:pt x="155" y="325"/>
                  </a:cubicBezTo>
                  <a:cubicBezTo>
                    <a:pt x="155" y="325"/>
                    <a:pt x="154" y="325"/>
                    <a:pt x="154" y="325"/>
                  </a:cubicBezTo>
                  <a:cubicBezTo>
                    <a:pt x="155" y="320"/>
                    <a:pt x="155" y="320"/>
                    <a:pt x="155" y="320"/>
                  </a:cubicBezTo>
                  <a:cubicBezTo>
                    <a:pt x="155" y="320"/>
                    <a:pt x="155" y="320"/>
                    <a:pt x="155" y="320"/>
                  </a:cubicBezTo>
                  <a:cubicBezTo>
                    <a:pt x="158" y="320"/>
                    <a:pt x="159" y="321"/>
                    <a:pt x="161" y="323"/>
                  </a:cubicBezTo>
                  <a:cubicBezTo>
                    <a:pt x="161" y="323"/>
                    <a:pt x="161" y="323"/>
                    <a:pt x="161" y="323"/>
                  </a:cubicBezTo>
                  <a:lnTo>
                    <a:pt x="157" y="327"/>
                  </a:lnTo>
                  <a:close/>
                  <a:moveTo>
                    <a:pt x="118" y="326"/>
                  </a:moveTo>
                  <a:cubicBezTo>
                    <a:pt x="117" y="325"/>
                    <a:pt x="116" y="325"/>
                    <a:pt x="115" y="325"/>
                  </a:cubicBezTo>
                  <a:cubicBezTo>
                    <a:pt x="114" y="324"/>
                    <a:pt x="113" y="324"/>
                    <a:pt x="112" y="323"/>
                  </a:cubicBezTo>
                  <a:cubicBezTo>
                    <a:pt x="115" y="318"/>
                    <a:pt x="115" y="318"/>
                    <a:pt x="115" y="318"/>
                  </a:cubicBezTo>
                  <a:cubicBezTo>
                    <a:pt x="116" y="318"/>
                    <a:pt x="117" y="319"/>
                    <a:pt x="118" y="319"/>
                  </a:cubicBezTo>
                  <a:cubicBezTo>
                    <a:pt x="119" y="320"/>
                    <a:pt x="119" y="320"/>
                    <a:pt x="120" y="320"/>
                  </a:cubicBezTo>
                  <a:lnTo>
                    <a:pt x="118" y="326"/>
                  </a:lnTo>
                  <a:close/>
                  <a:moveTo>
                    <a:pt x="138" y="325"/>
                  </a:moveTo>
                  <a:cubicBezTo>
                    <a:pt x="138" y="325"/>
                    <a:pt x="138" y="324"/>
                    <a:pt x="138" y="324"/>
                  </a:cubicBezTo>
                  <a:cubicBezTo>
                    <a:pt x="138" y="324"/>
                    <a:pt x="138" y="324"/>
                    <a:pt x="138" y="323"/>
                  </a:cubicBezTo>
                  <a:cubicBezTo>
                    <a:pt x="138" y="322"/>
                    <a:pt x="139" y="321"/>
                    <a:pt x="139" y="320"/>
                  </a:cubicBezTo>
                  <a:cubicBezTo>
                    <a:pt x="140" y="319"/>
                    <a:pt x="141" y="318"/>
                    <a:pt x="142" y="317"/>
                  </a:cubicBezTo>
                  <a:cubicBezTo>
                    <a:pt x="144" y="323"/>
                    <a:pt x="144" y="323"/>
                    <a:pt x="144" y="323"/>
                  </a:cubicBezTo>
                  <a:cubicBezTo>
                    <a:pt x="144" y="323"/>
                    <a:pt x="144" y="323"/>
                    <a:pt x="144" y="323"/>
                  </a:cubicBezTo>
                  <a:cubicBezTo>
                    <a:pt x="144" y="323"/>
                    <a:pt x="144" y="323"/>
                    <a:pt x="144" y="323"/>
                  </a:cubicBezTo>
                  <a:cubicBezTo>
                    <a:pt x="144" y="324"/>
                    <a:pt x="144" y="324"/>
                    <a:pt x="144" y="325"/>
                  </a:cubicBezTo>
                  <a:lnTo>
                    <a:pt x="138" y="325"/>
                  </a:lnTo>
                  <a:close/>
                  <a:moveTo>
                    <a:pt x="121" y="315"/>
                  </a:moveTo>
                  <a:cubicBezTo>
                    <a:pt x="116" y="312"/>
                    <a:pt x="116" y="312"/>
                    <a:pt x="116" y="312"/>
                  </a:cubicBezTo>
                  <a:cubicBezTo>
                    <a:pt x="116" y="312"/>
                    <a:pt x="116" y="312"/>
                    <a:pt x="116" y="313"/>
                  </a:cubicBezTo>
                  <a:cubicBezTo>
                    <a:pt x="116" y="313"/>
                    <a:pt x="116" y="313"/>
                    <a:pt x="116" y="313"/>
                  </a:cubicBezTo>
                  <a:cubicBezTo>
                    <a:pt x="116" y="313"/>
                    <a:pt x="116" y="313"/>
                    <a:pt x="116" y="313"/>
                  </a:cubicBezTo>
                  <a:cubicBezTo>
                    <a:pt x="114" y="310"/>
                    <a:pt x="114" y="310"/>
                    <a:pt x="114" y="310"/>
                  </a:cubicBezTo>
                  <a:cubicBezTo>
                    <a:pt x="118" y="307"/>
                    <a:pt x="118" y="307"/>
                    <a:pt x="118" y="307"/>
                  </a:cubicBezTo>
                  <a:cubicBezTo>
                    <a:pt x="120" y="309"/>
                    <a:pt x="120" y="309"/>
                    <a:pt x="120" y="309"/>
                  </a:cubicBezTo>
                  <a:cubicBezTo>
                    <a:pt x="121" y="310"/>
                    <a:pt x="122" y="311"/>
                    <a:pt x="122" y="313"/>
                  </a:cubicBezTo>
                  <a:cubicBezTo>
                    <a:pt x="122" y="313"/>
                    <a:pt x="121" y="314"/>
                    <a:pt x="121" y="315"/>
                  </a:cubicBezTo>
                  <a:close/>
                  <a:moveTo>
                    <a:pt x="67" y="300"/>
                  </a:moveTo>
                  <a:cubicBezTo>
                    <a:pt x="67" y="299"/>
                    <a:pt x="66" y="299"/>
                    <a:pt x="66" y="298"/>
                  </a:cubicBezTo>
                  <a:cubicBezTo>
                    <a:pt x="64" y="294"/>
                    <a:pt x="64" y="294"/>
                    <a:pt x="64" y="294"/>
                  </a:cubicBezTo>
                  <a:cubicBezTo>
                    <a:pt x="69" y="291"/>
                    <a:pt x="69" y="291"/>
                    <a:pt x="69" y="291"/>
                  </a:cubicBezTo>
                  <a:cubicBezTo>
                    <a:pt x="71" y="295"/>
                    <a:pt x="71" y="295"/>
                    <a:pt x="71" y="295"/>
                  </a:cubicBezTo>
                  <a:cubicBezTo>
                    <a:pt x="71" y="295"/>
                    <a:pt x="71" y="296"/>
                    <a:pt x="71" y="296"/>
                  </a:cubicBezTo>
                  <a:lnTo>
                    <a:pt x="67" y="300"/>
                  </a:lnTo>
                  <a:close/>
                  <a:moveTo>
                    <a:pt x="110" y="299"/>
                  </a:moveTo>
                  <a:cubicBezTo>
                    <a:pt x="109" y="298"/>
                    <a:pt x="108" y="297"/>
                    <a:pt x="106" y="296"/>
                  </a:cubicBezTo>
                  <a:cubicBezTo>
                    <a:pt x="110" y="291"/>
                    <a:pt x="110" y="291"/>
                    <a:pt x="110" y="291"/>
                  </a:cubicBezTo>
                  <a:cubicBezTo>
                    <a:pt x="112" y="293"/>
                    <a:pt x="114" y="294"/>
                    <a:pt x="115" y="296"/>
                  </a:cubicBezTo>
                  <a:lnTo>
                    <a:pt x="110" y="299"/>
                  </a:lnTo>
                  <a:close/>
                  <a:moveTo>
                    <a:pt x="96" y="295"/>
                  </a:moveTo>
                  <a:cubicBezTo>
                    <a:pt x="94" y="295"/>
                    <a:pt x="93" y="295"/>
                    <a:pt x="91" y="294"/>
                  </a:cubicBezTo>
                  <a:cubicBezTo>
                    <a:pt x="92" y="289"/>
                    <a:pt x="92" y="289"/>
                    <a:pt x="92" y="289"/>
                  </a:cubicBezTo>
                  <a:cubicBezTo>
                    <a:pt x="94" y="289"/>
                    <a:pt x="96" y="290"/>
                    <a:pt x="97" y="289"/>
                  </a:cubicBezTo>
                  <a:cubicBezTo>
                    <a:pt x="97" y="295"/>
                    <a:pt x="97" y="295"/>
                    <a:pt x="97" y="295"/>
                  </a:cubicBezTo>
                  <a:cubicBezTo>
                    <a:pt x="97" y="295"/>
                    <a:pt x="97" y="295"/>
                    <a:pt x="96" y="295"/>
                  </a:cubicBezTo>
                  <a:close/>
                  <a:moveTo>
                    <a:pt x="77" y="293"/>
                  </a:moveTo>
                  <a:cubicBezTo>
                    <a:pt x="72" y="289"/>
                    <a:pt x="72" y="289"/>
                    <a:pt x="72" y="289"/>
                  </a:cubicBezTo>
                  <a:cubicBezTo>
                    <a:pt x="74" y="287"/>
                    <a:pt x="77" y="286"/>
                    <a:pt x="80" y="286"/>
                  </a:cubicBezTo>
                  <a:cubicBezTo>
                    <a:pt x="80" y="292"/>
                    <a:pt x="80" y="292"/>
                    <a:pt x="80" y="292"/>
                  </a:cubicBezTo>
                  <a:cubicBezTo>
                    <a:pt x="78" y="292"/>
                    <a:pt x="77" y="293"/>
                    <a:pt x="77" y="293"/>
                  </a:cubicBezTo>
                  <a:close/>
                  <a:moveTo>
                    <a:pt x="58" y="284"/>
                  </a:moveTo>
                  <a:cubicBezTo>
                    <a:pt x="57" y="283"/>
                    <a:pt x="57" y="282"/>
                    <a:pt x="56" y="281"/>
                  </a:cubicBezTo>
                  <a:cubicBezTo>
                    <a:pt x="56" y="280"/>
                    <a:pt x="56" y="279"/>
                    <a:pt x="55" y="279"/>
                  </a:cubicBezTo>
                  <a:cubicBezTo>
                    <a:pt x="60" y="276"/>
                    <a:pt x="60" y="276"/>
                    <a:pt x="60" y="276"/>
                  </a:cubicBezTo>
                  <a:cubicBezTo>
                    <a:pt x="61" y="277"/>
                    <a:pt x="61" y="278"/>
                    <a:pt x="62" y="279"/>
                  </a:cubicBezTo>
                  <a:cubicBezTo>
                    <a:pt x="62" y="280"/>
                    <a:pt x="63" y="281"/>
                    <a:pt x="63" y="282"/>
                  </a:cubicBezTo>
                  <a:lnTo>
                    <a:pt x="58" y="284"/>
                  </a:lnTo>
                  <a:close/>
                  <a:moveTo>
                    <a:pt x="59" y="270"/>
                  </a:moveTo>
                  <a:cubicBezTo>
                    <a:pt x="55" y="265"/>
                    <a:pt x="55" y="265"/>
                    <a:pt x="55" y="265"/>
                  </a:cubicBezTo>
                  <a:cubicBezTo>
                    <a:pt x="56" y="264"/>
                    <a:pt x="57" y="264"/>
                    <a:pt x="58" y="263"/>
                  </a:cubicBezTo>
                  <a:cubicBezTo>
                    <a:pt x="58" y="263"/>
                    <a:pt x="59" y="263"/>
                    <a:pt x="59" y="262"/>
                  </a:cubicBezTo>
                  <a:cubicBezTo>
                    <a:pt x="64" y="265"/>
                    <a:pt x="64" y="265"/>
                    <a:pt x="64" y="265"/>
                  </a:cubicBezTo>
                  <a:cubicBezTo>
                    <a:pt x="63" y="267"/>
                    <a:pt x="62" y="268"/>
                    <a:pt x="61" y="268"/>
                  </a:cubicBezTo>
                  <a:cubicBezTo>
                    <a:pt x="60" y="269"/>
                    <a:pt x="59" y="269"/>
                    <a:pt x="59" y="270"/>
                  </a:cubicBezTo>
                  <a:close/>
                  <a:moveTo>
                    <a:pt x="66" y="253"/>
                  </a:moveTo>
                  <a:cubicBezTo>
                    <a:pt x="61" y="251"/>
                    <a:pt x="61" y="251"/>
                    <a:pt x="61" y="251"/>
                  </a:cubicBezTo>
                  <a:cubicBezTo>
                    <a:pt x="61" y="250"/>
                    <a:pt x="62" y="248"/>
                    <a:pt x="63" y="248"/>
                  </a:cubicBezTo>
                  <a:cubicBezTo>
                    <a:pt x="64" y="247"/>
                    <a:pt x="65" y="247"/>
                    <a:pt x="66" y="246"/>
                  </a:cubicBezTo>
                  <a:cubicBezTo>
                    <a:pt x="69" y="250"/>
                    <a:pt x="69" y="250"/>
                    <a:pt x="69" y="250"/>
                  </a:cubicBezTo>
                  <a:cubicBezTo>
                    <a:pt x="69" y="251"/>
                    <a:pt x="68" y="252"/>
                    <a:pt x="67" y="252"/>
                  </a:cubicBezTo>
                  <a:cubicBezTo>
                    <a:pt x="67" y="252"/>
                    <a:pt x="66" y="253"/>
                    <a:pt x="66" y="253"/>
                  </a:cubicBezTo>
                  <a:close/>
                  <a:moveTo>
                    <a:pt x="66" y="239"/>
                  </a:moveTo>
                  <a:cubicBezTo>
                    <a:pt x="66" y="238"/>
                    <a:pt x="66" y="237"/>
                    <a:pt x="66" y="237"/>
                  </a:cubicBezTo>
                  <a:cubicBezTo>
                    <a:pt x="66" y="235"/>
                    <a:pt x="67" y="234"/>
                    <a:pt x="68" y="233"/>
                  </a:cubicBezTo>
                  <a:cubicBezTo>
                    <a:pt x="68" y="233"/>
                    <a:pt x="68" y="233"/>
                    <a:pt x="69" y="232"/>
                  </a:cubicBezTo>
                  <a:cubicBezTo>
                    <a:pt x="69" y="232"/>
                    <a:pt x="69" y="232"/>
                    <a:pt x="69" y="232"/>
                  </a:cubicBezTo>
                  <a:cubicBezTo>
                    <a:pt x="74" y="235"/>
                    <a:pt x="74" y="235"/>
                    <a:pt x="74" y="235"/>
                  </a:cubicBezTo>
                  <a:cubicBezTo>
                    <a:pt x="73" y="237"/>
                    <a:pt x="72" y="237"/>
                    <a:pt x="71" y="238"/>
                  </a:cubicBezTo>
                  <a:cubicBezTo>
                    <a:pt x="71" y="238"/>
                    <a:pt x="71" y="237"/>
                    <a:pt x="71" y="237"/>
                  </a:cubicBezTo>
                  <a:lnTo>
                    <a:pt x="66" y="239"/>
                  </a:lnTo>
                  <a:close/>
                  <a:moveTo>
                    <a:pt x="80" y="226"/>
                  </a:moveTo>
                  <a:cubicBezTo>
                    <a:pt x="75" y="223"/>
                    <a:pt x="75" y="223"/>
                    <a:pt x="75" y="223"/>
                  </a:cubicBezTo>
                  <a:cubicBezTo>
                    <a:pt x="77" y="221"/>
                    <a:pt x="78" y="220"/>
                    <a:pt x="80" y="220"/>
                  </a:cubicBezTo>
                  <a:cubicBezTo>
                    <a:pt x="82" y="220"/>
                    <a:pt x="82" y="220"/>
                    <a:pt x="84" y="221"/>
                  </a:cubicBezTo>
                  <a:cubicBezTo>
                    <a:pt x="81" y="226"/>
                    <a:pt x="81" y="226"/>
                    <a:pt x="81" y="226"/>
                  </a:cubicBezTo>
                  <a:cubicBezTo>
                    <a:pt x="81" y="226"/>
                    <a:pt x="81" y="226"/>
                    <a:pt x="81" y="226"/>
                  </a:cubicBezTo>
                  <a:cubicBezTo>
                    <a:pt x="80" y="226"/>
                    <a:pt x="80" y="226"/>
                    <a:pt x="80" y="226"/>
                  </a:cubicBezTo>
                  <a:close/>
                  <a:moveTo>
                    <a:pt x="72" y="217"/>
                  </a:moveTo>
                  <a:cubicBezTo>
                    <a:pt x="71" y="216"/>
                    <a:pt x="70" y="214"/>
                    <a:pt x="69" y="211"/>
                  </a:cubicBezTo>
                  <a:cubicBezTo>
                    <a:pt x="75" y="209"/>
                    <a:pt x="75" y="209"/>
                    <a:pt x="75" y="209"/>
                  </a:cubicBezTo>
                  <a:cubicBezTo>
                    <a:pt x="75" y="211"/>
                    <a:pt x="76" y="212"/>
                    <a:pt x="77" y="213"/>
                  </a:cubicBezTo>
                  <a:lnTo>
                    <a:pt x="72" y="217"/>
                  </a:lnTo>
                  <a:close/>
                  <a:moveTo>
                    <a:pt x="86" y="216"/>
                  </a:moveTo>
                  <a:cubicBezTo>
                    <a:pt x="86" y="216"/>
                    <a:pt x="86" y="216"/>
                    <a:pt x="86" y="216"/>
                  </a:cubicBezTo>
                  <a:cubicBezTo>
                    <a:pt x="84" y="215"/>
                    <a:pt x="84" y="215"/>
                    <a:pt x="84" y="215"/>
                  </a:cubicBezTo>
                  <a:cubicBezTo>
                    <a:pt x="84" y="215"/>
                    <a:pt x="84" y="214"/>
                    <a:pt x="84" y="214"/>
                  </a:cubicBezTo>
                  <a:cubicBezTo>
                    <a:pt x="84" y="214"/>
                    <a:pt x="85" y="215"/>
                    <a:pt x="86" y="215"/>
                  </a:cubicBezTo>
                  <a:cubicBezTo>
                    <a:pt x="83" y="211"/>
                    <a:pt x="83" y="211"/>
                    <a:pt x="83" y="211"/>
                  </a:cubicBezTo>
                  <a:cubicBezTo>
                    <a:pt x="84" y="211"/>
                    <a:pt x="84" y="210"/>
                    <a:pt x="85" y="210"/>
                  </a:cubicBezTo>
                  <a:cubicBezTo>
                    <a:pt x="85" y="210"/>
                    <a:pt x="86" y="209"/>
                    <a:pt x="87" y="209"/>
                  </a:cubicBezTo>
                  <a:cubicBezTo>
                    <a:pt x="87" y="209"/>
                    <a:pt x="90" y="210"/>
                    <a:pt x="90" y="214"/>
                  </a:cubicBezTo>
                  <a:cubicBezTo>
                    <a:pt x="90" y="214"/>
                    <a:pt x="90" y="215"/>
                    <a:pt x="90" y="216"/>
                  </a:cubicBezTo>
                  <a:cubicBezTo>
                    <a:pt x="87" y="216"/>
                    <a:pt x="87" y="216"/>
                    <a:pt x="87" y="216"/>
                  </a:cubicBezTo>
                  <a:cubicBezTo>
                    <a:pt x="87" y="216"/>
                    <a:pt x="87" y="216"/>
                    <a:pt x="86" y="216"/>
                  </a:cubicBezTo>
                  <a:close/>
                  <a:moveTo>
                    <a:pt x="88" y="215"/>
                  </a:moveTo>
                  <a:cubicBezTo>
                    <a:pt x="88" y="215"/>
                    <a:pt x="88" y="215"/>
                    <a:pt x="88" y="215"/>
                  </a:cubicBezTo>
                  <a:cubicBezTo>
                    <a:pt x="88" y="215"/>
                    <a:pt x="88" y="215"/>
                    <a:pt x="88" y="215"/>
                  </a:cubicBezTo>
                  <a:close/>
                  <a:moveTo>
                    <a:pt x="66" y="200"/>
                  </a:moveTo>
                  <a:cubicBezTo>
                    <a:pt x="66" y="198"/>
                    <a:pt x="65" y="196"/>
                    <a:pt x="64" y="195"/>
                  </a:cubicBezTo>
                  <a:cubicBezTo>
                    <a:pt x="69" y="192"/>
                    <a:pt x="69" y="192"/>
                    <a:pt x="69" y="192"/>
                  </a:cubicBezTo>
                  <a:cubicBezTo>
                    <a:pt x="70" y="194"/>
                    <a:pt x="71" y="196"/>
                    <a:pt x="72" y="198"/>
                  </a:cubicBezTo>
                  <a:lnTo>
                    <a:pt x="66" y="200"/>
                  </a:lnTo>
                  <a:close/>
                  <a:moveTo>
                    <a:pt x="57" y="198"/>
                  </a:moveTo>
                  <a:cubicBezTo>
                    <a:pt x="55" y="198"/>
                    <a:pt x="55" y="196"/>
                    <a:pt x="55" y="195"/>
                  </a:cubicBezTo>
                  <a:cubicBezTo>
                    <a:pt x="54" y="194"/>
                    <a:pt x="54" y="193"/>
                    <a:pt x="54" y="192"/>
                  </a:cubicBezTo>
                  <a:cubicBezTo>
                    <a:pt x="59" y="189"/>
                    <a:pt x="59" y="189"/>
                    <a:pt x="59" y="189"/>
                  </a:cubicBezTo>
                  <a:cubicBezTo>
                    <a:pt x="59" y="190"/>
                    <a:pt x="60" y="192"/>
                    <a:pt x="60" y="193"/>
                  </a:cubicBezTo>
                  <a:cubicBezTo>
                    <a:pt x="60" y="194"/>
                    <a:pt x="61" y="194"/>
                    <a:pt x="61" y="194"/>
                  </a:cubicBezTo>
                  <a:cubicBezTo>
                    <a:pt x="60" y="194"/>
                    <a:pt x="60" y="194"/>
                    <a:pt x="60" y="193"/>
                  </a:cubicBezTo>
                  <a:lnTo>
                    <a:pt x="57" y="198"/>
                  </a:lnTo>
                  <a:close/>
                  <a:moveTo>
                    <a:pt x="47" y="181"/>
                  </a:moveTo>
                  <a:cubicBezTo>
                    <a:pt x="47" y="181"/>
                    <a:pt x="47" y="181"/>
                    <a:pt x="47" y="181"/>
                  </a:cubicBezTo>
                  <a:cubicBezTo>
                    <a:pt x="47" y="180"/>
                    <a:pt x="47" y="178"/>
                    <a:pt x="48" y="176"/>
                  </a:cubicBezTo>
                  <a:cubicBezTo>
                    <a:pt x="48" y="176"/>
                    <a:pt x="48" y="175"/>
                    <a:pt x="49" y="174"/>
                  </a:cubicBezTo>
                  <a:cubicBezTo>
                    <a:pt x="54" y="177"/>
                    <a:pt x="54" y="177"/>
                    <a:pt x="54" y="177"/>
                  </a:cubicBezTo>
                  <a:cubicBezTo>
                    <a:pt x="54" y="178"/>
                    <a:pt x="53" y="178"/>
                    <a:pt x="53" y="178"/>
                  </a:cubicBezTo>
                  <a:cubicBezTo>
                    <a:pt x="53" y="180"/>
                    <a:pt x="53" y="181"/>
                    <a:pt x="53" y="181"/>
                  </a:cubicBezTo>
                  <a:lnTo>
                    <a:pt x="47" y="181"/>
                  </a:lnTo>
                  <a:close/>
                  <a:moveTo>
                    <a:pt x="61" y="168"/>
                  </a:moveTo>
                  <a:cubicBezTo>
                    <a:pt x="55" y="166"/>
                    <a:pt x="55" y="166"/>
                    <a:pt x="55" y="166"/>
                  </a:cubicBezTo>
                  <a:cubicBezTo>
                    <a:pt x="56" y="165"/>
                    <a:pt x="56" y="164"/>
                    <a:pt x="56" y="164"/>
                  </a:cubicBezTo>
                  <a:cubicBezTo>
                    <a:pt x="56" y="163"/>
                    <a:pt x="56" y="162"/>
                    <a:pt x="56" y="161"/>
                  </a:cubicBezTo>
                  <a:cubicBezTo>
                    <a:pt x="62" y="161"/>
                    <a:pt x="62" y="161"/>
                    <a:pt x="62" y="161"/>
                  </a:cubicBezTo>
                  <a:cubicBezTo>
                    <a:pt x="62" y="162"/>
                    <a:pt x="62" y="163"/>
                    <a:pt x="62" y="164"/>
                  </a:cubicBezTo>
                  <a:cubicBezTo>
                    <a:pt x="62" y="165"/>
                    <a:pt x="61" y="166"/>
                    <a:pt x="61" y="168"/>
                  </a:cubicBezTo>
                  <a:close/>
                  <a:moveTo>
                    <a:pt x="64" y="151"/>
                  </a:moveTo>
                  <a:cubicBezTo>
                    <a:pt x="59" y="148"/>
                    <a:pt x="59" y="148"/>
                    <a:pt x="59" y="148"/>
                  </a:cubicBezTo>
                  <a:cubicBezTo>
                    <a:pt x="60" y="148"/>
                    <a:pt x="60" y="147"/>
                    <a:pt x="60" y="147"/>
                  </a:cubicBezTo>
                  <a:cubicBezTo>
                    <a:pt x="61" y="146"/>
                    <a:pt x="61" y="145"/>
                    <a:pt x="62" y="144"/>
                  </a:cubicBezTo>
                  <a:cubicBezTo>
                    <a:pt x="67" y="145"/>
                    <a:pt x="67" y="145"/>
                    <a:pt x="67" y="145"/>
                  </a:cubicBezTo>
                  <a:cubicBezTo>
                    <a:pt x="67" y="146"/>
                    <a:pt x="67" y="148"/>
                    <a:pt x="65" y="150"/>
                  </a:cubicBezTo>
                  <a:cubicBezTo>
                    <a:pt x="65" y="151"/>
                    <a:pt x="64" y="151"/>
                    <a:pt x="64" y="151"/>
                  </a:cubicBezTo>
                  <a:close/>
                  <a:moveTo>
                    <a:pt x="74" y="137"/>
                  </a:moveTo>
                  <a:cubicBezTo>
                    <a:pt x="69" y="135"/>
                    <a:pt x="69" y="135"/>
                    <a:pt x="69" y="135"/>
                  </a:cubicBezTo>
                  <a:cubicBezTo>
                    <a:pt x="69" y="135"/>
                    <a:pt x="69" y="135"/>
                    <a:pt x="69" y="135"/>
                  </a:cubicBezTo>
                  <a:cubicBezTo>
                    <a:pt x="69" y="134"/>
                    <a:pt x="69" y="134"/>
                    <a:pt x="69" y="134"/>
                  </a:cubicBezTo>
                  <a:cubicBezTo>
                    <a:pt x="68" y="133"/>
                    <a:pt x="68" y="132"/>
                    <a:pt x="68" y="131"/>
                  </a:cubicBezTo>
                  <a:cubicBezTo>
                    <a:pt x="73" y="130"/>
                    <a:pt x="73" y="130"/>
                    <a:pt x="73" y="130"/>
                  </a:cubicBezTo>
                  <a:cubicBezTo>
                    <a:pt x="73" y="130"/>
                    <a:pt x="73" y="130"/>
                    <a:pt x="74" y="131"/>
                  </a:cubicBezTo>
                  <a:cubicBezTo>
                    <a:pt x="74" y="132"/>
                    <a:pt x="75" y="134"/>
                    <a:pt x="75" y="135"/>
                  </a:cubicBezTo>
                  <a:cubicBezTo>
                    <a:pt x="75" y="135"/>
                    <a:pt x="75" y="136"/>
                    <a:pt x="74" y="137"/>
                  </a:cubicBezTo>
                  <a:close/>
                  <a:moveTo>
                    <a:pt x="79" y="124"/>
                  </a:moveTo>
                  <a:cubicBezTo>
                    <a:pt x="76" y="120"/>
                    <a:pt x="76" y="120"/>
                    <a:pt x="76" y="120"/>
                  </a:cubicBezTo>
                  <a:cubicBezTo>
                    <a:pt x="77" y="119"/>
                    <a:pt x="78" y="118"/>
                    <a:pt x="78" y="118"/>
                  </a:cubicBezTo>
                  <a:cubicBezTo>
                    <a:pt x="83" y="117"/>
                    <a:pt x="83" y="117"/>
                    <a:pt x="83" y="117"/>
                  </a:cubicBezTo>
                  <a:cubicBezTo>
                    <a:pt x="83" y="117"/>
                    <a:pt x="83" y="118"/>
                    <a:pt x="83" y="118"/>
                  </a:cubicBezTo>
                  <a:cubicBezTo>
                    <a:pt x="83" y="118"/>
                    <a:pt x="83" y="118"/>
                    <a:pt x="83" y="119"/>
                  </a:cubicBezTo>
                  <a:cubicBezTo>
                    <a:pt x="83" y="121"/>
                    <a:pt x="81" y="123"/>
                    <a:pt x="79" y="124"/>
                  </a:cubicBezTo>
                  <a:close/>
                  <a:moveTo>
                    <a:pt x="74" y="108"/>
                  </a:moveTo>
                  <a:cubicBezTo>
                    <a:pt x="73" y="106"/>
                    <a:pt x="72" y="105"/>
                    <a:pt x="72" y="104"/>
                  </a:cubicBezTo>
                  <a:cubicBezTo>
                    <a:pt x="71" y="103"/>
                    <a:pt x="71" y="103"/>
                    <a:pt x="71" y="103"/>
                  </a:cubicBezTo>
                  <a:cubicBezTo>
                    <a:pt x="71" y="103"/>
                    <a:pt x="71" y="103"/>
                    <a:pt x="71" y="103"/>
                  </a:cubicBezTo>
                  <a:cubicBezTo>
                    <a:pt x="76" y="99"/>
                    <a:pt x="76" y="99"/>
                    <a:pt x="76" y="99"/>
                  </a:cubicBezTo>
                  <a:cubicBezTo>
                    <a:pt x="76" y="100"/>
                    <a:pt x="76" y="100"/>
                    <a:pt x="77" y="101"/>
                  </a:cubicBezTo>
                  <a:cubicBezTo>
                    <a:pt x="77" y="101"/>
                    <a:pt x="77" y="101"/>
                    <a:pt x="77" y="101"/>
                  </a:cubicBezTo>
                  <a:cubicBezTo>
                    <a:pt x="77" y="102"/>
                    <a:pt x="78" y="104"/>
                    <a:pt x="79" y="105"/>
                  </a:cubicBezTo>
                  <a:lnTo>
                    <a:pt x="74" y="108"/>
                  </a:lnTo>
                  <a:close/>
                  <a:moveTo>
                    <a:pt x="20" y="105"/>
                  </a:moveTo>
                  <a:cubicBezTo>
                    <a:pt x="18" y="104"/>
                    <a:pt x="16" y="103"/>
                    <a:pt x="14" y="102"/>
                  </a:cubicBezTo>
                  <a:cubicBezTo>
                    <a:pt x="17" y="97"/>
                    <a:pt x="17" y="97"/>
                    <a:pt x="17" y="97"/>
                  </a:cubicBezTo>
                  <a:cubicBezTo>
                    <a:pt x="18" y="98"/>
                    <a:pt x="20" y="98"/>
                    <a:pt x="22" y="99"/>
                  </a:cubicBezTo>
                  <a:lnTo>
                    <a:pt x="20" y="105"/>
                  </a:lnTo>
                  <a:close/>
                  <a:moveTo>
                    <a:pt x="34" y="104"/>
                  </a:moveTo>
                  <a:cubicBezTo>
                    <a:pt x="30" y="100"/>
                    <a:pt x="30" y="100"/>
                    <a:pt x="30" y="100"/>
                  </a:cubicBezTo>
                  <a:cubicBezTo>
                    <a:pt x="31" y="99"/>
                    <a:pt x="32" y="98"/>
                    <a:pt x="33" y="97"/>
                  </a:cubicBezTo>
                  <a:cubicBezTo>
                    <a:pt x="34" y="96"/>
                    <a:pt x="34" y="96"/>
                    <a:pt x="34" y="96"/>
                  </a:cubicBezTo>
                  <a:cubicBezTo>
                    <a:pt x="38" y="100"/>
                    <a:pt x="38" y="100"/>
                    <a:pt x="38" y="100"/>
                  </a:cubicBezTo>
                  <a:cubicBezTo>
                    <a:pt x="38" y="101"/>
                    <a:pt x="38" y="101"/>
                    <a:pt x="38" y="101"/>
                  </a:cubicBezTo>
                  <a:cubicBezTo>
                    <a:pt x="36" y="102"/>
                    <a:pt x="35" y="103"/>
                    <a:pt x="34" y="104"/>
                  </a:cubicBezTo>
                  <a:close/>
                  <a:moveTo>
                    <a:pt x="48" y="98"/>
                  </a:moveTo>
                  <a:cubicBezTo>
                    <a:pt x="48" y="98"/>
                    <a:pt x="47" y="98"/>
                    <a:pt x="47" y="98"/>
                  </a:cubicBezTo>
                  <a:cubicBezTo>
                    <a:pt x="47" y="93"/>
                    <a:pt x="47" y="93"/>
                    <a:pt x="47" y="93"/>
                  </a:cubicBezTo>
                  <a:cubicBezTo>
                    <a:pt x="50" y="93"/>
                    <a:pt x="50" y="93"/>
                    <a:pt x="51" y="92"/>
                  </a:cubicBezTo>
                  <a:cubicBezTo>
                    <a:pt x="54" y="97"/>
                    <a:pt x="54" y="97"/>
                    <a:pt x="54" y="97"/>
                  </a:cubicBezTo>
                  <a:cubicBezTo>
                    <a:pt x="52" y="98"/>
                    <a:pt x="50" y="98"/>
                    <a:pt x="48" y="98"/>
                  </a:cubicBezTo>
                  <a:close/>
                  <a:moveTo>
                    <a:pt x="62" y="96"/>
                  </a:moveTo>
                  <a:cubicBezTo>
                    <a:pt x="61" y="95"/>
                    <a:pt x="61" y="93"/>
                    <a:pt x="61" y="92"/>
                  </a:cubicBezTo>
                  <a:cubicBezTo>
                    <a:pt x="61" y="92"/>
                    <a:pt x="60" y="91"/>
                    <a:pt x="60" y="91"/>
                  </a:cubicBezTo>
                  <a:cubicBezTo>
                    <a:pt x="64" y="86"/>
                    <a:pt x="64" y="86"/>
                    <a:pt x="64" y="86"/>
                  </a:cubicBezTo>
                  <a:cubicBezTo>
                    <a:pt x="65" y="88"/>
                    <a:pt x="67" y="90"/>
                    <a:pt x="67" y="92"/>
                  </a:cubicBezTo>
                  <a:cubicBezTo>
                    <a:pt x="67" y="92"/>
                    <a:pt x="66" y="92"/>
                    <a:pt x="66" y="92"/>
                  </a:cubicBezTo>
                  <a:lnTo>
                    <a:pt x="62" y="96"/>
                  </a:lnTo>
                  <a:close/>
                  <a:moveTo>
                    <a:pt x="12" y="95"/>
                  </a:moveTo>
                  <a:cubicBezTo>
                    <a:pt x="7" y="92"/>
                    <a:pt x="7" y="92"/>
                    <a:pt x="7" y="92"/>
                  </a:cubicBezTo>
                  <a:cubicBezTo>
                    <a:pt x="7" y="91"/>
                    <a:pt x="8" y="91"/>
                    <a:pt x="8" y="90"/>
                  </a:cubicBezTo>
                  <a:cubicBezTo>
                    <a:pt x="8" y="90"/>
                    <a:pt x="8" y="90"/>
                    <a:pt x="8" y="89"/>
                  </a:cubicBezTo>
                  <a:cubicBezTo>
                    <a:pt x="14" y="88"/>
                    <a:pt x="14" y="88"/>
                    <a:pt x="14" y="88"/>
                  </a:cubicBezTo>
                  <a:cubicBezTo>
                    <a:pt x="14" y="89"/>
                    <a:pt x="14" y="90"/>
                    <a:pt x="14" y="90"/>
                  </a:cubicBezTo>
                  <a:cubicBezTo>
                    <a:pt x="14" y="93"/>
                    <a:pt x="13" y="94"/>
                    <a:pt x="12" y="94"/>
                  </a:cubicBezTo>
                  <a:cubicBezTo>
                    <a:pt x="12" y="95"/>
                    <a:pt x="12" y="95"/>
                    <a:pt x="12" y="95"/>
                  </a:cubicBezTo>
                  <a:close/>
                  <a:moveTo>
                    <a:pt x="4" y="78"/>
                  </a:moveTo>
                  <a:cubicBezTo>
                    <a:pt x="4" y="78"/>
                    <a:pt x="4" y="78"/>
                    <a:pt x="4" y="77"/>
                  </a:cubicBezTo>
                  <a:cubicBezTo>
                    <a:pt x="4" y="76"/>
                    <a:pt x="4" y="75"/>
                    <a:pt x="5" y="73"/>
                  </a:cubicBezTo>
                  <a:cubicBezTo>
                    <a:pt x="6" y="72"/>
                    <a:pt x="6" y="72"/>
                    <a:pt x="7" y="71"/>
                  </a:cubicBezTo>
                  <a:cubicBezTo>
                    <a:pt x="11" y="75"/>
                    <a:pt x="11" y="75"/>
                    <a:pt x="11" y="75"/>
                  </a:cubicBezTo>
                  <a:cubicBezTo>
                    <a:pt x="11" y="75"/>
                    <a:pt x="11" y="76"/>
                    <a:pt x="10" y="76"/>
                  </a:cubicBezTo>
                  <a:cubicBezTo>
                    <a:pt x="10" y="77"/>
                    <a:pt x="10" y="77"/>
                    <a:pt x="10" y="77"/>
                  </a:cubicBezTo>
                  <a:lnTo>
                    <a:pt x="4" y="78"/>
                  </a:lnTo>
                  <a:close/>
                  <a:moveTo>
                    <a:pt x="9" y="62"/>
                  </a:moveTo>
                  <a:cubicBezTo>
                    <a:pt x="8" y="59"/>
                    <a:pt x="8" y="59"/>
                    <a:pt x="8" y="59"/>
                  </a:cubicBezTo>
                  <a:cubicBezTo>
                    <a:pt x="12" y="54"/>
                    <a:pt x="12" y="54"/>
                    <a:pt x="12" y="54"/>
                  </a:cubicBezTo>
                  <a:cubicBezTo>
                    <a:pt x="13" y="56"/>
                    <a:pt x="14" y="58"/>
                    <a:pt x="15" y="62"/>
                  </a:cubicBezTo>
                  <a:lnTo>
                    <a:pt x="9" y="62"/>
                  </a:lnTo>
                  <a:close/>
                  <a:moveTo>
                    <a:pt x="5" y="57"/>
                  </a:moveTo>
                  <a:cubicBezTo>
                    <a:pt x="1" y="52"/>
                    <a:pt x="1" y="52"/>
                    <a:pt x="1" y="52"/>
                  </a:cubicBezTo>
                  <a:cubicBezTo>
                    <a:pt x="1" y="53"/>
                    <a:pt x="1" y="53"/>
                    <a:pt x="1" y="53"/>
                  </a:cubicBezTo>
                  <a:cubicBezTo>
                    <a:pt x="0" y="53"/>
                    <a:pt x="0" y="52"/>
                    <a:pt x="0" y="50"/>
                  </a:cubicBezTo>
                  <a:cubicBezTo>
                    <a:pt x="0" y="50"/>
                    <a:pt x="0" y="49"/>
                    <a:pt x="1" y="48"/>
                  </a:cubicBezTo>
                  <a:cubicBezTo>
                    <a:pt x="5" y="51"/>
                    <a:pt x="5" y="51"/>
                    <a:pt x="5" y="51"/>
                  </a:cubicBezTo>
                  <a:cubicBezTo>
                    <a:pt x="5" y="51"/>
                    <a:pt x="6" y="51"/>
                    <a:pt x="6" y="50"/>
                  </a:cubicBezTo>
                  <a:cubicBezTo>
                    <a:pt x="6" y="50"/>
                    <a:pt x="6" y="50"/>
                    <a:pt x="6" y="50"/>
                  </a:cubicBezTo>
                  <a:cubicBezTo>
                    <a:pt x="6" y="50"/>
                    <a:pt x="6" y="50"/>
                    <a:pt x="6" y="51"/>
                  </a:cubicBezTo>
                  <a:cubicBezTo>
                    <a:pt x="6" y="52"/>
                    <a:pt x="7" y="53"/>
                    <a:pt x="7" y="53"/>
                  </a:cubicBezTo>
                  <a:cubicBezTo>
                    <a:pt x="7" y="55"/>
                    <a:pt x="5" y="57"/>
                    <a:pt x="5" y="57"/>
                  </a:cubicBezTo>
                  <a:close/>
                  <a:moveTo>
                    <a:pt x="15" y="46"/>
                  </a:moveTo>
                  <a:cubicBezTo>
                    <a:pt x="11" y="41"/>
                    <a:pt x="11" y="41"/>
                    <a:pt x="11" y="41"/>
                  </a:cubicBezTo>
                  <a:cubicBezTo>
                    <a:pt x="13" y="40"/>
                    <a:pt x="14" y="39"/>
                    <a:pt x="16" y="38"/>
                  </a:cubicBezTo>
                  <a:cubicBezTo>
                    <a:pt x="20" y="42"/>
                    <a:pt x="20" y="42"/>
                    <a:pt x="20" y="42"/>
                  </a:cubicBezTo>
                  <a:cubicBezTo>
                    <a:pt x="18" y="44"/>
                    <a:pt x="16" y="45"/>
                    <a:pt x="15" y="46"/>
                  </a:cubicBezTo>
                  <a:close/>
                  <a:moveTo>
                    <a:pt x="44" y="41"/>
                  </a:moveTo>
                  <a:cubicBezTo>
                    <a:pt x="43" y="41"/>
                    <a:pt x="43" y="41"/>
                    <a:pt x="43" y="40"/>
                  </a:cubicBezTo>
                  <a:cubicBezTo>
                    <a:pt x="42" y="39"/>
                    <a:pt x="42" y="39"/>
                    <a:pt x="41" y="38"/>
                  </a:cubicBezTo>
                  <a:cubicBezTo>
                    <a:pt x="41" y="37"/>
                    <a:pt x="41" y="37"/>
                    <a:pt x="40" y="36"/>
                  </a:cubicBezTo>
                  <a:cubicBezTo>
                    <a:pt x="44" y="32"/>
                    <a:pt x="44" y="32"/>
                    <a:pt x="44" y="32"/>
                  </a:cubicBezTo>
                  <a:cubicBezTo>
                    <a:pt x="45" y="33"/>
                    <a:pt x="46" y="34"/>
                    <a:pt x="46" y="35"/>
                  </a:cubicBezTo>
                  <a:cubicBezTo>
                    <a:pt x="47" y="36"/>
                    <a:pt x="47" y="36"/>
                    <a:pt x="47" y="37"/>
                  </a:cubicBezTo>
                  <a:lnTo>
                    <a:pt x="44" y="41"/>
                  </a:lnTo>
                  <a:close/>
                  <a:moveTo>
                    <a:pt x="82" y="41"/>
                  </a:moveTo>
                  <a:cubicBezTo>
                    <a:pt x="82" y="41"/>
                    <a:pt x="81" y="41"/>
                    <a:pt x="81" y="41"/>
                  </a:cubicBezTo>
                  <a:cubicBezTo>
                    <a:pt x="79" y="41"/>
                    <a:pt x="77" y="41"/>
                    <a:pt x="76" y="40"/>
                  </a:cubicBezTo>
                  <a:cubicBezTo>
                    <a:pt x="78" y="35"/>
                    <a:pt x="78" y="35"/>
                    <a:pt x="78" y="35"/>
                  </a:cubicBezTo>
                  <a:cubicBezTo>
                    <a:pt x="79" y="35"/>
                    <a:pt x="81" y="35"/>
                    <a:pt x="83" y="35"/>
                  </a:cubicBezTo>
                  <a:lnTo>
                    <a:pt x="82" y="41"/>
                  </a:lnTo>
                  <a:close/>
                  <a:moveTo>
                    <a:pt x="96" y="39"/>
                  </a:moveTo>
                  <a:cubicBezTo>
                    <a:pt x="92" y="35"/>
                    <a:pt x="92" y="35"/>
                    <a:pt x="92" y="35"/>
                  </a:cubicBezTo>
                  <a:cubicBezTo>
                    <a:pt x="93" y="34"/>
                    <a:pt x="95" y="33"/>
                    <a:pt x="97" y="33"/>
                  </a:cubicBezTo>
                  <a:cubicBezTo>
                    <a:pt x="99" y="33"/>
                    <a:pt x="100" y="33"/>
                    <a:pt x="101" y="35"/>
                  </a:cubicBezTo>
                  <a:cubicBezTo>
                    <a:pt x="96" y="38"/>
                    <a:pt x="96" y="38"/>
                    <a:pt x="96" y="38"/>
                  </a:cubicBezTo>
                  <a:cubicBezTo>
                    <a:pt x="96" y="38"/>
                    <a:pt x="97" y="38"/>
                    <a:pt x="97" y="38"/>
                  </a:cubicBezTo>
                  <a:cubicBezTo>
                    <a:pt x="97" y="38"/>
                    <a:pt x="96" y="39"/>
                    <a:pt x="96" y="39"/>
                  </a:cubicBezTo>
                  <a:close/>
                  <a:moveTo>
                    <a:pt x="109" y="37"/>
                  </a:moveTo>
                  <a:cubicBezTo>
                    <a:pt x="105" y="32"/>
                    <a:pt x="105" y="32"/>
                    <a:pt x="105" y="32"/>
                  </a:cubicBezTo>
                  <a:cubicBezTo>
                    <a:pt x="107" y="31"/>
                    <a:pt x="109" y="30"/>
                    <a:pt x="111" y="29"/>
                  </a:cubicBezTo>
                  <a:cubicBezTo>
                    <a:pt x="114" y="34"/>
                    <a:pt x="114" y="34"/>
                    <a:pt x="114" y="34"/>
                  </a:cubicBezTo>
                  <a:cubicBezTo>
                    <a:pt x="112" y="35"/>
                    <a:pt x="110" y="36"/>
                    <a:pt x="109" y="37"/>
                  </a:cubicBezTo>
                  <a:close/>
                  <a:moveTo>
                    <a:pt x="127" y="35"/>
                  </a:moveTo>
                  <a:cubicBezTo>
                    <a:pt x="126" y="35"/>
                    <a:pt x="124" y="35"/>
                    <a:pt x="122" y="34"/>
                  </a:cubicBezTo>
                  <a:cubicBezTo>
                    <a:pt x="124" y="29"/>
                    <a:pt x="124" y="29"/>
                    <a:pt x="124" y="29"/>
                  </a:cubicBezTo>
                  <a:cubicBezTo>
                    <a:pt x="126" y="29"/>
                    <a:pt x="127" y="29"/>
                    <a:pt x="127" y="29"/>
                  </a:cubicBezTo>
                  <a:cubicBezTo>
                    <a:pt x="130" y="34"/>
                    <a:pt x="130" y="34"/>
                    <a:pt x="130" y="34"/>
                  </a:cubicBezTo>
                  <a:cubicBezTo>
                    <a:pt x="130" y="35"/>
                    <a:pt x="129" y="35"/>
                    <a:pt x="127" y="35"/>
                  </a:cubicBezTo>
                  <a:close/>
                  <a:moveTo>
                    <a:pt x="57" y="34"/>
                  </a:moveTo>
                  <a:cubicBezTo>
                    <a:pt x="52" y="31"/>
                    <a:pt x="52" y="31"/>
                    <a:pt x="52" y="31"/>
                  </a:cubicBezTo>
                  <a:cubicBezTo>
                    <a:pt x="52" y="31"/>
                    <a:pt x="52" y="31"/>
                    <a:pt x="52" y="31"/>
                  </a:cubicBezTo>
                  <a:cubicBezTo>
                    <a:pt x="53" y="29"/>
                    <a:pt x="54" y="28"/>
                    <a:pt x="55" y="26"/>
                  </a:cubicBezTo>
                  <a:cubicBezTo>
                    <a:pt x="60" y="30"/>
                    <a:pt x="60" y="30"/>
                    <a:pt x="60" y="30"/>
                  </a:cubicBezTo>
                  <a:cubicBezTo>
                    <a:pt x="59" y="31"/>
                    <a:pt x="58" y="32"/>
                    <a:pt x="57" y="34"/>
                  </a:cubicBezTo>
                  <a:close/>
                  <a:moveTo>
                    <a:pt x="27" y="32"/>
                  </a:moveTo>
                  <a:cubicBezTo>
                    <a:pt x="22" y="29"/>
                    <a:pt x="22" y="29"/>
                    <a:pt x="22" y="29"/>
                  </a:cubicBezTo>
                  <a:cubicBezTo>
                    <a:pt x="22" y="28"/>
                    <a:pt x="23" y="27"/>
                    <a:pt x="23" y="27"/>
                  </a:cubicBezTo>
                  <a:cubicBezTo>
                    <a:pt x="23" y="26"/>
                    <a:pt x="23" y="25"/>
                    <a:pt x="23" y="25"/>
                  </a:cubicBezTo>
                  <a:cubicBezTo>
                    <a:pt x="29" y="25"/>
                    <a:pt x="29" y="25"/>
                    <a:pt x="29" y="25"/>
                  </a:cubicBezTo>
                  <a:cubicBezTo>
                    <a:pt x="29" y="26"/>
                    <a:pt x="29" y="27"/>
                    <a:pt x="28" y="28"/>
                  </a:cubicBezTo>
                  <a:cubicBezTo>
                    <a:pt x="28" y="29"/>
                    <a:pt x="28" y="31"/>
                    <a:pt x="27" y="32"/>
                  </a:cubicBezTo>
                  <a:close/>
                  <a:moveTo>
                    <a:pt x="69" y="29"/>
                  </a:moveTo>
                  <a:cubicBezTo>
                    <a:pt x="68" y="28"/>
                    <a:pt x="67" y="27"/>
                    <a:pt x="66" y="27"/>
                  </a:cubicBezTo>
                  <a:cubicBezTo>
                    <a:pt x="68" y="21"/>
                    <a:pt x="68" y="21"/>
                    <a:pt x="68" y="21"/>
                  </a:cubicBezTo>
                  <a:cubicBezTo>
                    <a:pt x="70" y="23"/>
                    <a:pt x="72" y="24"/>
                    <a:pt x="74" y="26"/>
                  </a:cubicBezTo>
                  <a:lnTo>
                    <a:pt x="69" y="29"/>
                  </a:lnTo>
                  <a:close/>
                  <a:moveTo>
                    <a:pt x="40" y="25"/>
                  </a:moveTo>
                  <a:cubicBezTo>
                    <a:pt x="36" y="25"/>
                    <a:pt x="36" y="25"/>
                    <a:pt x="36" y="25"/>
                  </a:cubicBezTo>
                  <a:cubicBezTo>
                    <a:pt x="36" y="25"/>
                    <a:pt x="36" y="25"/>
                    <a:pt x="36" y="25"/>
                  </a:cubicBezTo>
                  <a:cubicBezTo>
                    <a:pt x="36" y="25"/>
                    <a:pt x="36" y="25"/>
                    <a:pt x="36" y="25"/>
                  </a:cubicBezTo>
                  <a:cubicBezTo>
                    <a:pt x="35" y="24"/>
                    <a:pt x="35" y="24"/>
                    <a:pt x="35" y="24"/>
                  </a:cubicBezTo>
                  <a:cubicBezTo>
                    <a:pt x="35" y="24"/>
                    <a:pt x="35" y="24"/>
                    <a:pt x="35" y="23"/>
                  </a:cubicBezTo>
                  <a:cubicBezTo>
                    <a:pt x="35" y="24"/>
                    <a:pt x="35" y="24"/>
                    <a:pt x="36" y="24"/>
                  </a:cubicBezTo>
                  <a:cubicBezTo>
                    <a:pt x="35" y="22"/>
                    <a:pt x="35" y="22"/>
                    <a:pt x="35" y="22"/>
                  </a:cubicBezTo>
                  <a:cubicBezTo>
                    <a:pt x="34" y="19"/>
                    <a:pt x="34" y="19"/>
                    <a:pt x="34" y="19"/>
                  </a:cubicBezTo>
                  <a:cubicBezTo>
                    <a:pt x="34" y="19"/>
                    <a:pt x="34" y="19"/>
                    <a:pt x="34" y="19"/>
                  </a:cubicBezTo>
                  <a:cubicBezTo>
                    <a:pt x="35" y="19"/>
                    <a:pt x="36" y="19"/>
                    <a:pt x="37" y="19"/>
                  </a:cubicBezTo>
                  <a:cubicBezTo>
                    <a:pt x="39" y="19"/>
                    <a:pt x="41" y="20"/>
                    <a:pt x="41" y="23"/>
                  </a:cubicBezTo>
                  <a:cubicBezTo>
                    <a:pt x="41" y="24"/>
                    <a:pt x="40" y="24"/>
                    <a:pt x="40" y="25"/>
                  </a:cubicBezTo>
                  <a:close/>
                  <a:moveTo>
                    <a:pt x="135" y="22"/>
                  </a:moveTo>
                  <a:cubicBezTo>
                    <a:pt x="130" y="20"/>
                    <a:pt x="130" y="20"/>
                    <a:pt x="130" y="20"/>
                  </a:cubicBezTo>
                  <a:cubicBezTo>
                    <a:pt x="130" y="19"/>
                    <a:pt x="130" y="18"/>
                    <a:pt x="131" y="17"/>
                  </a:cubicBezTo>
                  <a:cubicBezTo>
                    <a:pt x="131" y="16"/>
                    <a:pt x="131" y="16"/>
                    <a:pt x="131" y="15"/>
                  </a:cubicBezTo>
                  <a:cubicBezTo>
                    <a:pt x="137" y="16"/>
                    <a:pt x="137" y="16"/>
                    <a:pt x="137" y="16"/>
                  </a:cubicBezTo>
                  <a:cubicBezTo>
                    <a:pt x="136" y="17"/>
                    <a:pt x="136" y="17"/>
                    <a:pt x="136" y="18"/>
                  </a:cubicBezTo>
                  <a:cubicBezTo>
                    <a:pt x="136" y="19"/>
                    <a:pt x="136" y="21"/>
                    <a:pt x="135" y="22"/>
                  </a:cubicBezTo>
                  <a:close/>
                  <a:moveTo>
                    <a:pt x="141" y="5"/>
                  </a:moveTo>
                  <a:cubicBezTo>
                    <a:pt x="135" y="4"/>
                    <a:pt x="135" y="4"/>
                    <a:pt x="135" y="4"/>
                  </a:cubicBezTo>
                  <a:cubicBezTo>
                    <a:pt x="135" y="4"/>
                    <a:pt x="135" y="4"/>
                    <a:pt x="135" y="3"/>
                  </a:cubicBezTo>
                  <a:cubicBezTo>
                    <a:pt x="135" y="3"/>
                    <a:pt x="135" y="2"/>
                    <a:pt x="135" y="1"/>
                  </a:cubicBezTo>
                  <a:cubicBezTo>
                    <a:pt x="141" y="0"/>
                    <a:pt x="141" y="0"/>
                    <a:pt x="141" y="0"/>
                  </a:cubicBezTo>
                  <a:cubicBezTo>
                    <a:pt x="141" y="1"/>
                    <a:pt x="141" y="2"/>
                    <a:pt x="141" y="3"/>
                  </a:cubicBezTo>
                  <a:cubicBezTo>
                    <a:pt x="141" y="4"/>
                    <a:pt x="141" y="4"/>
                    <a:pt x="141" y="5"/>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6" name="íšlíďe">
              <a:extLst>
                <a:ext uri="{FF2B5EF4-FFF2-40B4-BE49-F238E27FC236}">
                  <a16:creationId xmlns:a16="http://schemas.microsoft.com/office/drawing/2014/main" id="{46A6EEEC-C4F3-42AB-89F5-385A7A3172FE}"/>
                </a:ext>
              </a:extLst>
            </p:cNvPr>
            <p:cNvSpPr/>
            <p:nvPr/>
          </p:nvSpPr>
          <p:spPr bwMode="auto">
            <a:xfrm>
              <a:off x="5835650" y="4837113"/>
              <a:ext cx="368300" cy="214313"/>
            </a:xfrm>
            <a:custGeom>
              <a:avLst/>
              <a:gdLst>
                <a:gd name="T0" fmla="*/ 111 w 171"/>
                <a:gd name="T1" fmla="*/ 94 h 100"/>
                <a:gd name="T2" fmla="*/ 110 w 171"/>
                <a:gd name="T3" fmla="*/ 100 h 100"/>
                <a:gd name="T4" fmla="*/ 128 w 171"/>
                <a:gd name="T5" fmla="*/ 91 h 100"/>
                <a:gd name="T6" fmla="*/ 124 w 171"/>
                <a:gd name="T7" fmla="*/ 97 h 100"/>
                <a:gd name="T8" fmla="*/ 82 w 171"/>
                <a:gd name="T9" fmla="*/ 91 h 100"/>
                <a:gd name="T10" fmla="*/ 141 w 171"/>
                <a:gd name="T11" fmla="*/ 88 h 100"/>
                <a:gd name="T12" fmla="*/ 141 w 171"/>
                <a:gd name="T13" fmla="*/ 95 h 100"/>
                <a:gd name="T14" fmla="*/ 159 w 171"/>
                <a:gd name="T15" fmla="*/ 86 h 100"/>
                <a:gd name="T16" fmla="*/ 94 w 171"/>
                <a:gd name="T17" fmla="*/ 91 h 100"/>
                <a:gd name="T18" fmla="*/ 97 w 171"/>
                <a:gd name="T19" fmla="*/ 91 h 100"/>
                <a:gd name="T20" fmla="*/ 31 w 171"/>
                <a:gd name="T21" fmla="*/ 73 h 100"/>
                <a:gd name="T22" fmla="*/ 19 w 171"/>
                <a:gd name="T23" fmla="*/ 79 h 100"/>
                <a:gd name="T24" fmla="*/ 22 w 171"/>
                <a:gd name="T25" fmla="*/ 73 h 100"/>
                <a:gd name="T26" fmla="*/ 76 w 171"/>
                <a:gd name="T27" fmla="*/ 78 h 100"/>
                <a:gd name="T28" fmla="*/ 82 w 171"/>
                <a:gd name="T29" fmla="*/ 78 h 100"/>
                <a:gd name="T30" fmla="*/ 164 w 171"/>
                <a:gd name="T31" fmla="*/ 73 h 100"/>
                <a:gd name="T32" fmla="*/ 51 w 171"/>
                <a:gd name="T33" fmla="*/ 75 h 100"/>
                <a:gd name="T34" fmla="*/ 53 w 171"/>
                <a:gd name="T35" fmla="*/ 69 h 100"/>
                <a:gd name="T36" fmla="*/ 153 w 171"/>
                <a:gd name="T37" fmla="*/ 69 h 100"/>
                <a:gd name="T38" fmla="*/ 158 w 171"/>
                <a:gd name="T39" fmla="*/ 65 h 100"/>
                <a:gd name="T40" fmla="*/ 157 w 171"/>
                <a:gd name="T41" fmla="*/ 72 h 100"/>
                <a:gd name="T42" fmla="*/ 76 w 171"/>
                <a:gd name="T43" fmla="*/ 65 h 100"/>
                <a:gd name="T44" fmla="*/ 77 w 171"/>
                <a:gd name="T45" fmla="*/ 68 h 100"/>
                <a:gd name="T46" fmla="*/ 2 w 171"/>
                <a:gd name="T47" fmla="*/ 60 h 100"/>
                <a:gd name="T48" fmla="*/ 10 w 171"/>
                <a:gd name="T49" fmla="*/ 63 h 100"/>
                <a:gd name="T50" fmla="*/ 58 w 171"/>
                <a:gd name="T51" fmla="*/ 57 h 100"/>
                <a:gd name="T52" fmla="*/ 60 w 171"/>
                <a:gd name="T53" fmla="*/ 62 h 100"/>
                <a:gd name="T54" fmla="*/ 132 w 171"/>
                <a:gd name="T55" fmla="*/ 54 h 100"/>
                <a:gd name="T56" fmla="*/ 133 w 171"/>
                <a:gd name="T57" fmla="*/ 55 h 100"/>
                <a:gd name="T58" fmla="*/ 150 w 171"/>
                <a:gd name="T59" fmla="*/ 54 h 100"/>
                <a:gd name="T60" fmla="*/ 12 w 171"/>
                <a:gd name="T61" fmla="*/ 52 h 100"/>
                <a:gd name="T62" fmla="*/ 124 w 171"/>
                <a:gd name="T63" fmla="*/ 48 h 100"/>
                <a:gd name="T64" fmla="*/ 127 w 171"/>
                <a:gd name="T65" fmla="*/ 42 h 100"/>
                <a:gd name="T66" fmla="*/ 110 w 171"/>
                <a:gd name="T67" fmla="*/ 43 h 100"/>
                <a:gd name="T68" fmla="*/ 115 w 171"/>
                <a:gd name="T69" fmla="*/ 39 h 100"/>
                <a:gd name="T70" fmla="*/ 7 w 171"/>
                <a:gd name="T71" fmla="*/ 42 h 100"/>
                <a:gd name="T72" fmla="*/ 9 w 171"/>
                <a:gd name="T73" fmla="*/ 36 h 100"/>
                <a:gd name="T74" fmla="*/ 165 w 171"/>
                <a:gd name="T75" fmla="*/ 29 h 100"/>
                <a:gd name="T76" fmla="*/ 165 w 171"/>
                <a:gd name="T77" fmla="*/ 29 h 100"/>
                <a:gd name="T78" fmla="*/ 0 w 171"/>
                <a:gd name="T79" fmla="*/ 20 h 100"/>
                <a:gd name="T80" fmla="*/ 7 w 171"/>
                <a:gd name="T81" fmla="*/ 25 h 100"/>
                <a:gd name="T82" fmla="*/ 106 w 171"/>
                <a:gd name="T83" fmla="*/ 26 h 100"/>
                <a:gd name="T84" fmla="*/ 112 w 171"/>
                <a:gd name="T85" fmla="*/ 24 h 100"/>
                <a:gd name="T86" fmla="*/ 153 w 171"/>
                <a:gd name="T87" fmla="*/ 21 h 100"/>
                <a:gd name="T88" fmla="*/ 157 w 171"/>
                <a:gd name="T89" fmla="*/ 15 h 100"/>
                <a:gd name="T90" fmla="*/ 9 w 171"/>
                <a:gd name="T91" fmla="*/ 10 h 100"/>
                <a:gd name="T92" fmla="*/ 119 w 171"/>
                <a:gd name="T93" fmla="*/ 14 h 100"/>
                <a:gd name="T94" fmla="*/ 123 w 171"/>
                <a:gd name="T95" fmla="*/ 9 h 100"/>
                <a:gd name="T96" fmla="*/ 130 w 171"/>
                <a:gd name="T97" fmla="*/ 4 h 100"/>
                <a:gd name="T98" fmla="*/ 139 w 171"/>
                <a:gd name="T99" fmla="*/ 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 h="100">
                  <a:moveTo>
                    <a:pt x="110" y="100"/>
                  </a:moveTo>
                  <a:cubicBezTo>
                    <a:pt x="108" y="100"/>
                    <a:pt x="107" y="100"/>
                    <a:pt x="105" y="98"/>
                  </a:cubicBezTo>
                  <a:cubicBezTo>
                    <a:pt x="108" y="94"/>
                    <a:pt x="108" y="94"/>
                    <a:pt x="108" y="94"/>
                  </a:cubicBezTo>
                  <a:cubicBezTo>
                    <a:pt x="110" y="95"/>
                    <a:pt x="110" y="95"/>
                    <a:pt x="111" y="94"/>
                  </a:cubicBezTo>
                  <a:cubicBezTo>
                    <a:pt x="112" y="94"/>
                    <a:pt x="112" y="94"/>
                    <a:pt x="112" y="94"/>
                  </a:cubicBezTo>
                  <a:cubicBezTo>
                    <a:pt x="113" y="100"/>
                    <a:pt x="113" y="100"/>
                    <a:pt x="113" y="100"/>
                  </a:cubicBezTo>
                  <a:cubicBezTo>
                    <a:pt x="112" y="100"/>
                    <a:pt x="112" y="100"/>
                    <a:pt x="112" y="100"/>
                  </a:cubicBezTo>
                  <a:cubicBezTo>
                    <a:pt x="111" y="100"/>
                    <a:pt x="111" y="100"/>
                    <a:pt x="110" y="100"/>
                  </a:cubicBezTo>
                  <a:close/>
                  <a:moveTo>
                    <a:pt x="124" y="97"/>
                  </a:moveTo>
                  <a:cubicBezTo>
                    <a:pt x="123" y="91"/>
                    <a:pt x="123" y="91"/>
                    <a:pt x="123" y="91"/>
                  </a:cubicBezTo>
                  <a:cubicBezTo>
                    <a:pt x="125" y="91"/>
                    <a:pt x="126" y="91"/>
                    <a:pt x="127" y="91"/>
                  </a:cubicBezTo>
                  <a:cubicBezTo>
                    <a:pt x="128" y="91"/>
                    <a:pt x="128" y="91"/>
                    <a:pt x="128" y="91"/>
                  </a:cubicBezTo>
                  <a:cubicBezTo>
                    <a:pt x="130" y="96"/>
                    <a:pt x="130" y="96"/>
                    <a:pt x="130" y="96"/>
                  </a:cubicBezTo>
                  <a:cubicBezTo>
                    <a:pt x="129" y="96"/>
                    <a:pt x="129" y="96"/>
                    <a:pt x="129" y="96"/>
                  </a:cubicBezTo>
                  <a:cubicBezTo>
                    <a:pt x="128" y="97"/>
                    <a:pt x="126" y="97"/>
                    <a:pt x="124" y="97"/>
                  </a:cubicBezTo>
                  <a:cubicBezTo>
                    <a:pt x="124" y="97"/>
                    <a:pt x="124" y="97"/>
                    <a:pt x="124" y="97"/>
                  </a:cubicBezTo>
                  <a:close/>
                  <a:moveTo>
                    <a:pt x="82" y="97"/>
                  </a:moveTo>
                  <a:cubicBezTo>
                    <a:pt x="79" y="96"/>
                    <a:pt x="76" y="94"/>
                    <a:pt x="75" y="91"/>
                  </a:cubicBezTo>
                  <a:cubicBezTo>
                    <a:pt x="81" y="89"/>
                    <a:pt x="81" y="89"/>
                    <a:pt x="81" y="89"/>
                  </a:cubicBezTo>
                  <a:cubicBezTo>
                    <a:pt x="81" y="90"/>
                    <a:pt x="82" y="91"/>
                    <a:pt x="82" y="91"/>
                  </a:cubicBezTo>
                  <a:lnTo>
                    <a:pt x="82" y="97"/>
                  </a:lnTo>
                  <a:close/>
                  <a:moveTo>
                    <a:pt x="141" y="95"/>
                  </a:moveTo>
                  <a:cubicBezTo>
                    <a:pt x="140" y="89"/>
                    <a:pt x="140" y="89"/>
                    <a:pt x="140" y="89"/>
                  </a:cubicBezTo>
                  <a:cubicBezTo>
                    <a:pt x="140" y="89"/>
                    <a:pt x="141" y="89"/>
                    <a:pt x="141" y="88"/>
                  </a:cubicBezTo>
                  <a:cubicBezTo>
                    <a:pt x="142" y="87"/>
                    <a:pt x="143" y="87"/>
                    <a:pt x="144" y="86"/>
                  </a:cubicBezTo>
                  <a:cubicBezTo>
                    <a:pt x="147" y="92"/>
                    <a:pt x="147" y="92"/>
                    <a:pt x="147" y="92"/>
                  </a:cubicBezTo>
                  <a:cubicBezTo>
                    <a:pt x="146" y="92"/>
                    <a:pt x="146" y="92"/>
                    <a:pt x="145" y="93"/>
                  </a:cubicBezTo>
                  <a:cubicBezTo>
                    <a:pt x="144" y="94"/>
                    <a:pt x="143" y="95"/>
                    <a:pt x="141" y="95"/>
                  </a:cubicBezTo>
                  <a:close/>
                  <a:moveTo>
                    <a:pt x="157" y="94"/>
                  </a:moveTo>
                  <a:cubicBezTo>
                    <a:pt x="156" y="88"/>
                    <a:pt x="156" y="88"/>
                    <a:pt x="156" y="88"/>
                  </a:cubicBezTo>
                  <a:cubicBezTo>
                    <a:pt x="156" y="88"/>
                    <a:pt x="157" y="88"/>
                    <a:pt x="158" y="87"/>
                  </a:cubicBezTo>
                  <a:cubicBezTo>
                    <a:pt x="158" y="87"/>
                    <a:pt x="159" y="86"/>
                    <a:pt x="159" y="86"/>
                  </a:cubicBezTo>
                  <a:cubicBezTo>
                    <a:pt x="163" y="90"/>
                    <a:pt x="163" y="90"/>
                    <a:pt x="163" y="90"/>
                  </a:cubicBezTo>
                  <a:cubicBezTo>
                    <a:pt x="163" y="91"/>
                    <a:pt x="162" y="91"/>
                    <a:pt x="162" y="92"/>
                  </a:cubicBezTo>
                  <a:cubicBezTo>
                    <a:pt x="160" y="93"/>
                    <a:pt x="159" y="94"/>
                    <a:pt x="157" y="94"/>
                  </a:cubicBezTo>
                  <a:close/>
                  <a:moveTo>
                    <a:pt x="94" y="91"/>
                  </a:moveTo>
                  <a:cubicBezTo>
                    <a:pt x="91" y="86"/>
                    <a:pt x="91" y="86"/>
                    <a:pt x="91" y="86"/>
                  </a:cubicBezTo>
                  <a:cubicBezTo>
                    <a:pt x="93" y="85"/>
                    <a:pt x="94" y="85"/>
                    <a:pt x="96" y="85"/>
                  </a:cubicBezTo>
                  <a:cubicBezTo>
                    <a:pt x="97" y="84"/>
                    <a:pt x="98" y="85"/>
                    <a:pt x="99" y="85"/>
                  </a:cubicBezTo>
                  <a:cubicBezTo>
                    <a:pt x="97" y="91"/>
                    <a:pt x="97" y="91"/>
                    <a:pt x="97" y="91"/>
                  </a:cubicBezTo>
                  <a:cubicBezTo>
                    <a:pt x="97" y="91"/>
                    <a:pt x="96" y="91"/>
                    <a:pt x="96" y="90"/>
                  </a:cubicBezTo>
                  <a:cubicBezTo>
                    <a:pt x="95" y="90"/>
                    <a:pt x="95" y="91"/>
                    <a:pt x="94" y="91"/>
                  </a:cubicBezTo>
                  <a:close/>
                  <a:moveTo>
                    <a:pt x="33" y="79"/>
                  </a:moveTo>
                  <a:cubicBezTo>
                    <a:pt x="31" y="73"/>
                    <a:pt x="31" y="73"/>
                    <a:pt x="31" y="73"/>
                  </a:cubicBezTo>
                  <a:cubicBezTo>
                    <a:pt x="32" y="73"/>
                    <a:pt x="35" y="72"/>
                    <a:pt x="37" y="72"/>
                  </a:cubicBezTo>
                  <a:cubicBezTo>
                    <a:pt x="38" y="77"/>
                    <a:pt x="38" y="77"/>
                    <a:pt x="38" y="77"/>
                  </a:cubicBezTo>
                  <a:cubicBezTo>
                    <a:pt x="36" y="78"/>
                    <a:pt x="34" y="78"/>
                    <a:pt x="33" y="79"/>
                  </a:cubicBezTo>
                  <a:close/>
                  <a:moveTo>
                    <a:pt x="19" y="79"/>
                  </a:moveTo>
                  <a:cubicBezTo>
                    <a:pt x="19" y="78"/>
                    <a:pt x="18" y="78"/>
                    <a:pt x="18" y="77"/>
                  </a:cubicBezTo>
                  <a:cubicBezTo>
                    <a:pt x="17" y="76"/>
                    <a:pt x="16" y="75"/>
                    <a:pt x="15" y="75"/>
                  </a:cubicBezTo>
                  <a:cubicBezTo>
                    <a:pt x="19" y="70"/>
                    <a:pt x="19" y="70"/>
                    <a:pt x="19" y="70"/>
                  </a:cubicBezTo>
                  <a:cubicBezTo>
                    <a:pt x="20" y="71"/>
                    <a:pt x="21" y="72"/>
                    <a:pt x="22" y="73"/>
                  </a:cubicBezTo>
                  <a:cubicBezTo>
                    <a:pt x="22" y="73"/>
                    <a:pt x="23" y="74"/>
                    <a:pt x="23" y="74"/>
                  </a:cubicBezTo>
                  <a:lnTo>
                    <a:pt x="19" y="79"/>
                  </a:lnTo>
                  <a:close/>
                  <a:moveTo>
                    <a:pt x="82" y="78"/>
                  </a:moveTo>
                  <a:cubicBezTo>
                    <a:pt x="76" y="78"/>
                    <a:pt x="76" y="78"/>
                    <a:pt x="76" y="78"/>
                  </a:cubicBezTo>
                  <a:cubicBezTo>
                    <a:pt x="76" y="77"/>
                    <a:pt x="76" y="77"/>
                    <a:pt x="76" y="77"/>
                  </a:cubicBezTo>
                  <a:cubicBezTo>
                    <a:pt x="76" y="76"/>
                    <a:pt x="76" y="74"/>
                    <a:pt x="76" y="72"/>
                  </a:cubicBezTo>
                  <a:cubicBezTo>
                    <a:pt x="82" y="73"/>
                    <a:pt x="82" y="73"/>
                    <a:pt x="82" y="73"/>
                  </a:cubicBezTo>
                  <a:cubicBezTo>
                    <a:pt x="82" y="75"/>
                    <a:pt x="82" y="76"/>
                    <a:pt x="82" y="78"/>
                  </a:cubicBezTo>
                  <a:close/>
                  <a:moveTo>
                    <a:pt x="170" y="78"/>
                  </a:moveTo>
                  <a:cubicBezTo>
                    <a:pt x="164" y="78"/>
                    <a:pt x="164" y="78"/>
                    <a:pt x="164" y="78"/>
                  </a:cubicBezTo>
                  <a:cubicBezTo>
                    <a:pt x="164" y="78"/>
                    <a:pt x="164" y="78"/>
                    <a:pt x="164" y="78"/>
                  </a:cubicBezTo>
                  <a:cubicBezTo>
                    <a:pt x="164" y="76"/>
                    <a:pt x="164" y="74"/>
                    <a:pt x="164" y="73"/>
                  </a:cubicBezTo>
                  <a:cubicBezTo>
                    <a:pt x="169" y="72"/>
                    <a:pt x="169" y="72"/>
                    <a:pt x="169" y="72"/>
                  </a:cubicBezTo>
                  <a:cubicBezTo>
                    <a:pt x="170" y="73"/>
                    <a:pt x="170" y="75"/>
                    <a:pt x="170" y="78"/>
                  </a:cubicBezTo>
                  <a:cubicBezTo>
                    <a:pt x="170" y="78"/>
                    <a:pt x="170" y="78"/>
                    <a:pt x="170" y="78"/>
                  </a:cubicBezTo>
                  <a:close/>
                  <a:moveTo>
                    <a:pt x="51" y="75"/>
                  </a:moveTo>
                  <a:cubicBezTo>
                    <a:pt x="46" y="71"/>
                    <a:pt x="46" y="71"/>
                    <a:pt x="46" y="71"/>
                  </a:cubicBezTo>
                  <a:cubicBezTo>
                    <a:pt x="46" y="71"/>
                    <a:pt x="47" y="71"/>
                    <a:pt x="47" y="70"/>
                  </a:cubicBezTo>
                  <a:cubicBezTo>
                    <a:pt x="47" y="69"/>
                    <a:pt x="48" y="68"/>
                    <a:pt x="48" y="66"/>
                  </a:cubicBezTo>
                  <a:cubicBezTo>
                    <a:pt x="53" y="69"/>
                    <a:pt x="53" y="69"/>
                    <a:pt x="53" y="69"/>
                  </a:cubicBezTo>
                  <a:cubicBezTo>
                    <a:pt x="53" y="70"/>
                    <a:pt x="53" y="71"/>
                    <a:pt x="52" y="72"/>
                  </a:cubicBezTo>
                  <a:cubicBezTo>
                    <a:pt x="52" y="73"/>
                    <a:pt x="51" y="74"/>
                    <a:pt x="51" y="75"/>
                  </a:cubicBezTo>
                  <a:close/>
                  <a:moveTo>
                    <a:pt x="157" y="72"/>
                  </a:moveTo>
                  <a:cubicBezTo>
                    <a:pt x="157" y="72"/>
                    <a:pt x="154" y="72"/>
                    <a:pt x="153" y="69"/>
                  </a:cubicBezTo>
                  <a:cubicBezTo>
                    <a:pt x="153" y="68"/>
                    <a:pt x="153" y="67"/>
                    <a:pt x="153" y="67"/>
                  </a:cubicBezTo>
                  <a:cubicBezTo>
                    <a:pt x="153" y="66"/>
                    <a:pt x="152" y="66"/>
                    <a:pt x="152" y="65"/>
                  </a:cubicBezTo>
                  <a:cubicBezTo>
                    <a:pt x="158" y="64"/>
                    <a:pt x="158" y="64"/>
                    <a:pt x="158" y="64"/>
                  </a:cubicBezTo>
                  <a:cubicBezTo>
                    <a:pt x="158" y="64"/>
                    <a:pt x="158" y="64"/>
                    <a:pt x="158" y="65"/>
                  </a:cubicBezTo>
                  <a:cubicBezTo>
                    <a:pt x="159" y="65"/>
                    <a:pt x="159" y="66"/>
                    <a:pt x="159" y="67"/>
                  </a:cubicBezTo>
                  <a:cubicBezTo>
                    <a:pt x="159" y="67"/>
                    <a:pt x="158" y="66"/>
                    <a:pt x="157" y="66"/>
                  </a:cubicBezTo>
                  <a:cubicBezTo>
                    <a:pt x="158" y="72"/>
                    <a:pt x="158" y="72"/>
                    <a:pt x="158" y="72"/>
                  </a:cubicBezTo>
                  <a:lnTo>
                    <a:pt x="157" y="72"/>
                  </a:lnTo>
                  <a:close/>
                  <a:moveTo>
                    <a:pt x="74" y="70"/>
                  </a:moveTo>
                  <a:cubicBezTo>
                    <a:pt x="71" y="70"/>
                    <a:pt x="70" y="68"/>
                    <a:pt x="69" y="64"/>
                  </a:cubicBezTo>
                  <a:cubicBezTo>
                    <a:pt x="74" y="62"/>
                    <a:pt x="74" y="62"/>
                    <a:pt x="74" y="62"/>
                  </a:cubicBezTo>
                  <a:cubicBezTo>
                    <a:pt x="75" y="63"/>
                    <a:pt x="75" y="65"/>
                    <a:pt x="76" y="65"/>
                  </a:cubicBezTo>
                  <a:cubicBezTo>
                    <a:pt x="75" y="65"/>
                    <a:pt x="75" y="65"/>
                    <a:pt x="74" y="65"/>
                  </a:cubicBezTo>
                  <a:cubicBezTo>
                    <a:pt x="74" y="65"/>
                    <a:pt x="74" y="65"/>
                    <a:pt x="74" y="65"/>
                  </a:cubicBezTo>
                  <a:cubicBezTo>
                    <a:pt x="72" y="65"/>
                    <a:pt x="72" y="65"/>
                    <a:pt x="71" y="66"/>
                  </a:cubicBezTo>
                  <a:cubicBezTo>
                    <a:pt x="77" y="68"/>
                    <a:pt x="77" y="68"/>
                    <a:pt x="77" y="68"/>
                  </a:cubicBezTo>
                  <a:cubicBezTo>
                    <a:pt x="76" y="70"/>
                    <a:pt x="74" y="70"/>
                    <a:pt x="74" y="70"/>
                  </a:cubicBezTo>
                  <a:close/>
                  <a:moveTo>
                    <a:pt x="6" y="67"/>
                  </a:moveTo>
                  <a:cubicBezTo>
                    <a:pt x="5" y="66"/>
                    <a:pt x="5" y="66"/>
                    <a:pt x="4" y="65"/>
                  </a:cubicBezTo>
                  <a:cubicBezTo>
                    <a:pt x="3" y="64"/>
                    <a:pt x="2" y="62"/>
                    <a:pt x="2" y="60"/>
                  </a:cubicBezTo>
                  <a:cubicBezTo>
                    <a:pt x="5" y="60"/>
                    <a:pt x="5" y="60"/>
                    <a:pt x="5" y="60"/>
                  </a:cubicBezTo>
                  <a:cubicBezTo>
                    <a:pt x="8" y="60"/>
                    <a:pt x="8" y="60"/>
                    <a:pt x="8" y="60"/>
                  </a:cubicBezTo>
                  <a:cubicBezTo>
                    <a:pt x="8" y="60"/>
                    <a:pt x="8" y="60"/>
                    <a:pt x="8" y="61"/>
                  </a:cubicBezTo>
                  <a:cubicBezTo>
                    <a:pt x="9" y="62"/>
                    <a:pt x="9" y="62"/>
                    <a:pt x="10" y="63"/>
                  </a:cubicBezTo>
                  <a:lnTo>
                    <a:pt x="6" y="67"/>
                  </a:lnTo>
                  <a:close/>
                  <a:moveTo>
                    <a:pt x="60" y="62"/>
                  </a:moveTo>
                  <a:cubicBezTo>
                    <a:pt x="57" y="57"/>
                    <a:pt x="57" y="57"/>
                    <a:pt x="57" y="57"/>
                  </a:cubicBezTo>
                  <a:cubicBezTo>
                    <a:pt x="58" y="57"/>
                    <a:pt x="58" y="57"/>
                    <a:pt x="58" y="57"/>
                  </a:cubicBezTo>
                  <a:cubicBezTo>
                    <a:pt x="60" y="55"/>
                    <a:pt x="62" y="55"/>
                    <a:pt x="63" y="54"/>
                  </a:cubicBezTo>
                  <a:cubicBezTo>
                    <a:pt x="65" y="60"/>
                    <a:pt x="65" y="60"/>
                    <a:pt x="65" y="60"/>
                  </a:cubicBezTo>
                  <a:cubicBezTo>
                    <a:pt x="64" y="60"/>
                    <a:pt x="63" y="61"/>
                    <a:pt x="61" y="62"/>
                  </a:cubicBezTo>
                  <a:lnTo>
                    <a:pt x="60" y="62"/>
                  </a:lnTo>
                  <a:close/>
                  <a:moveTo>
                    <a:pt x="132" y="61"/>
                  </a:moveTo>
                  <a:cubicBezTo>
                    <a:pt x="128" y="60"/>
                    <a:pt x="127" y="58"/>
                    <a:pt x="127" y="54"/>
                  </a:cubicBezTo>
                  <a:cubicBezTo>
                    <a:pt x="127" y="54"/>
                    <a:pt x="127" y="53"/>
                    <a:pt x="127" y="53"/>
                  </a:cubicBezTo>
                  <a:cubicBezTo>
                    <a:pt x="132" y="54"/>
                    <a:pt x="132" y="54"/>
                    <a:pt x="132" y="54"/>
                  </a:cubicBezTo>
                  <a:cubicBezTo>
                    <a:pt x="132" y="54"/>
                    <a:pt x="132" y="54"/>
                    <a:pt x="132" y="54"/>
                  </a:cubicBezTo>
                  <a:cubicBezTo>
                    <a:pt x="132" y="55"/>
                    <a:pt x="132" y="55"/>
                    <a:pt x="132" y="55"/>
                  </a:cubicBezTo>
                  <a:cubicBezTo>
                    <a:pt x="132" y="55"/>
                    <a:pt x="132" y="55"/>
                    <a:pt x="132" y="55"/>
                  </a:cubicBezTo>
                  <a:cubicBezTo>
                    <a:pt x="132" y="55"/>
                    <a:pt x="133" y="55"/>
                    <a:pt x="133" y="55"/>
                  </a:cubicBezTo>
                  <a:lnTo>
                    <a:pt x="132" y="61"/>
                  </a:lnTo>
                  <a:close/>
                  <a:moveTo>
                    <a:pt x="144" y="60"/>
                  </a:moveTo>
                  <a:cubicBezTo>
                    <a:pt x="144" y="54"/>
                    <a:pt x="144" y="54"/>
                    <a:pt x="144" y="54"/>
                  </a:cubicBezTo>
                  <a:cubicBezTo>
                    <a:pt x="146" y="54"/>
                    <a:pt x="148" y="54"/>
                    <a:pt x="150" y="54"/>
                  </a:cubicBezTo>
                  <a:cubicBezTo>
                    <a:pt x="149" y="60"/>
                    <a:pt x="149" y="60"/>
                    <a:pt x="149" y="60"/>
                  </a:cubicBezTo>
                  <a:cubicBezTo>
                    <a:pt x="148" y="59"/>
                    <a:pt x="146" y="60"/>
                    <a:pt x="144" y="60"/>
                  </a:cubicBezTo>
                  <a:close/>
                  <a:moveTo>
                    <a:pt x="16" y="56"/>
                  </a:moveTo>
                  <a:cubicBezTo>
                    <a:pt x="12" y="52"/>
                    <a:pt x="12" y="52"/>
                    <a:pt x="12" y="52"/>
                  </a:cubicBezTo>
                  <a:cubicBezTo>
                    <a:pt x="12" y="52"/>
                    <a:pt x="13" y="51"/>
                    <a:pt x="13" y="48"/>
                  </a:cubicBezTo>
                  <a:cubicBezTo>
                    <a:pt x="19" y="49"/>
                    <a:pt x="19" y="49"/>
                    <a:pt x="19" y="49"/>
                  </a:cubicBezTo>
                  <a:cubicBezTo>
                    <a:pt x="18" y="52"/>
                    <a:pt x="18" y="54"/>
                    <a:pt x="16" y="56"/>
                  </a:cubicBezTo>
                  <a:close/>
                  <a:moveTo>
                    <a:pt x="124" y="48"/>
                  </a:moveTo>
                  <a:cubicBezTo>
                    <a:pt x="123" y="47"/>
                    <a:pt x="122" y="46"/>
                    <a:pt x="122" y="44"/>
                  </a:cubicBezTo>
                  <a:cubicBezTo>
                    <a:pt x="121" y="43"/>
                    <a:pt x="121" y="43"/>
                    <a:pt x="121" y="42"/>
                  </a:cubicBezTo>
                  <a:cubicBezTo>
                    <a:pt x="125" y="39"/>
                    <a:pt x="125" y="39"/>
                    <a:pt x="125" y="39"/>
                  </a:cubicBezTo>
                  <a:cubicBezTo>
                    <a:pt x="126" y="39"/>
                    <a:pt x="126" y="40"/>
                    <a:pt x="127" y="42"/>
                  </a:cubicBezTo>
                  <a:cubicBezTo>
                    <a:pt x="127" y="42"/>
                    <a:pt x="128" y="43"/>
                    <a:pt x="128" y="43"/>
                  </a:cubicBezTo>
                  <a:lnTo>
                    <a:pt x="124" y="48"/>
                  </a:lnTo>
                  <a:close/>
                  <a:moveTo>
                    <a:pt x="111" y="44"/>
                  </a:moveTo>
                  <a:cubicBezTo>
                    <a:pt x="111" y="44"/>
                    <a:pt x="110" y="43"/>
                    <a:pt x="110" y="43"/>
                  </a:cubicBezTo>
                  <a:cubicBezTo>
                    <a:pt x="108" y="41"/>
                    <a:pt x="108" y="40"/>
                    <a:pt x="107" y="38"/>
                  </a:cubicBezTo>
                  <a:cubicBezTo>
                    <a:pt x="112" y="36"/>
                    <a:pt x="112" y="36"/>
                    <a:pt x="112" y="36"/>
                  </a:cubicBezTo>
                  <a:cubicBezTo>
                    <a:pt x="113" y="37"/>
                    <a:pt x="113" y="38"/>
                    <a:pt x="114" y="39"/>
                  </a:cubicBezTo>
                  <a:cubicBezTo>
                    <a:pt x="114" y="39"/>
                    <a:pt x="115" y="39"/>
                    <a:pt x="115" y="39"/>
                  </a:cubicBezTo>
                  <a:lnTo>
                    <a:pt x="111" y="44"/>
                  </a:lnTo>
                  <a:close/>
                  <a:moveTo>
                    <a:pt x="11" y="43"/>
                  </a:moveTo>
                  <a:cubicBezTo>
                    <a:pt x="10" y="42"/>
                    <a:pt x="10" y="42"/>
                    <a:pt x="10" y="42"/>
                  </a:cubicBezTo>
                  <a:cubicBezTo>
                    <a:pt x="9" y="42"/>
                    <a:pt x="8" y="42"/>
                    <a:pt x="7" y="42"/>
                  </a:cubicBezTo>
                  <a:cubicBezTo>
                    <a:pt x="5" y="41"/>
                    <a:pt x="4" y="40"/>
                    <a:pt x="4" y="39"/>
                  </a:cubicBezTo>
                  <a:cubicBezTo>
                    <a:pt x="9" y="36"/>
                    <a:pt x="9" y="36"/>
                    <a:pt x="9" y="36"/>
                  </a:cubicBezTo>
                  <a:cubicBezTo>
                    <a:pt x="9" y="36"/>
                    <a:pt x="9" y="36"/>
                    <a:pt x="9" y="36"/>
                  </a:cubicBezTo>
                  <a:cubicBezTo>
                    <a:pt x="9" y="36"/>
                    <a:pt x="9" y="36"/>
                    <a:pt x="9" y="36"/>
                  </a:cubicBezTo>
                  <a:cubicBezTo>
                    <a:pt x="10" y="36"/>
                    <a:pt x="10" y="37"/>
                    <a:pt x="11" y="37"/>
                  </a:cubicBezTo>
                  <a:cubicBezTo>
                    <a:pt x="12" y="37"/>
                    <a:pt x="12" y="37"/>
                    <a:pt x="12" y="37"/>
                  </a:cubicBezTo>
                  <a:lnTo>
                    <a:pt x="11" y="43"/>
                  </a:lnTo>
                  <a:close/>
                  <a:moveTo>
                    <a:pt x="165" y="29"/>
                  </a:moveTo>
                  <a:cubicBezTo>
                    <a:pt x="165" y="23"/>
                    <a:pt x="165" y="23"/>
                    <a:pt x="165" y="23"/>
                  </a:cubicBezTo>
                  <a:cubicBezTo>
                    <a:pt x="165" y="23"/>
                    <a:pt x="166" y="22"/>
                    <a:pt x="166" y="21"/>
                  </a:cubicBezTo>
                  <a:cubicBezTo>
                    <a:pt x="171" y="22"/>
                    <a:pt x="171" y="22"/>
                    <a:pt x="171" y="22"/>
                  </a:cubicBezTo>
                  <a:cubicBezTo>
                    <a:pt x="171" y="27"/>
                    <a:pt x="168" y="29"/>
                    <a:pt x="165" y="29"/>
                  </a:cubicBezTo>
                  <a:close/>
                  <a:moveTo>
                    <a:pt x="2" y="28"/>
                  </a:moveTo>
                  <a:cubicBezTo>
                    <a:pt x="1" y="27"/>
                    <a:pt x="1" y="26"/>
                    <a:pt x="0" y="25"/>
                  </a:cubicBezTo>
                  <a:cubicBezTo>
                    <a:pt x="0" y="24"/>
                    <a:pt x="0" y="23"/>
                    <a:pt x="0" y="21"/>
                  </a:cubicBezTo>
                  <a:cubicBezTo>
                    <a:pt x="0" y="21"/>
                    <a:pt x="0" y="21"/>
                    <a:pt x="0" y="20"/>
                  </a:cubicBezTo>
                  <a:cubicBezTo>
                    <a:pt x="6" y="21"/>
                    <a:pt x="6" y="21"/>
                    <a:pt x="6" y="21"/>
                  </a:cubicBezTo>
                  <a:cubicBezTo>
                    <a:pt x="6" y="21"/>
                    <a:pt x="6" y="21"/>
                    <a:pt x="6" y="21"/>
                  </a:cubicBezTo>
                  <a:cubicBezTo>
                    <a:pt x="6" y="22"/>
                    <a:pt x="6" y="22"/>
                    <a:pt x="6" y="23"/>
                  </a:cubicBezTo>
                  <a:cubicBezTo>
                    <a:pt x="6" y="23"/>
                    <a:pt x="7" y="24"/>
                    <a:pt x="7" y="25"/>
                  </a:cubicBezTo>
                  <a:lnTo>
                    <a:pt x="2" y="28"/>
                  </a:lnTo>
                  <a:close/>
                  <a:moveTo>
                    <a:pt x="106" y="26"/>
                  </a:moveTo>
                  <a:cubicBezTo>
                    <a:pt x="109" y="25"/>
                    <a:pt x="109" y="25"/>
                    <a:pt x="109" y="25"/>
                  </a:cubicBezTo>
                  <a:cubicBezTo>
                    <a:pt x="106" y="26"/>
                    <a:pt x="106" y="26"/>
                    <a:pt x="106" y="26"/>
                  </a:cubicBezTo>
                  <a:cubicBezTo>
                    <a:pt x="106" y="25"/>
                    <a:pt x="105" y="25"/>
                    <a:pt x="105" y="24"/>
                  </a:cubicBezTo>
                  <a:cubicBezTo>
                    <a:pt x="105" y="22"/>
                    <a:pt x="107" y="20"/>
                    <a:pt x="108" y="20"/>
                  </a:cubicBezTo>
                  <a:cubicBezTo>
                    <a:pt x="109" y="19"/>
                    <a:pt x="110" y="19"/>
                    <a:pt x="111" y="19"/>
                  </a:cubicBezTo>
                  <a:cubicBezTo>
                    <a:pt x="112" y="24"/>
                    <a:pt x="112" y="24"/>
                    <a:pt x="112" y="24"/>
                  </a:cubicBezTo>
                  <a:cubicBezTo>
                    <a:pt x="112" y="24"/>
                    <a:pt x="112" y="25"/>
                    <a:pt x="111" y="25"/>
                  </a:cubicBezTo>
                  <a:cubicBezTo>
                    <a:pt x="111" y="25"/>
                    <a:pt x="111" y="25"/>
                    <a:pt x="111" y="25"/>
                  </a:cubicBezTo>
                  <a:lnTo>
                    <a:pt x="106" y="26"/>
                  </a:lnTo>
                  <a:close/>
                  <a:moveTo>
                    <a:pt x="153" y="21"/>
                  </a:moveTo>
                  <a:cubicBezTo>
                    <a:pt x="152" y="20"/>
                    <a:pt x="152" y="19"/>
                    <a:pt x="151" y="18"/>
                  </a:cubicBezTo>
                  <a:cubicBezTo>
                    <a:pt x="151" y="17"/>
                    <a:pt x="151" y="16"/>
                    <a:pt x="150" y="16"/>
                  </a:cubicBezTo>
                  <a:cubicBezTo>
                    <a:pt x="156" y="13"/>
                    <a:pt x="156" y="13"/>
                    <a:pt x="156" y="13"/>
                  </a:cubicBezTo>
                  <a:cubicBezTo>
                    <a:pt x="156" y="14"/>
                    <a:pt x="156" y="14"/>
                    <a:pt x="157" y="15"/>
                  </a:cubicBezTo>
                  <a:cubicBezTo>
                    <a:pt x="157" y="16"/>
                    <a:pt x="158" y="17"/>
                    <a:pt x="158" y="18"/>
                  </a:cubicBezTo>
                  <a:lnTo>
                    <a:pt x="153" y="21"/>
                  </a:lnTo>
                  <a:close/>
                  <a:moveTo>
                    <a:pt x="12" y="15"/>
                  </a:moveTo>
                  <a:cubicBezTo>
                    <a:pt x="9" y="10"/>
                    <a:pt x="9" y="10"/>
                    <a:pt x="9" y="10"/>
                  </a:cubicBezTo>
                  <a:cubicBezTo>
                    <a:pt x="11" y="8"/>
                    <a:pt x="13" y="6"/>
                    <a:pt x="13" y="6"/>
                  </a:cubicBezTo>
                  <a:cubicBezTo>
                    <a:pt x="17" y="11"/>
                    <a:pt x="17" y="11"/>
                    <a:pt x="17" y="11"/>
                  </a:cubicBezTo>
                  <a:cubicBezTo>
                    <a:pt x="17" y="11"/>
                    <a:pt x="15" y="13"/>
                    <a:pt x="12" y="15"/>
                  </a:cubicBezTo>
                  <a:close/>
                  <a:moveTo>
                    <a:pt x="119" y="14"/>
                  </a:moveTo>
                  <a:cubicBezTo>
                    <a:pt x="118" y="13"/>
                    <a:pt x="118" y="13"/>
                    <a:pt x="118" y="13"/>
                  </a:cubicBezTo>
                  <a:cubicBezTo>
                    <a:pt x="114" y="10"/>
                    <a:pt x="114" y="10"/>
                    <a:pt x="114" y="10"/>
                  </a:cubicBezTo>
                  <a:cubicBezTo>
                    <a:pt x="116" y="6"/>
                    <a:pt x="120" y="6"/>
                    <a:pt x="122" y="9"/>
                  </a:cubicBezTo>
                  <a:cubicBezTo>
                    <a:pt x="122" y="9"/>
                    <a:pt x="122" y="9"/>
                    <a:pt x="123" y="9"/>
                  </a:cubicBezTo>
                  <a:lnTo>
                    <a:pt x="119" y="14"/>
                  </a:lnTo>
                  <a:close/>
                  <a:moveTo>
                    <a:pt x="132" y="12"/>
                  </a:moveTo>
                  <a:cubicBezTo>
                    <a:pt x="127" y="9"/>
                    <a:pt x="127" y="9"/>
                    <a:pt x="127" y="9"/>
                  </a:cubicBezTo>
                  <a:cubicBezTo>
                    <a:pt x="128" y="7"/>
                    <a:pt x="129" y="5"/>
                    <a:pt x="130" y="4"/>
                  </a:cubicBezTo>
                  <a:cubicBezTo>
                    <a:pt x="135" y="7"/>
                    <a:pt x="135" y="7"/>
                    <a:pt x="135" y="7"/>
                  </a:cubicBezTo>
                  <a:cubicBezTo>
                    <a:pt x="134" y="8"/>
                    <a:pt x="133" y="10"/>
                    <a:pt x="132" y="12"/>
                  </a:cubicBezTo>
                  <a:close/>
                  <a:moveTo>
                    <a:pt x="142" y="8"/>
                  </a:moveTo>
                  <a:cubicBezTo>
                    <a:pt x="142" y="7"/>
                    <a:pt x="141" y="6"/>
                    <a:pt x="139" y="5"/>
                  </a:cubicBezTo>
                  <a:cubicBezTo>
                    <a:pt x="143" y="0"/>
                    <a:pt x="143" y="0"/>
                    <a:pt x="143" y="0"/>
                  </a:cubicBezTo>
                  <a:cubicBezTo>
                    <a:pt x="145" y="2"/>
                    <a:pt x="147" y="4"/>
                    <a:pt x="147" y="6"/>
                  </a:cubicBezTo>
                  <a:lnTo>
                    <a:pt x="142"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7" name="iṥ1íde">
              <a:extLst>
                <a:ext uri="{FF2B5EF4-FFF2-40B4-BE49-F238E27FC236}">
                  <a16:creationId xmlns:a16="http://schemas.microsoft.com/office/drawing/2014/main" id="{8B1A53CC-C168-458C-86E0-7D7D490A0F92}"/>
                </a:ext>
              </a:extLst>
            </p:cNvPr>
            <p:cNvSpPr/>
            <p:nvPr/>
          </p:nvSpPr>
          <p:spPr bwMode="auto">
            <a:xfrm>
              <a:off x="6035675" y="4181475"/>
              <a:ext cx="633413" cy="782638"/>
            </a:xfrm>
            <a:custGeom>
              <a:avLst/>
              <a:gdLst>
                <a:gd name="T0" fmla="*/ 278 w 295"/>
                <a:gd name="T1" fmla="*/ 365 h 365"/>
                <a:gd name="T2" fmla="*/ 258 w 295"/>
                <a:gd name="T3" fmla="*/ 363 h 365"/>
                <a:gd name="T4" fmla="*/ 287 w 295"/>
                <a:gd name="T5" fmla="*/ 354 h 365"/>
                <a:gd name="T6" fmla="*/ 246 w 295"/>
                <a:gd name="T7" fmla="*/ 348 h 365"/>
                <a:gd name="T8" fmla="*/ 259 w 295"/>
                <a:gd name="T9" fmla="*/ 343 h 365"/>
                <a:gd name="T10" fmla="*/ 251 w 295"/>
                <a:gd name="T11" fmla="*/ 339 h 365"/>
                <a:gd name="T12" fmla="*/ 295 w 295"/>
                <a:gd name="T13" fmla="*/ 340 h 365"/>
                <a:gd name="T14" fmla="*/ 245 w 295"/>
                <a:gd name="T15" fmla="*/ 335 h 365"/>
                <a:gd name="T16" fmla="*/ 81 w 295"/>
                <a:gd name="T17" fmla="*/ 320 h 365"/>
                <a:gd name="T18" fmla="*/ 107 w 295"/>
                <a:gd name="T19" fmla="*/ 320 h 365"/>
                <a:gd name="T20" fmla="*/ 241 w 295"/>
                <a:gd name="T21" fmla="*/ 324 h 365"/>
                <a:gd name="T22" fmla="*/ 98 w 295"/>
                <a:gd name="T23" fmla="*/ 314 h 365"/>
                <a:gd name="T24" fmla="*/ 219 w 295"/>
                <a:gd name="T25" fmla="*/ 316 h 365"/>
                <a:gd name="T26" fmla="*/ 66 w 295"/>
                <a:gd name="T27" fmla="*/ 313 h 365"/>
                <a:gd name="T28" fmla="*/ 79 w 295"/>
                <a:gd name="T29" fmla="*/ 309 h 365"/>
                <a:gd name="T30" fmla="*/ 90 w 295"/>
                <a:gd name="T31" fmla="*/ 304 h 365"/>
                <a:gd name="T32" fmla="*/ 108 w 295"/>
                <a:gd name="T33" fmla="*/ 310 h 365"/>
                <a:gd name="T34" fmla="*/ 150 w 295"/>
                <a:gd name="T35" fmla="*/ 300 h 365"/>
                <a:gd name="T36" fmla="*/ 138 w 295"/>
                <a:gd name="T37" fmla="*/ 301 h 365"/>
                <a:gd name="T38" fmla="*/ 120 w 295"/>
                <a:gd name="T39" fmla="*/ 297 h 365"/>
                <a:gd name="T40" fmla="*/ 123 w 295"/>
                <a:gd name="T41" fmla="*/ 305 h 365"/>
                <a:gd name="T42" fmla="*/ 230 w 295"/>
                <a:gd name="T43" fmla="*/ 303 h 365"/>
                <a:gd name="T44" fmla="*/ 64 w 295"/>
                <a:gd name="T45" fmla="*/ 297 h 365"/>
                <a:gd name="T46" fmla="*/ 191 w 295"/>
                <a:gd name="T47" fmla="*/ 293 h 365"/>
                <a:gd name="T48" fmla="*/ 155 w 295"/>
                <a:gd name="T49" fmla="*/ 290 h 365"/>
                <a:gd name="T50" fmla="*/ 51 w 295"/>
                <a:gd name="T51" fmla="*/ 296 h 365"/>
                <a:gd name="T52" fmla="*/ 32 w 295"/>
                <a:gd name="T53" fmla="*/ 291 h 365"/>
                <a:gd name="T54" fmla="*/ 217 w 295"/>
                <a:gd name="T55" fmla="*/ 290 h 365"/>
                <a:gd name="T56" fmla="*/ 203 w 295"/>
                <a:gd name="T57" fmla="*/ 288 h 365"/>
                <a:gd name="T58" fmla="*/ 187 w 295"/>
                <a:gd name="T59" fmla="*/ 283 h 365"/>
                <a:gd name="T60" fmla="*/ 173 w 295"/>
                <a:gd name="T61" fmla="*/ 279 h 365"/>
                <a:gd name="T62" fmla="*/ 161 w 295"/>
                <a:gd name="T63" fmla="*/ 277 h 365"/>
                <a:gd name="T64" fmla="*/ 30 w 295"/>
                <a:gd name="T65" fmla="*/ 272 h 365"/>
                <a:gd name="T66" fmla="*/ 23 w 295"/>
                <a:gd name="T67" fmla="*/ 262 h 365"/>
                <a:gd name="T68" fmla="*/ 1 w 295"/>
                <a:gd name="T69" fmla="*/ 235 h 365"/>
                <a:gd name="T70" fmla="*/ 12 w 295"/>
                <a:gd name="T71" fmla="*/ 223 h 365"/>
                <a:gd name="T72" fmla="*/ 25 w 295"/>
                <a:gd name="T73" fmla="*/ 211 h 365"/>
                <a:gd name="T74" fmla="*/ 35 w 295"/>
                <a:gd name="T75" fmla="*/ 196 h 365"/>
                <a:gd name="T76" fmla="*/ 117 w 295"/>
                <a:gd name="T77" fmla="*/ 191 h 365"/>
                <a:gd name="T78" fmla="*/ 135 w 295"/>
                <a:gd name="T79" fmla="*/ 194 h 365"/>
                <a:gd name="T80" fmla="*/ 20 w 295"/>
                <a:gd name="T81" fmla="*/ 184 h 365"/>
                <a:gd name="T82" fmla="*/ 77 w 295"/>
                <a:gd name="T83" fmla="*/ 175 h 365"/>
                <a:gd name="T84" fmla="*/ 148 w 295"/>
                <a:gd name="T85" fmla="*/ 173 h 365"/>
                <a:gd name="T86" fmla="*/ 97 w 295"/>
                <a:gd name="T87" fmla="*/ 175 h 365"/>
                <a:gd name="T88" fmla="*/ 66 w 295"/>
                <a:gd name="T89" fmla="*/ 175 h 365"/>
                <a:gd name="T90" fmla="*/ 58 w 295"/>
                <a:gd name="T91" fmla="*/ 166 h 365"/>
                <a:gd name="T92" fmla="*/ 149 w 295"/>
                <a:gd name="T93" fmla="*/ 160 h 365"/>
                <a:gd name="T94" fmla="*/ 35 w 295"/>
                <a:gd name="T95" fmla="*/ 158 h 365"/>
                <a:gd name="T96" fmla="*/ 159 w 295"/>
                <a:gd name="T97" fmla="*/ 145 h 365"/>
                <a:gd name="T98" fmla="*/ 160 w 295"/>
                <a:gd name="T99" fmla="*/ 129 h 365"/>
                <a:gd name="T100" fmla="*/ 189 w 295"/>
                <a:gd name="T101" fmla="*/ 121 h 365"/>
                <a:gd name="T102" fmla="*/ 177 w 295"/>
                <a:gd name="T103" fmla="*/ 122 h 365"/>
                <a:gd name="T104" fmla="*/ 205 w 295"/>
                <a:gd name="T105" fmla="*/ 111 h 365"/>
                <a:gd name="T106" fmla="*/ 213 w 295"/>
                <a:gd name="T107" fmla="*/ 97 h 365"/>
                <a:gd name="T108" fmla="*/ 218 w 295"/>
                <a:gd name="T109" fmla="*/ 83 h 365"/>
                <a:gd name="T110" fmla="*/ 223 w 295"/>
                <a:gd name="T111" fmla="*/ 73 h 365"/>
                <a:gd name="T112" fmla="*/ 231 w 295"/>
                <a:gd name="T113" fmla="*/ 42 h 365"/>
                <a:gd name="T114" fmla="*/ 225 w 295"/>
                <a:gd name="T115" fmla="*/ 28 h 365"/>
                <a:gd name="T116" fmla="*/ 234 w 295"/>
                <a:gd name="T117" fmla="*/ 16 h 365"/>
                <a:gd name="T118" fmla="*/ 239 w 295"/>
                <a:gd name="T119" fmla="*/ 2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5" h="365">
                  <a:moveTo>
                    <a:pt x="278" y="365"/>
                  </a:moveTo>
                  <a:cubicBezTo>
                    <a:pt x="277" y="365"/>
                    <a:pt x="276" y="365"/>
                    <a:pt x="275" y="365"/>
                  </a:cubicBezTo>
                  <a:cubicBezTo>
                    <a:pt x="274" y="365"/>
                    <a:pt x="273" y="365"/>
                    <a:pt x="272" y="364"/>
                  </a:cubicBezTo>
                  <a:cubicBezTo>
                    <a:pt x="273" y="359"/>
                    <a:pt x="273" y="359"/>
                    <a:pt x="273" y="359"/>
                  </a:cubicBezTo>
                  <a:cubicBezTo>
                    <a:pt x="274" y="359"/>
                    <a:pt x="274" y="359"/>
                    <a:pt x="275" y="359"/>
                  </a:cubicBezTo>
                  <a:cubicBezTo>
                    <a:pt x="276" y="359"/>
                    <a:pt x="277" y="359"/>
                    <a:pt x="279" y="359"/>
                  </a:cubicBezTo>
                  <a:lnTo>
                    <a:pt x="278" y="365"/>
                  </a:lnTo>
                  <a:close/>
                  <a:moveTo>
                    <a:pt x="258" y="363"/>
                  </a:moveTo>
                  <a:cubicBezTo>
                    <a:pt x="257" y="363"/>
                    <a:pt x="255" y="363"/>
                    <a:pt x="254" y="362"/>
                  </a:cubicBezTo>
                  <a:cubicBezTo>
                    <a:pt x="257" y="357"/>
                    <a:pt x="257" y="357"/>
                    <a:pt x="257" y="357"/>
                  </a:cubicBezTo>
                  <a:cubicBezTo>
                    <a:pt x="257" y="357"/>
                    <a:pt x="258" y="357"/>
                    <a:pt x="258" y="357"/>
                  </a:cubicBezTo>
                  <a:cubicBezTo>
                    <a:pt x="259" y="357"/>
                    <a:pt x="260" y="357"/>
                    <a:pt x="261" y="356"/>
                  </a:cubicBezTo>
                  <a:cubicBezTo>
                    <a:pt x="262" y="362"/>
                    <a:pt x="262" y="362"/>
                    <a:pt x="262" y="362"/>
                  </a:cubicBezTo>
                  <a:cubicBezTo>
                    <a:pt x="261" y="362"/>
                    <a:pt x="259" y="363"/>
                    <a:pt x="258" y="363"/>
                  </a:cubicBezTo>
                  <a:close/>
                  <a:moveTo>
                    <a:pt x="286" y="356"/>
                  </a:moveTo>
                  <a:cubicBezTo>
                    <a:pt x="281" y="354"/>
                    <a:pt x="281" y="354"/>
                    <a:pt x="281" y="354"/>
                  </a:cubicBezTo>
                  <a:cubicBezTo>
                    <a:pt x="281" y="353"/>
                    <a:pt x="281" y="352"/>
                    <a:pt x="282" y="351"/>
                  </a:cubicBezTo>
                  <a:cubicBezTo>
                    <a:pt x="282" y="351"/>
                    <a:pt x="282" y="350"/>
                    <a:pt x="282" y="349"/>
                  </a:cubicBezTo>
                  <a:cubicBezTo>
                    <a:pt x="285" y="349"/>
                    <a:pt x="285" y="349"/>
                    <a:pt x="285" y="349"/>
                  </a:cubicBezTo>
                  <a:cubicBezTo>
                    <a:pt x="288" y="350"/>
                    <a:pt x="288" y="350"/>
                    <a:pt x="288" y="350"/>
                  </a:cubicBezTo>
                  <a:cubicBezTo>
                    <a:pt x="288" y="352"/>
                    <a:pt x="287" y="353"/>
                    <a:pt x="287" y="354"/>
                  </a:cubicBezTo>
                  <a:cubicBezTo>
                    <a:pt x="287" y="354"/>
                    <a:pt x="287" y="354"/>
                    <a:pt x="287" y="354"/>
                  </a:cubicBezTo>
                  <a:cubicBezTo>
                    <a:pt x="287" y="354"/>
                    <a:pt x="287" y="355"/>
                    <a:pt x="286" y="356"/>
                  </a:cubicBezTo>
                  <a:close/>
                  <a:moveTo>
                    <a:pt x="245" y="353"/>
                  </a:moveTo>
                  <a:cubicBezTo>
                    <a:pt x="241" y="353"/>
                    <a:pt x="240" y="351"/>
                    <a:pt x="240" y="348"/>
                  </a:cubicBezTo>
                  <a:cubicBezTo>
                    <a:pt x="240" y="348"/>
                    <a:pt x="240" y="347"/>
                    <a:pt x="240" y="346"/>
                  </a:cubicBezTo>
                  <a:cubicBezTo>
                    <a:pt x="246" y="347"/>
                    <a:pt x="246" y="347"/>
                    <a:pt x="246" y="347"/>
                  </a:cubicBezTo>
                  <a:cubicBezTo>
                    <a:pt x="246" y="347"/>
                    <a:pt x="246" y="348"/>
                    <a:pt x="246" y="348"/>
                  </a:cubicBezTo>
                  <a:cubicBezTo>
                    <a:pt x="245" y="348"/>
                    <a:pt x="245" y="348"/>
                    <a:pt x="245" y="348"/>
                  </a:cubicBezTo>
                  <a:lnTo>
                    <a:pt x="245" y="353"/>
                  </a:lnTo>
                  <a:close/>
                  <a:moveTo>
                    <a:pt x="259" y="349"/>
                  </a:moveTo>
                  <a:cubicBezTo>
                    <a:pt x="253" y="348"/>
                    <a:pt x="253" y="348"/>
                    <a:pt x="253" y="348"/>
                  </a:cubicBezTo>
                  <a:cubicBezTo>
                    <a:pt x="253" y="346"/>
                    <a:pt x="254" y="344"/>
                    <a:pt x="254" y="343"/>
                  </a:cubicBezTo>
                  <a:cubicBezTo>
                    <a:pt x="259" y="342"/>
                    <a:pt x="259" y="342"/>
                    <a:pt x="259" y="342"/>
                  </a:cubicBezTo>
                  <a:cubicBezTo>
                    <a:pt x="259" y="342"/>
                    <a:pt x="259" y="343"/>
                    <a:pt x="259" y="343"/>
                  </a:cubicBezTo>
                  <a:cubicBezTo>
                    <a:pt x="259" y="344"/>
                    <a:pt x="259" y="347"/>
                    <a:pt x="259" y="349"/>
                  </a:cubicBezTo>
                  <a:close/>
                  <a:moveTo>
                    <a:pt x="246" y="343"/>
                  </a:moveTo>
                  <a:cubicBezTo>
                    <a:pt x="246" y="342"/>
                    <a:pt x="246" y="342"/>
                    <a:pt x="246" y="341"/>
                  </a:cubicBezTo>
                  <a:cubicBezTo>
                    <a:pt x="246" y="341"/>
                    <a:pt x="245" y="340"/>
                    <a:pt x="245" y="339"/>
                  </a:cubicBezTo>
                  <a:cubicBezTo>
                    <a:pt x="245" y="337"/>
                    <a:pt x="246" y="336"/>
                    <a:pt x="247" y="335"/>
                  </a:cubicBezTo>
                  <a:cubicBezTo>
                    <a:pt x="251" y="339"/>
                    <a:pt x="251" y="339"/>
                    <a:pt x="251" y="339"/>
                  </a:cubicBezTo>
                  <a:cubicBezTo>
                    <a:pt x="251" y="339"/>
                    <a:pt x="251" y="339"/>
                    <a:pt x="251" y="339"/>
                  </a:cubicBezTo>
                  <a:cubicBezTo>
                    <a:pt x="251" y="339"/>
                    <a:pt x="251" y="339"/>
                    <a:pt x="252" y="340"/>
                  </a:cubicBezTo>
                  <a:cubicBezTo>
                    <a:pt x="252" y="340"/>
                    <a:pt x="252" y="341"/>
                    <a:pt x="252" y="342"/>
                  </a:cubicBezTo>
                  <a:lnTo>
                    <a:pt x="246" y="343"/>
                  </a:lnTo>
                  <a:close/>
                  <a:moveTo>
                    <a:pt x="291" y="341"/>
                  </a:moveTo>
                  <a:cubicBezTo>
                    <a:pt x="288" y="336"/>
                    <a:pt x="288" y="336"/>
                    <a:pt x="288" y="336"/>
                  </a:cubicBezTo>
                  <a:cubicBezTo>
                    <a:pt x="291" y="334"/>
                    <a:pt x="294" y="334"/>
                    <a:pt x="295" y="334"/>
                  </a:cubicBezTo>
                  <a:cubicBezTo>
                    <a:pt x="295" y="340"/>
                    <a:pt x="295" y="340"/>
                    <a:pt x="295" y="340"/>
                  </a:cubicBezTo>
                  <a:cubicBezTo>
                    <a:pt x="295" y="340"/>
                    <a:pt x="293" y="340"/>
                    <a:pt x="291" y="341"/>
                  </a:cubicBezTo>
                  <a:close/>
                  <a:moveTo>
                    <a:pt x="98" y="337"/>
                  </a:moveTo>
                  <a:cubicBezTo>
                    <a:pt x="96" y="336"/>
                    <a:pt x="94" y="335"/>
                    <a:pt x="92" y="333"/>
                  </a:cubicBezTo>
                  <a:cubicBezTo>
                    <a:pt x="96" y="329"/>
                    <a:pt x="96" y="329"/>
                    <a:pt x="96" y="329"/>
                  </a:cubicBezTo>
                  <a:cubicBezTo>
                    <a:pt x="98" y="330"/>
                    <a:pt x="99" y="331"/>
                    <a:pt x="100" y="332"/>
                  </a:cubicBezTo>
                  <a:lnTo>
                    <a:pt x="98" y="337"/>
                  </a:lnTo>
                  <a:close/>
                  <a:moveTo>
                    <a:pt x="245" y="335"/>
                  </a:moveTo>
                  <a:cubicBezTo>
                    <a:pt x="239" y="334"/>
                    <a:pt x="239" y="334"/>
                    <a:pt x="239" y="334"/>
                  </a:cubicBezTo>
                  <a:cubicBezTo>
                    <a:pt x="239" y="333"/>
                    <a:pt x="240" y="330"/>
                    <a:pt x="240" y="328"/>
                  </a:cubicBezTo>
                  <a:cubicBezTo>
                    <a:pt x="246" y="330"/>
                    <a:pt x="246" y="330"/>
                    <a:pt x="246" y="330"/>
                  </a:cubicBezTo>
                  <a:cubicBezTo>
                    <a:pt x="246" y="332"/>
                    <a:pt x="245" y="334"/>
                    <a:pt x="245" y="335"/>
                  </a:cubicBezTo>
                  <a:close/>
                  <a:moveTo>
                    <a:pt x="80" y="328"/>
                  </a:moveTo>
                  <a:cubicBezTo>
                    <a:pt x="79" y="322"/>
                    <a:pt x="79" y="322"/>
                    <a:pt x="79" y="322"/>
                  </a:cubicBezTo>
                  <a:cubicBezTo>
                    <a:pt x="79" y="322"/>
                    <a:pt x="80" y="321"/>
                    <a:pt x="81" y="320"/>
                  </a:cubicBezTo>
                  <a:cubicBezTo>
                    <a:pt x="84" y="321"/>
                    <a:pt x="84" y="321"/>
                    <a:pt x="84" y="321"/>
                  </a:cubicBezTo>
                  <a:cubicBezTo>
                    <a:pt x="86" y="323"/>
                    <a:pt x="86" y="323"/>
                    <a:pt x="86" y="323"/>
                  </a:cubicBezTo>
                  <a:cubicBezTo>
                    <a:pt x="84" y="325"/>
                    <a:pt x="82" y="327"/>
                    <a:pt x="80" y="328"/>
                  </a:cubicBezTo>
                  <a:close/>
                  <a:moveTo>
                    <a:pt x="102" y="327"/>
                  </a:moveTo>
                  <a:cubicBezTo>
                    <a:pt x="102" y="325"/>
                    <a:pt x="102" y="325"/>
                    <a:pt x="102" y="325"/>
                  </a:cubicBezTo>
                  <a:cubicBezTo>
                    <a:pt x="102" y="324"/>
                    <a:pt x="101" y="322"/>
                    <a:pt x="101" y="321"/>
                  </a:cubicBezTo>
                  <a:cubicBezTo>
                    <a:pt x="107" y="320"/>
                    <a:pt x="107" y="320"/>
                    <a:pt x="107" y="320"/>
                  </a:cubicBezTo>
                  <a:cubicBezTo>
                    <a:pt x="107" y="322"/>
                    <a:pt x="107" y="323"/>
                    <a:pt x="108" y="324"/>
                  </a:cubicBezTo>
                  <a:cubicBezTo>
                    <a:pt x="108" y="326"/>
                    <a:pt x="108" y="326"/>
                    <a:pt x="108" y="326"/>
                  </a:cubicBezTo>
                  <a:lnTo>
                    <a:pt x="102" y="327"/>
                  </a:lnTo>
                  <a:close/>
                  <a:moveTo>
                    <a:pt x="236" y="325"/>
                  </a:moveTo>
                  <a:cubicBezTo>
                    <a:pt x="234" y="320"/>
                    <a:pt x="234" y="320"/>
                    <a:pt x="234" y="320"/>
                  </a:cubicBezTo>
                  <a:cubicBezTo>
                    <a:pt x="236" y="319"/>
                    <a:pt x="238" y="318"/>
                    <a:pt x="240" y="318"/>
                  </a:cubicBezTo>
                  <a:cubicBezTo>
                    <a:pt x="241" y="324"/>
                    <a:pt x="241" y="324"/>
                    <a:pt x="241" y="324"/>
                  </a:cubicBezTo>
                  <a:cubicBezTo>
                    <a:pt x="240" y="324"/>
                    <a:pt x="238" y="325"/>
                    <a:pt x="236" y="325"/>
                  </a:cubicBezTo>
                  <a:close/>
                  <a:moveTo>
                    <a:pt x="96" y="323"/>
                  </a:moveTo>
                  <a:cubicBezTo>
                    <a:pt x="92" y="319"/>
                    <a:pt x="92" y="319"/>
                    <a:pt x="92" y="319"/>
                  </a:cubicBezTo>
                  <a:cubicBezTo>
                    <a:pt x="92" y="318"/>
                    <a:pt x="92" y="318"/>
                    <a:pt x="92" y="318"/>
                  </a:cubicBezTo>
                  <a:cubicBezTo>
                    <a:pt x="93" y="318"/>
                    <a:pt x="93" y="318"/>
                    <a:pt x="93" y="317"/>
                  </a:cubicBezTo>
                  <a:cubicBezTo>
                    <a:pt x="93" y="317"/>
                    <a:pt x="93" y="317"/>
                    <a:pt x="93" y="317"/>
                  </a:cubicBezTo>
                  <a:cubicBezTo>
                    <a:pt x="98" y="314"/>
                    <a:pt x="98" y="314"/>
                    <a:pt x="98" y="314"/>
                  </a:cubicBezTo>
                  <a:cubicBezTo>
                    <a:pt x="99" y="316"/>
                    <a:pt x="99" y="317"/>
                    <a:pt x="99" y="318"/>
                  </a:cubicBezTo>
                  <a:cubicBezTo>
                    <a:pt x="99" y="319"/>
                    <a:pt x="99" y="320"/>
                    <a:pt x="98" y="320"/>
                  </a:cubicBezTo>
                  <a:cubicBezTo>
                    <a:pt x="98" y="321"/>
                    <a:pt x="97" y="322"/>
                    <a:pt x="97" y="322"/>
                  </a:cubicBezTo>
                  <a:lnTo>
                    <a:pt x="96" y="323"/>
                  </a:lnTo>
                  <a:close/>
                  <a:moveTo>
                    <a:pt x="223" y="322"/>
                  </a:moveTo>
                  <a:cubicBezTo>
                    <a:pt x="223" y="322"/>
                    <a:pt x="222" y="322"/>
                    <a:pt x="222" y="321"/>
                  </a:cubicBezTo>
                  <a:cubicBezTo>
                    <a:pt x="221" y="321"/>
                    <a:pt x="219" y="320"/>
                    <a:pt x="219" y="316"/>
                  </a:cubicBezTo>
                  <a:cubicBezTo>
                    <a:pt x="219" y="316"/>
                    <a:pt x="219" y="315"/>
                    <a:pt x="219" y="314"/>
                  </a:cubicBezTo>
                  <a:cubicBezTo>
                    <a:pt x="225" y="315"/>
                    <a:pt x="225" y="315"/>
                    <a:pt x="225" y="315"/>
                  </a:cubicBezTo>
                  <a:cubicBezTo>
                    <a:pt x="225" y="316"/>
                    <a:pt x="225" y="316"/>
                    <a:pt x="225" y="316"/>
                  </a:cubicBezTo>
                  <a:cubicBezTo>
                    <a:pt x="225" y="317"/>
                    <a:pt x="226" y="317"/>
                    <a:pt x="226" y="317"/>
                  </a:cubicBezTo>
                  <a:lnTo>
                    <a:pt x="223" y="322"/>
                  </a:lnTo>
                  <a:close/>
                  <a:moveTo>
                    <a:pt x="68" y="320"/>
                  </a:moveTo>
                  <a:cubicBezTo>
                    <a:pt x="66" y="318"/>
                    <a:pt x="66" y="315"/>
                    <a:pt x="66" y="313"/>
                  </a:cubicBezTo>
                  <a:cubicBezTo>
                    <a:pt x="66" y="313"/>
                    <a:pt x="66" y="313"/>
                    <a:pt x="66" y="313"/>
                  </a:cubicBezTo>
                  <a:cubicBezTo>
                    <a:pt x="71" y="313"/>
                    <a:pt x="71" y="313"/>
                    <a:pt x="71" y="313"/>
                  </a:cubicBezTo>
                  <a:cubicBezTo>
                    <a:pt x="71" y="313"/>
                    <a:pt x="71" y="313"/>
                    <a:pt x="71" y="313"/>
                  </a:cubicBezTo>
                  <a:cubicBezTo>
                    <a:pt x="71" y="315"/>
                    <a:pt x="72" y="315"/>
                    <a:pt x="72" y="316"/>
                  </a:cubicBezTo>
                  <a:lnTo>
                    <a:pt x="68" y="320"/>
                  </a:lnTo>
                  <a:close/>
                  <a:moveTo>
                    <a:pt x="83" y="314"/>
                  </a:moveTo>
                  <a:cubicBezTo>
                    <a:pt x="81" y="312"/>
                    <a:pt x="80" y="311"/>
                    <a:pt x="79" y="309"/>
                  </a:cubicBezTo>
                  <a:cubicBezTo>
                    <a:pt x="83" y="306"/>
                    <a:pt x="83" y="306"/>
                    <a:pt x="83" y="306"/>
                  </a:cubicBezTo>
                  <a:cubicBezTo>
                    <a:pt x="83" y="306"/>
                    <a:pt x="83" y="305"/>
                    <a:pt x="83" y="305"/>
                  </a:cubicBezTo>
                  <a:cubicBezTo>
                    <a:pt x="82" y="305"/>
                    <a:pt x="82" y="305"/>
                    <a:pt x="82" y="305"/>
                  </a:cubicBezTo>
                  <a:cubicBezTo>
                    <a:pt x="86" y="300"/>
                    <a:pt x="86" y="300"/>
                    <a:pt x="86" y="300"/>
                  </a:cubicBezTo>
                  <a:cubicBezTo>
                    <a:pt x="87" y="301"/>
                    <a:pt x="87" y="301"/>
                    <a:pt x="87" y="301"/>
                  </a:cubicBezTo>
                  <a:cubicBezTo>
                    <a:pt x="87" y="302"/>
                    <a:pt x="88" y="302"/>
                    <a:pt x="88" y="303"/>
                  </a:cubicBezTo>
                  <a:cubicBezTo>
                    <a:pt x="89" y="303"/>
                    <a:pt x="90" y="304"/>
                    <a:pt x="90" y="304"/>
                  </a:cubicBezTo>
                  <a:cubicBezTo>
                    <a:pt x="86" y="309"/>
                    <a:pt x="86" y="309"/>
                    <a:pt x="86" y="309"/>
                  </a:cubicBezTo>
                  <a:cubicBezTo>
                    <a:pt x="86" y="308"/>
                    <a:pt x="85" y="308"/>
                    <a:pt x="85" y="307"/>
                  </a:cubicBezTo>
                  <a:cubicBezTo>
                    <a:pt x="86" y="308"/>
                    <a:pt x="86" y="309"/>
                    <a:pt x="87" y="310"/>
                  </a:cubicBezTo>
                  <a:lnTo>
                    <a:pt x="83" y="314"/>
                  </a:lnTo>
                  <a:close/>
                  <a:moveTo>
                    <a:pt x="112" y="313"/>
                  </a:moveTo>
                  <a:cubicBezTo>
                    <a:pt x="107" y="311"/>
                    <a:pt x="107" y="311"/>
                    <a:pt x="107" y="311"/>
                  </a:cubicBezTo>
                  <a:cubicBezTo>
                    <a:pt x="107" y="310"/>
                    <a:pt x="108" y="310"/>
                    <a:pt x="108" y="310"/>
                  </a:cubicBezTo>
                  <a:cubicBezTo>
                    <a:pt x="108" y="308"/>
                    <a:pt x="108" y="306"/>
                    <a:pt x="109" y="305"/>
                  </a:cubicBezTo>
                  <a:cubicBezTo>
                    <a:pt x="114" y="308"/>
                    <a:pt x="114" y="308"/>
                    <a:pt x="114" y="308"/>
                  </a:cubicBezTo>
                  <a:cubicBezTo>
                    <a:pt x="114" y="308"/>
                    <a:pt x="113" y="308"/>
                    <a:pt x="113" y="310"/>
                  </a:cubicBezTo>
                  <a:cubicBezTo>
                    <a:pt x="113" y="311"/>
                    <a:pt x="113" y="312"/>
                    <a:pt x="112" y="313"/>
                  </a:cubicBezTo>
                  <a:close/>
                  <a:moveTo>
                    <a:pt x="148" y="308"/>
                  </a:moveTo>
                  <a:cubicBezTo>
                    <a:pt x="145" y="303"/>
                    <a:pt x="145" y="303"/>
                    <a:pt x="145" y="303"/>
                  </a:cubicBezTo>
                  <a:cubicBezTo>
                    <a:pt x="147" y="302"/>
                    <a:pt x="148" y="301"/>
                    <a:pt x="150" y="300"/>
                  </a:cubicBezTo>
                  <a:cubicBezTo>
                    <a:pt x="153" y="305"/>
                    <a:pt x="153" y="305"/>
                    <a:pt x="153" y="305"/>
                  </a:cubicBezTo>
                  <a:cubicBezTo>
                    <a:pt x="152" y="306"/>
                    <a:pt x="150" y="307"/>
                    <a:pt x="148" y="308"/>
                  </a:cubicBezTo>
                  <a:close/>
                  <a:moveTo>
                    <a:pt x="135" y="306"/>
                  </a:moveTo>
                  <a:cubicBezTo>
                    <a:pt x="134" y="305"/>
                    <a:pt x="134" y="305"/>
                    <a:pt x="134" y="305"/>
                  </a:cubicBezTo>
                  <a:cubicBezTo>
                    <a:pt x="133" y="304"/>
                    <a:pt x="133" y="304"/>
                    <a:pt x="132" y="303"/>
                  </a:cubicBezTo>
                  <a:cubicBezTo>
                    <a:pt x="134" y="298"/>
                    <a:pt x="134" y="298"/>
                    <a:pt x="134" y="298"/>
                  </a:cubicBezTo>
                  <a:cubicBezTo>
                    <a:pt x="136" y="299"/>
                    <a:pt x="137" y="300"/>
                    <a:pt x="138" y="301"/>
                  </a:cubicBezTo>
                  <a:cubicBezTo>
                    <a:pt x="139" y="302"/>
                    <a:pt x="139" y="302"/>
                    <a:pt x="139" y="302"/>
                  </a:cubicBezTo>
                  <a:lnTo>
                    <a:pt x="135" y="306"/>
                  </a:lnTo>
                  <a:close/>
                  <a:moveTo>
                    <a:pt x="117" y="305"/>
                  </a:moveTo>
                  <a:cubicBezTo>
                    <a:pt x="117" y="304"/>
                    <a:pt x="117" y="303"/>
                    <a:pt x="117" y="303"/>
                  </a:cubicBezTo>
                  <a:cubicBezTo>
                    <a:pt x="117" y="302"/>
                    <a:pt x="117" y="302"/>
                    <a:pt x="117" y="301"/>
                  </a:cubicBezTo>
                  <a:cubicBezTo>
                    <a:pt x="117" y="299"/>
                    <a:pt x="118" y="298"/>
                    <a:pt x="120" y="297"/>
                  </a:cubicBezTo>
                  <a:cubicBezTo>
                    <a:pt x="120" y="297"/>
                    <a:pt x="120" y="297"/>
                    <a:pt x="120" y="297"/>
                  </a:cubicBezTo>
                  <a:cubicBezTo>
                    <a:pt x="122" y="303"/>
                    <a:pt x="122" y="303"/>
                    <a:pt x="122" y="303"/>
                  </a:cubicBezTo>
                  <a:cubicBezTo>
                    <a:pt x="122" y="303"/>
                    <a:pt x="122" y="303"/>
                    <a:pt x="122" y="303"/>
                  </a:cubicBezTo>
                  <a:cubicBezTo>
                    <a:pt x="122" y="303"/>
                    <a:pt x="122" y="303"/>
                    <a:pt x="122" y="303"/>
                  </a:cubicBezTo>
                  <a:cubicBezTo>
                    <a:pt x="122" y="303"/>
                    <a:pt x="122" y="303"/>
                    <a:pt x="122" y="303"/>
                  </a:cubicBezTo>
                  <a:cubicBezTo>
                    <a:pt x="122" y="302"/>
                    <a:pt x="123" y="302"/>
                    <a:pt x="123" y="301"/>
                  </a:cubicBezTo>
                  <a:cubicBezTo>
                    <a:pt x="123" y="301"/>
                    <a:pt x="123" y="301"/>
                    <a:pt x="123" y="302"/>
                  </a:cubicBezTo>
                  <a:cubicBezTo>
                    <a:pt x="123" y="302"/>
                    <a:pt x="123" y="303"/>
                    <a:pt x="123" y="305"/>
                  </a:cubicBezTo>
                  <a:lnTo>
                    <a:pt x="117" y="305"/>
                  </a:lnTo>
                  <a:close/>
                  <a:moveTo>
                    <a:pt x="230" y="304"/>
                  </a:moveTo>
                  <a:cubicBezTo>
                    <a:pt x="224" y="303"/>
                    <a:pt x="224" y="303"/>
                    <a:pt x="224" y="303"/>
                  </a:cubicBezTo>
                  <a:cubicBezTo>
                    <a:pt x="224" y="303"/>
                    <a:pt x="224" y="303"/>
                    <a:pt x="224" y="303"/>
                  </a:cubicBezTo>
                  <a:cubicBezTo>
                    <a:pt x="224" y="302"/>
                    <a:pt x="224" y="300"/>
                    <a:pt x="223" y="299"/>
                  </a:cubicBezTo>
                  <a:cubicBezTo>
                    <a:pt x="229" y="297"/>
                    <a:pt x="229" y="297"/>
                    <a:pt x="229" y="297"/>
                  </a:cubicBezTo>
                  <a:cubicBezTo>
                    <a:pt x="229" y="299"/>
                    <a:pt x="230" y="301"/>
                    <a:pt x="230" y="303"/>
                  </a:cubicBezTo>
                  <a:cubicBezTo>
                    <a:pt x="230" y="303"/>
                    <a:pt x="230" y="304"/>
                    <a:pt x="230" y="304"/>
                  </a:cubicBezTo>
                  <a:close/>
                  <a:moveTo>
                    <a:pt x="63" y="304"/>
                  </a:moveTo>
                  <a:cubicBezTo>
                    <a:pt x="63" y="304"/>
                    <a:pt x="63" y="304"/>
                    <a:pt x="63" y="304"/>
                  </a:cubicBezTo>
                  <a:cubicBezTo>
                    <a:pt x="62" y="303"/>
                    <a:pt x="61" y="302"/>
                    <a:pt x="60" y="300"/>
                  </a:cubicBezTo>
                  <a:cubicBezTo>
                    <a:pt x="59" y="300"/>
                    <a:pt x="59" y="300"/>
                    <a:pt x="59" y="300"/>
                  </a:cubicBezTo>
                  <a:cubicBezTo>
                    <a:pt x="63" y="296"/>
                    <a:pt x="63" y="296"/>
                    <a:pt x="63" y="296"/>
                  </a:cubicBezTo>
                  <a:cubicBezTo>
                    <a:pt x="64" y="296"/>
                    <a:pt x="64" y="296"/>
                    <a:pt x="64" y="297"/>
                  </a:cubicBezTo>
                  <a:cubicBezTo>
                    <a:pt x="65" y="298"/>
                    <a:pt x="66" y="299"/>
                    <a:pt x="67" y="300"/>
                  </a:cubicBezTo>
                  <a:cubicBezTo>
                    <a:pt x="67" y="300"/>
                    <a:pt x="67" y="300"/>
                    <a:pt x="67" y="300"/>
                  </a:cubicBezTo>
                  <a:lnTo>
                    <a:pt x="63" y="304"/>
                  </a:lnTo>
                  <a:close/>
                  <a:moveTo>
                    <a:pt x="184" y="297"/>
                  </a:moveTo>
                  <a:cubicBezTo>
                    <a:pt x="184" y="291"/>
                    <a:pt x="184" y="291"/>
                    <a:pt x="184" y="291"/>
                  </a:cubicBezTo>
                  <a:cubicBezTo>
                    <a:pt x="185" y="291"/>
                    <a:pt x="186" y="289"/>
                    <a:pt x="187" y="289"/>
                  </a:cubicBezTo>
                  <a:cubicBezTo>
                    <a:pt x="191" y="293"/>
                    <a:pt x="191" y="293"/>
                    <a:pt x="191" y="293"/>
                  </a:cubicBezTo>
                  <a:cubicBezTo>
                    <a:pt x="189" y="295"/>
                    <a:pt x="188" y="296"/>
                    <a:pt x="186" y="297"/>
                  </a:cubicBezTo>
                  <a:cubicBezTo>
                    <a:pt x="185" y="297"/>
                    <a:pt x="185" y="297"/>
                    <a:pt x="184" y="297"/>
                  </a:cubicBezTo>
                  <a:close/>
                  <a:moveTo>
                    <a:pt x="152" y="297"/>
                  </a:moveTo>
                  <a:cubicBezTo>
                    <a:pt x="151" y="295"/>
                    <a:pt x="149" y="293"/>
                    <a:pt x="149" y="290"/>
                  </a:cubicBezTo>
                  <a:cubicBezTo>
                    <a:pt x="149" y="290"/>
                    <a:pt x="149" y="289"/>
                    <a:pt x="149" y="289"/>
                  </a:cubicBezTo>
                  <a:cubicBezTo>
                    <a:pt x="155" y="290"/>
                    <a:pt x="155" y="290"/>
                    <a:pt x="155" y="290"/>
                  </a:cubicBezTo>
                  <a:cubicBezTo>
                    <a:pt x="155" y="290"/>
                    <a:pt x="155" y="290"/>
                    <a:pt x="155" y="290"/>
                  </a:cubicBezTo>
                  <a:cubicBezTo>
                    <a:pt x="155" y="291"/>
                    <a:pt x="155" y="291"/>
                    <a:pt x="156" y="292"/>
                  </a:cubicBezTo>
                  <a:lnTo>
                    <a:pt x="152" y="297"/>
                  </a:lnTo>
                  <a:close/>
                  <a:moveTo>
                    <a:pt x="51" y="296"/>
                  </a:moveTo>
                  <a:cubicBezTo>
                    <a:pt x="46" y="296"/>
                    <a:pt x="44" y="294"/>
                    <a:pt x="43" y="292"/>
                  </a:cubicBezTo>
                  <a:cubicBezTo>
                    <a:pt x="48" y="289"/>
                    <a:pt x="48" y="289"/>
                    <a:pt x="48" y="289"/>
                  </a:cubicBezTo>
                  <a:cubicBezTo>
                    <a:pt x="49" y="290"/>
                    <a:pt x="50" y="290"/>
                    <a:pt x="51" y="290"/>
                  </a:cubicBezTo>
                  <a:lnTo>
                    <a:pt x="51" y="296"/>
                  </a:lnTo>
                  <a:close/>
                  <a:moveTo>
                    <a:pt x="32" y="291"/>
                  </a:moveTo>
                  <a:cubicBezTo>
                    <a:pt x="31" y="285"/>
                    <a:pt x="31" y="285"/>
                    <a:pt x="31" y="285"/>
                  </a:cubicBezTo>
                  <a:cubicBezTo>
                    <a:pt x="32" y="285"/>
                    <a:pt x="33" y="285"/>
                    <a:pt x="34" y="284"/>
                  </a:cubicBezTo>
                  <a:cubicBezTo>
                    <a:pt x="35" y="284"/>
                    <a:pt x="36" y="284"/>
                    <a:pt x="36" y="284"/>
                  </a:cubicBezTo>
                  <a:cubicBezTo>
                    <a:pt x="38" y="290"/>
                    <a:pt x="38" y="290"/>
                    <a:pt x="38" y="290"/>
                  </a:cubicBezTo>
                  <a:cubicBezTo>
                    <a:pt x="37" y="290"/>
                    <a:pt x="36" y="290"/>
                    <a:pt x="36" y="290"/>
                  </a:cubicBezTo>
                  <a:cubicBezTo>
                    <a:pt x="34" y="290"/>
                    <a:pt x="33" y="291"/>
                    <a:pt x="32" y="291"/>
                  </a:cubicBezTo>
                  <a:close/>
                  <a:moveTo>
                    <a:pt x="215" y="291"/>
                  </a:moveTo>
                  <a:cubicBezTo>
                    <a:pt x="215" y="285"/>
                    <a:pt x="215" y="285"/>
                    <a:pt x="215" y="285"/>
                  </a:cubicBezTo>
                  <a:cubicBezTo>
                    <a:pt x="215" y="285"/>
                    <a:pt x="215" y="285"/>
                    <a:pt x="215" y="285"/>
                  </a:cubicBezTo>
                  <a:cubicBezTo>
                    <a:pt x="219" y="284"/>
                    <a:pt x="221" y="284"/>
                    <a:pt x="223" y="286"/>
                  </a:cubicBezTo>
                  <a:cubicBezTo>
                    <a:pt x="219" y="290"/>
                    <a:pt x="219" y="290"/>
                    <a:pt x="219" y="290"/>
                  </a:cubicBezTo>
                  <a:cubicBezTo>
                    <a:pt x="219" y="290"/>
                    <a:pt x="219" y="290"/>
                    <a:pt x="219" y="290"/>
                  </a:cubicBezTo>
                  <a:cubicBezTo>
                    <a:pt x="218" y="290"/>
                    <a:pt x="218" y="290"/>
                    <a:pt x="217" y="290"/>
                  </a:cubicBezTo>
                  <a:cubicBezTo>
                    <a:pt x="216" y="291"/>
                    <a:pt x="216" y="291"/>
                    <a:pt x="215" y="291"/>
                  </a:cubicBezTo>
                  <a:close/>
                  <a:moveTo>
                    <a:pt x="199" y="288"/>
                  </a:moveTo>
                  <a:cubicBezTo>
                    <a:pt x="198" y="283"/>
                    <a:pt x="198" y="283"/>
                    <a:pt x="198" y="283"/>
                  </a:cubicBezTo>
                  <a:cubicBezTo>
                    <a:pt x="200" y="283"/>
                    <a:pt x="201" y="282"/>
                    <a:pt x="202" y="282"/>
                  </a:cubicBezTo>
                  <a:cubicBezTo>
                    <a:pt x="204" y="282"/>
                    <a:pt x="204" y="282"/>
                    <a:pt x="204" y="282"/>
                  </a:cubicBezTo>
                  <a:cubicBezTo>
                    <a:pt x="205" y="287"/>
                    <a:pt x="205" y="287"/>
                    <a:pt x="205" y="287"/>
                  </a:cubicBezTo>
                  <a:cubicBezTo>
                    <a:pt x="203" y="288"/>
                    <a:pt x="203" y="288"/>
                    <a:pt x="203" y="288"/>
                  </a:cubicBezTo>
                  <a:cubicBezTo>
                    <a:pt x="202" y="288"/>
                    <a:pt x="201" y="288"/>
                    <a:pt x="199" y="288"/>
                  </a:cubicBezTo>
                  <a:close/>
                  <a:moveTo>
                    <a:pt x="181" y="285"/>
                  </a:moveTo>
                  <a:cubicBezTo>
                    <a:pt x="181" y="285"/>
                    <a:pt x="181" y="284"/>
                    <a:pt x="181" y="284"/>
                  </a:cubicBezTo>
                  <a:cubicBezTo>
                    <a:pt x="179" y="283"/>
                    <a:pt x="179" y="282"/>
                    <a:pt x="178" y="280"/>
                  </a:cubicBezTo>
                  <a:cubicBezTo>
                    <a:pt x="184" y="279"/>
                    <a:pt x="184" y="279"/>
                    <a:pt x="184" y="279"/>
                  </a:cubicBezTo>
                  <a:cubicBezTo>
                    <a:pt x="184" y="279"/>
                    <a:pt x="184" y="279"/>
                    <a:pt x="185" y="280"/>
                  </a:cubicBezTo>
                  <a:cubicBezTo>
                    <a:pt x="186" y="281"/>
                    <a:pt x="187" y="282"/>
                    <a:pt x="187" y="283"/>
                  </a:cubicBezTo>
                  <a:lnTo>
                    <a:pt x="181" y="285"/>
                  </a:lnTo>
                  <a:close/>
                  <a:moveTo>
                    <a:pt x="167" y="281"/>
                  </a:moveTo>
                  <a:cubicBezTo>
                    <a:pt x="167" y="275"/>
                    <a:pt x="167" y="275"/>
                    <a:pt x="167" y="275"/>
                  </a:cubicBezTo>
                  <a:cubicBezTo>
                    <a:pt x="168" y="275"/>
                    <a:pt x="169" y="274"/>
                    <a:pt x="170" y="274"/>
                  </a:cubicBezTo>
                  <a:cubicBezTo>
                    <a:pt x="171" y="273"/>
                    <a:pt x="171" y="273"/>
                    <a:pt x="171" y="273"/>
                  </a:cubicBezTo>
                  <a:cubicBezTo>
                    <a:pt x="174" y="278"/>
                    <a:pt x="174" y="278"/>
                    <a:pt x="174" y="278"/>
                  </a:cubicBezTo>
                  <a:cubicBezTo>
                    <a:pt x="173" y="279"/>
                    <a:pt x="173" y="279"/>
                    <a:pt x="173" y="279"/>
                  </a:cubicBezTo>
                  <a:cubicBezTo>
                    <a:pt x="172" y="279"/>
                    <a:pt x="171" y="280"/>
                    <a:pt x="169" y="281"/>
                  </a:cubicBezTo>
                  <a:cubicBezTo>
                    <a:pt x="169" y="281"/>
                    <a:pt x="168" y="281"/>
                    <a:pt x="167" y="281"/>
                  </a:cubicBezTo>
                  <a:close/>
                  <a:moveTo>
                    <a:pt x="157" y="279"/>
                  </a:moveTo>
                  <a:cubicBezTo>
                    <a:pt x="152" y="276"/>
                    <a:pt x="152" y="276"/>
                    <a:pt x="152" y="276"/>
                  </a:cubicBezTo>
                  <a:cubicBezTo>
                    <a:pt x="153" y="275"/>
                    <a:pt x="155" y="273"/>
                    <a:pt x="157" y="272"/>
                  </a:cubicBezTo>
                  <a:cubicBezTo>
                    <a:pt x="157" y="272"/>
                    <a:pt x="157" y="272"/>
                    <a:pt x="157" y="272"/>
                  </a:cubicBezTo>
                  <a:cubicBezTo>
                    <a:pt x="161" y="277"/>
                    <a:pt x="161" y="277"/>
                    <a:pt x="161" y="277"/>
                  </a:cubicBezTo>
                  <a:cubicBezTo>
                    <a:pt x="160" y="277"/>
                    <a:pt x="160" y="278"/>
                    <a:pt x="159" y="278"/>
                  </a:cubicBezTo>
                  <a:cubicBezTo>
                    <a:pt x="158" y="278"/>
                    <a:pt x="157" y="279"/>
                    <a:pt x="157" y="279"/>
                  </a:cubicBezTo>
                  <a:close/>
                  <a:moveTo>
                    <a:pt x="31" y="279"/>
                  </a:moveTo>
                  <a:cubicBezTo>
                    <a:pt x="25" y="279"/>
                    <a:pt x="25" y="279"/>
                    <a:pt x="25" y="279"/>
                  </a:cubicBezTo>
                  <a:cubicBezTo>
                    <a:pt x="25" y="278"/>
                    <a:pt x="25" y="278"/>
                    <a:pt x="25" y="278"/>
                  </a:cubicBezTo>
                  <a:cubicBezTo>
                    <a:pt x="25" y="276"/>
                    <a:pt x="25" y="275"/>
                    <a:pt x="25" y="274"/>
                  </a:cubicBezTo>
                  <a:cubicBezTo>
                    <a:pt x="30" y="272"/>
                    <a:pt x="30" y="272"/>
                    <a:pt x="30" y="272"/>
                  </a:cubicBezTo>
                  <a:cubicBezTo>
                    <a:pt x="31" y="274"/>
                    <a:pt x="31" y="276"/>
                    <a:pt x="31" y="278"/>
                  </a:cubicBezTo>
                  <a:cubicBezTo>
                    <a:pt x="31" y="278"/>
                    <a:pt x="31" y="279"/>
                    <a:pt x="31" y="279"/>
                  </a:cubicBezTo>
                  <a:close/>
                  <a:moveTo>
                    <a:pt x="23" y="262"/>
                  </a:moveTo>
                  <a:cubicBezTo>
                    <a:pt x="23" y="261"/>
                    <a:pt x="23" y="259"/>
                    <a:pt x="22" y="258"/>
                  </a:cubicBezTo>
                  <a:cubicBezTo>
                    <a:pt x="27" y="255"/>
                    <a:pt x="27" y="255"/>
                    <a:pt x="27" y="255"/>
                  </a:cubicBezTo>
                  <a:cubicBezTo>
                    <a:pt x="28" y="257"/>
                    <a:pt x="29" y="260"/>
                    <a:pt x="29" y="262"/>
                  </a:cubicBezTo>
                  <a:lnTo>
                    <a:pt x="23" y="262"/>
                  </a:lnTo>
                  <a:close/>
                  <a:moveTo>
                    <a:pt x="16" y="249"/>
                  </a:moveTo>
                  <a:cubicBezTo>
                    <a:pt x="14" y="247"/>
                    <a:pt x="13" y="246"/>
                    <a:pt x="12" y="245"/>
                  </a:cubicBezTo>
                  <a:cubicBezTo>
                    <a:pt x="16" y="240"/>
                    <a:pt x="16" y="240"/>
                    <a:pt x="16" y="240"/>
                  </a:cubicBezTo>
                  <a:cubicBezTo>
                    <a:pt x="17" y="241"/>
                    <a:pt x="19" y="243"/>
                    <a:pt x="20" y="245"/>
                  </a:cubicBezTo>
                  <a:lnTo>
                    <a:pt x="16" y="249"/>
                  </a:lnTo>
                  <a:close/>
                  <a:moveTo>
                    <a:pt x="2" y="237"/>
                  </a:moveTo>
                  <a:cubicBezTo>
                    <a:pt x="2" y="236"/>
                    <a:pt x="1" y="236"/>
                    <a:pt x="1" y="235"/>
                  </a:cubicBezTo>
                  <a:cubicBezTo>
                    <a:pt x="0" y="234"/>
                    <a:pt x="0" y="233"/>
                    <a:pt x="0" y="232"/>
                  </a:cubicBezTo>
                  <a:cubicBezTo>
                    <a:pt x="0" y="231"/>
                    <a:pt x="0" y="230"/>
                    <a:pt x="0" y="229"/>
                  </a:cubicBezTo>
                  <a:cubicBezTo>
                    <a:pt x="6" y="231"/>
                    <a:pt x="6" y="231"/>
                    <a:pt x="6" y="231"/>
                  </a:cubicBezTo>
                  <a:cubicBezTo>
                    <a:pt x="6" y="231"/>
                    <a:pt x="6" y="231"/>
                    <a:pt x="6" y="232"/>
                  </a:cubicBezTo>
                  <a:cubicBezTo>
                    <a:pt x="6" y="233"/>
                    <a:pt x="7" y="233"/>
                    <a:pt x="7" y="234"/>
                  </a:cubicBezTo>
                  <a:lnTo>
                    <a:pt x="2" y="237"/>
                  </a:lnTo>
                  <a:close/>
                  <a:moveTo>
                    <a:pt x="12" y="223"/>
                  </a:moveTo>
                  <a:cubicBezTo>
                    <a:pt x="8" y="219"/>
                    <a:pt x="8" y="219"/>
                    <a:pt x="8" y="219"/>
                  </a:cubicBezTo>
                  <a:cubicBezTo>
                    <a:pt x="9" y="218"/>
                    <a:pt x="9" y="218"/>
                    <a:pt x="9" y="218"/>
                  </a:cubicBezTo>
                  <a:cubicBezTo>
                    <a:pt x="9" y="217"/>
                    <a:pt x="11" y="216"/>
                    <a:pt x="12" y="215"/>
                  </a:cubicBezTo>
                  <a:cubicBezTo>
                    <a:pt x="16" y="219"/>
                    <a:pt x="16" y="219"/>
                    <a:pt x="16" y="219"/>
                  </a:cubicBezTo>
                  <a:cubicBezTo>
                    <a:pt x="15" y="221"/>
                    <a:pt x="14" y="222"/>
                    <a:pt x="14" y="222"/>
                  </a:cubicBezTo>
                  <a:cubicBezTo>
                    <a:pt x="13" y="222"/>
                    <a:pt x="13" y="222"/>
                    <a:pt x="12" y="223"/>
                  </a:cubicBezTo>
                  <a:close/>
                  <a:moveTo>
                    <a:pt x="25" y="211"/>
                  </a:moveTo>
                  <a:cubicBezTo>
                    <a:pt x="21" y="207"/>
                    <a:pt x="21" y="207"/>
                    <a:pt x="21" y="207"/>
                  </a:cubicBezTo>
                  <a:cubicBezTo>
                    <a:pt x="23" y="205"/>
                    <a:pt x="25" y="204"/>
                    <a:pt x="26" y="203"/>
                  </a:cubicBezTo>
                  <a:cubicBezTo>
                    <a:pt x="30" y="208"/>
                    <a:pt x="30" y="208"/>
                    <a:pt x="30" y="208"/>
                  </a:cubicBezTo>
                  <a:cubicBezTo>
                    <a:pt x="28" y="209"/>
                    <a:pt x="27" y="210"/>
                    <a:pt x="25" y="211"/>
                  </a:cubicBezTo>
                  <a:close/>
                  <a:moveTo>
                    <a:pt x="39" y="200"/>
                  </a:moveTo>
                  <a:cubicBezTo>
                    <a:pt x="35" y="197"/>
                    <a:pt x="35" y="197"/>
                    <a:pt x="35" y="197"/>
                  </a:cubicBezTo>
                  <a:cubicBezTo>
                    <a:pt x="35" y="196"/>
                    <a:pt x="35" y="196"/>
                    <a:pt x="35" y="196"/>
                  </a:cubicBezTo>
                  <a:cubicBezTo>
                    <a:pt x="35" y="196"/>
                    <a:pt x="35" y="196"/>
                    <a:pt x="34" y="196"/>
                  </a:cubicBezTo>
                  <a:cubicBezTo>
                    <a:pt x="38" y="191"/>
                    <a:pt x="38" y="191"/>
                    <a:pt x="38" y="191"/>
                  </a:cubicBezTo>
                  <a:cubicBezTo>
                    <a:pt x="40" y="193"/>
                    <a:pt x="41" y="195"/>
                    <a:pt x="41" y="196"/>
                  </a:cubicBezTo>
                  <a:cubicBezTo>
                    <a:pt x="41" y="198"/>
                    <a:pt x="40" y="199"/>
                    <a:pt x="39" y="200"/>
                  </a:cubicBezTo>
                  <a:close/>
                  <a:moveTo>
                    <a:pt x="122" y="197"/>
                  </a:moveTo>
                  <a:cubicBezTo>
                    <a:pt x="120" y="197"/>
                    <a:pt x="118" y="197"/>
                    <a:pt x="116" y="197"/>
                  </a:cubicBezTo>
                  <a:cubicBezTo>
                    <a:pt x="117" y="191"/>
                    <a:pt x="117" y="191"/>
                    <a:pt x="117" y="191"/>
                  </a:cubicBezTo>
                  <a:cubicBezTo>
                    <a:pt x="119" y="191"/>
                    <a:pt x="120" y="191"/>
                    <a:pt x="122" y="191"/>
                  </a:cubicBezTo>
                  <a:lnTo>
                    <a:pt x="122" y="197"/>
                  </a:lnTo>
                  <a:close/>
                  <a:moveTo>
                    <a:pt x="135" y="194"/>
                  </a:moveTo>
                  <a:cubicBezTo>
                    <a:pt x="132" y="189"/>
                    <a:pt x="132" y="189"/>
                    <a:pt x="132" y="189"/>
                  </a:cubicBezTo>
                  <a:cubicBezTo>
                    <a:pt x="133" y="188"/>
                    <a:pt x="134" y="187"/>
                    <a:pt x="135" y="186"/>
                  </a:cubicBezTo>
                  <a:cubicBezTo>
                    <a:pt x="140" y="189"/>
                    <a:pt x="140" y="189"/>
                    <a:pt x="140" y="189"/>
                  </a:cubicBezTo>
                  <a:cubicBezTo>
                    <a:pt x="139" y="191"/>
                    <a:pt x="137" y="193"/>
                    <a:pt x="135" y="194"/>
                  </a:cubicBezTo>
                  <a:close/>
                  <a:moveTo>
                    <a:pt x="103" y="192"/>
                  </a:moveTo>
                  <a:cubicBezTo>
                    <a:pt x="102" y="191"/>
                    <a:pt x="101" y="189"/>
                    <a:pt x="100" y="186"/>
                  </a:cubicBezTo>
                  <a:cubicBezTo>
                    <a:pt x="105" y="184"/>
                    <a:pt x="105" y="184"/>
                    <a:pt x="105" y="184"/>
                  </a:cubicBezTo>
                  <a:cubicBezTo>
                    <a:pt x="106" y="186"/>
                    <a:pt x="106" y="187"/>
                    <a:pt x="107" y="188"/>
                  </a:cubicBezTo>
                  <a:lnTo>
                    <a:pt x="103" y="192"/>
                  </a:lnTo>
                  <a:close/>
                  <a:moveTo>
                    <a:pt x="24" y="190"/>
                  </a:moveTo>
                  <a:cubicBezTo>
                    <a:pt x="22" y="189"/>
                    <a:pt x="20" y="187"/>
                    <a:pt x="20" y="184"/>
                  </a:cubicBezTo>
                  <a:cubicBezTo>
                    <a:pt x="20" y="183"/>
                    <a:pt x="20" y="182"/>
                    <a:pt x="20" y="182"/>
                  </a:cubicBezTo>
                  <a:cubicBezTo>
                    <a:pt x="25" y="185"/>
                    <a:pt x="25" y="185"/>
                    <a:pt x="25" y="185"/>
                  </a:cubicBezTo>
                  <a:cubicBezTo>
                    <a:pt x="26" y="185"/>
                    <a:pt x="26" y="184"/>
                    <a:pt x="26" y="184"/>
                  </a:cubicBezTo>
                  <a:cubicBezTo>
                    <a:pt x="26" y="184"/>
                    <a:pt x="26" y="184"/>
                    <a:pt x="27" y="185"/>
                  </a:cubicBezTo>
                  <a:lnTo>
                    <a:pt x="24" y="190"/>
                  </a:lnTo>
                  <a:close/>
                  <a:moveTo>
                    <a:pt x="79" y="180"/>
                  </a:moveTo>
                  <a:cubicBezTo>
                    <a:pt x="77" y="175"/>
                    <a:pt x="77" y="175"/>
                    <a:pt x="77" y="175"/>
                  </a:cubicBezTo>
                  <a:cubicBezTo>
                    <a:pt x="79" y="174"/>
                    <a:pt x="81" y="173"/>
                    <a:pt x="82" y="173"/>
                  </a:cubicBezTo>
                  <a:cubicBezTo>
                    <a:pt x="84" y="178"/>
                    <a:pt x="84" y="178"/>
                    <a:pt x="84" y="178"/>
                  </a:cubicBezTo>
                  <a:cubicBezTo>
                    <a:pt x="83" y="179"/>
                    <a:pt x="81" y="180"/>
                    <a:pt x="79" y="180"/>
                  </a:cubicBezTo>
                  <a:close/>
                  <a:moveTo>
                    <a:pt x="145" y="178"/>
                  </a:moveTo>
                  <a:cubicBezTo>
                    <a:pt x="140" y="176"/>
                    <a:pt x="140" y="176"/>
                    <a:pt x="140" y="176"/>
                  </a:cubicBezTo>
                  <a:cubicBezTo>
                    <a:pt x="141" y="174"/>
                    <a:pt x="142" y="172"/>
                    <a:pt x="143" y="170"/>
                  </a:cubicBezTo>
                  <a:cubicBezTo>
                    <a:pt x="148" y="173"/>
                    <a:pt x="148" y="173"/>
                    <a:pt x="148" y="173"/>
                  </a:cubicBezTo>
                  <a:cubicBezTo>
                    <a:pt x="147" y="175"/>
                    <a:pt x="146" y="177"/>
                    <a:pt x="145" y="178"/>
                  </a:cubicBezTo>
                  <a:close/>
                  <a:moveTo>
                    <a:pt x="33" y="177"/>
                  </a:moveTo>
                  <a:cubicBezTo>
                    <a:pt x="29" y="173"/>
                    <a:pt x="29" y="173"/>
                    <a:pt x="29" y="173"/>
                  </a:cubicBezTo>
                  <a:cubicBezTo>
                    <a:pt x="30" y="171"/>
                    <a:pt x="32" y="170"/>
                    <a:pt x="32" y="169"/>
                  </a:cubicBezTo>
                  <a:cubicBezTo>
                    <a:pt x="37" y="172"/>
                    <a:pt x="37" y="172"/>
                    <a:pt x="37" y="172"/>
                  </a:cubicBezTo>
                  <a:cubicBezTo>
                    <a:pt x="36" y="173"/>
                    <a:pt x="35" y="175"/>
                    <a:pt x="33" y="177"/>
                  </a:cubicBezTo>
                  <a:close/>
                  <a:moveTo>
                    <a:pt x="97" y="175"/>
                  </a:moveTo>
                  <a:cubicBezTo>
                    <a:pt x="97" y="175"/>
                    <a:pt x="97" y="175"/>
                    <a:pt x="96" y="175"/>
                  </a:cubicBezTo>
                  <a:cubicBezTo>
                    <a:pt x="95" y="175"/>
                    <a:pt x="95" y="175"/>
                    <a:pt x="95" y="175"/>
                  </a:cubicBezTo>
                  <a:cubicBezTo>
                    <a:pt x="94" y="169"/>
                    <a:pt x="94" y="169"/>
                    <a:pt x="94" y="169"/>
                  </a:cubicBezTo>
                  <a:cubicBezTo>
                    <a:pt x="99" y="168"/>
                    <a:pt x="101" y="171"/>
                    <a:pt x="102" y="173"/>
                  </a:cubicBezTo>
                  <a:lnTo>
                    <a:pt x="97" y="175"/>
                  </a:lnTo>
                  <a:close/>
                  <a:moveTo>
                    <a:pt x="72" y="175"/>
                  </a:moveTo>
                  <a:cubicBezTo>
                    <a:pt x="66" y="175"/>
                    <a:pt x="66" y="175"/>
                    <a:pt x="66" y="175"/>
                  </a:cubicBezTo>
                  <a:cubicBezTo>
                    <a:pt x="66" y="174"/>
                    <a:pt x="66" y="173"/>
                    <a:pt x="66" y="173"/>
                  </a:cubicBezTo>
                  <a:cubicBezTo>
                    <a:pt x="66" y="172"/>
                    <a:pt x="66" y="171"/>
                    <a:pt x="66" y="170"/>
                  </a:cubicBezTo>
                  <a:cubicBezTo>
                    <a:pt x="72" y="169"/>
                    <a:pt x="72" y="169"/>
                    <a:pt x="72" y="169"/>
                  </a:cubicBezTo>
                  <a:cubicBezTo>
                    <a:pt x="72" y="169"/>
                    <a:pt x="72" y="170"/>
                    <a:pt x="72" y="170"/>
                  </a:cubicBezTo>
                  <a:cubicBezTo>
                    <a:pt x="72" y="171"/>
                    <a:pt x="72" y="172"/>
                    <a:pt x="72" y="173"/>
                  </a:cubicBezTo>
                  <a:cubicBezTo>
                    <a:pt x="72" y="174"/>
                    <a:pt x="72" y="175"/>
                    <a:pt x="72" y="175"/>
                  </a:cubicBezTo>
                  <a:close/>
                  <a:moveTo>
                    <a:pt x="58" y="166"/>
                  </a:moveTo>
                  <a:cubicBezTo>
                    <a:pt x="57" y="165"/>
                    <a:pt x="56" y="165"/>
                    <a:pt x="55" y="165"/>
                  </a:cubicBezTo>
                  <a:cubicBezTo>
                    <a:pt x="54" y="165"/>
                    <a:pt x="54" y="165"/>
                    <a:pt x="54" y="165"/>
                  </a:cubicBezTo>
                  <a:cubicBezTo>
                    <a:pt x="54" y="159"/>
                    <a:pt x="54" y="159"/>
                    <a:pt x="54" y="159"/>
                  </a:cubicBezTo>
                  <a:cubicBezTo>
                    <a:pt x="57" y="159"/>
                    <a:pt x="59" y="159"/>
                    <a:pt x="61" y="161"/>
                  </a:cubicBezTo>
                  <a:lnTo>
                    <a:pt x="58" y="166"/>
                  </a:lnTo>
                  <a:close/>
                  <a:moveTo>
                    <a:pt x="154" y="163"/>
                  </a:moveTo>
                  <a:cubicBezTo>
                    <a:pt x="149" y="160"/>
                    <a:pt x="149" y="160"/>
                    <a:pt x="149" y="160"/>
                  </a:cubicBezTo>
                  <a:cubicBezTo>
                    <a:pt x="150" y="158"/>
                    <a:pt x="151" y="157"/>
                    <a:pt x="152" y="155"/>
                  </a:cubicBezTo>
                  <a:cubicBezTo>
                    <a:pt x="157" y="159"/>
                    <a:pt x="157" y="159"/>
                    <a:pt x="157" y="159"/>
                  </a:cubicBezTo>
                  <a:cubicBezTo>
                    <a:pt x="156" y="160"/>
                    <a:pt x="155" y="162"/>
                    <a:pt x="154" y="163"/>
                  </a:cubicBezTo>
                  <a:close/>
                  <a:moveTo>
                    <a:pt x="42" y="162"/>
                  </a:moveTo>
                  <a:cubicBezTo>
                    <a:pt x="41" y="161"/>
                    <a:pt x="40" y="161"/>
                    <a:pt x="40" y="161"/>
                  </a:cubicBezTo>
                  <a:cubicBezTo>
                    <a:pt x="40" y="161"/>
                    <a:pt x="40" y="161"/>
                    <a:pt x="40" y="160"/>
                  </a:cubicBezTo>
                  <a:cubicBezTo>
                    <a:pt x="35" y="158"/>
                    <a:pt x="35" y="158"/>
                    <a:pt x="35" y="158"/>
                  </a:cubicBezTo>
                  <a:cubicBezTo>
                    <a:pt x="36" y="156"/>
                    <a:pt x="37" y="155"/>
                    <a:pt x="40" y="155"/>
                  </a:cubicBezTo>
                  <a:cubicBezTo>
                    <a:pt x="40" y="155"/>
                    <a:pt x="40" y="155"/>
                    <a:pt x="41" y="155"/>
                  </a:cubicBezTo>
                  <a:cubicBezTo>
                    <a:pt x="42" y="155"/>
                    <a:pt x="43" y="156"/>
                    <a:pt x="44" y="156"/>
                  </a:cubicBezTo>
                  <a:lnTo>
                    <a:pt x="42" y="162"/>
                  </a:lnTo>
                  <a:close/>
                  <a:moveTo>
                    <a:pt x="164" y="149"/>
                  </a:moveTo>
                  <a:cubicBezTo>
                    <a:pt x="159" y="147"/>
                    <a:pt x="159" y="147"/>
                    <a:pt x="159" y="147"/>
                  </a:cubicBezTo>
                  <a:cubicBezTo>
                    <a:pt x="159" y="146"/>
                    <a:pt x="159" y="145"/>
                    <a:pt x="159" y="145"/>
                  </a:cubicBezTo>
                  <a:cubicBezTo>
                    <a:pt x="159" y="144"/>
                    <a:pt x="159" y="143"/>
                    <a:pt x="159" y="142"/>
                  </a:cubicBezTo>
                  <a:cubicBezTo>
                    <a:pt x="165" y="142"/>
                    <a:pt x="165" y="142"/>
                    <a:pt x="165" y="142"/>
                  </a:cubicBezTo>
                  <a:cubicBezTo>
                    <a:pt x="165" y="143"/>
                    <a:pt x="165" y="144"/>
                    <a:pt x="165" y="145"/>
                  </a:cubicBezTo>
                  <a:cubicBezTo>
                    <a:pt x="165" y="146"/>
                    <a:pt x="165" y="147"/>
                    <a:pt x="164" y="149"/>
                  </a:cubicBezTo>
                  <a:close/>
                  <a:moveTo>
                    <a:pt x="164" y="133"/>
                  </a:moveTo>
                  <a:cubicBezTo>
                    <a:pt x="160" y="129"/>
                    <a:pt x="160" y="129"/>
                    <a:pt x="160" y="129"/>
                  </a:cubicBezTo>
                  <a:cubicBezTo>
                    <a:pt x="160" y="129"/>
                    <a:pt x="160" y="129"/>
                    <a:pt x="160" y="129"/>
                  </a:cubicBezTo>
                  <a:cubicBezTo>
                    <a:pt x="162" y="127"/>
                    <a:pt x="164" y="126"/>
                    <a:pt x="166" y="125"/>
                  </a:cubicBezTo>
                  <a:cubicBezTo>
                    <a:pt x="168" y="131"/>
                    <a:pt x="168" y="131"/>
                    <a:pt x="168" y="131"/>
                  </a:cubicBezTo>
                  <a:cubicBezTo>
                    <a:pt x="167" y="131"/>
                    <a:pt x="165" y="132"/>
                    <a:pt x="164" y="133"/>
                  </a:cubicBezTo>
                  <a:close/>
                  <a:moveTo>
                    <a:pt x="193" y="128"/>
                  </a:moveTo>
                  <a:cubicBezTo>
                    <a:pt x="188" y="126"/>
                    <a:pt x="188" y="126"/>
                    <a:pt x="188" y="126"/>
                  </a:cubicBezTo>
                  <a:cubicBezTo>
                    <a:pt x="188" y="125"/>
                    <a:pt x="188" y="124"/>
                    <a:pt x="188" y="123"/>
                  </a:cubicBezTo>
                  <a:cubicBezTo>
                    <a:pt x="189" y="121"/>
                    <a:pt x="189" y="121"/>
                    <a:pt x="189" y="121"/>
                  </a:cubicBezTo>
                  <a:cubicBezTo>
                    <a:pt x="194" y="122"/>
                    <a:pt x="194" y="122"/>
                    <a:pt x="194" y="122"/>
                  </a:cubicBezTo>
                  <a:cubicBezTo>
                    <a:pt x="194" y="124"/>
                    <a:pt x="194" y="124"/>
                    <a:pt x="194" y="124"/>
                  </a:cubicBezTo>
                  <a:cubicBezTo>
                    <a:pt x="194" y="125"/>
                    <a:pt x="194" y="126"/>
                    <a:pt x="193" y="128"/>
                  </a:cubicBezTo>
                  <a:close/>
                  <a:moveTo>
                    <a:pt x="180" y="128"/>
                  </a:moveTo>
                  <a:cubicBezTo>
                    <a:pt x="180" y="128"/>
                    <a:pt x="180" y="127"/>
                    <a:pt x="180" y="127"/>
                  </a:cubicBezTo>
                  <a:cubicBezTo>
                    <a:pt x="180" y="127"/>
                    <a:pt x="180" y="127"/>
                    <a:pt x="179" y="127"/>
                  </a:cubicBezTo>
                  <a:cubicBezTo>
                    <a:pt x="177" y="122"/>
                    <a:pt x="177" y="122"/>
                    <a:pt x="177" y="122"/>
                  </a:cubicBezTo>
                  <a:cubicBezTo>
                    <a:pt x="181" y="120"/>
                    <a:pt x="184" y="121"/>
                    <a:pt x="185" y="124"/>
                  </a:cubicBezTo>
                  <a:cubicBezTo>
                    <a:pt x="185" y="124"/>
                    <a:pt x="185" y="125"/>
                    <a:pt x="185" y="125"/>
                  </a:cubicBezTo>
                  <a:lnTo>
                    <a:pt x="180" y="128"/>
                  </a:lnTo>
                  <a:close/>
                  <a:moveTo>
                    <a:pt x="200" y="116"/>
                  </a:moveTo>
                  <a:cubicBezTo>
                    <a:pt x="197" y="110"/>
                    <a:pt x="197" y="110"/>
                    <a:pt x="197" y="110"/>
                  </a:cubicBezTo>
                  <a:cubicBezTo>
                    <a:pt x="199" y="110"/>
                    <a:pt x="200" y="109"/>
                    <a:pt x="201" y="108"/>
                  </a:cubicBezTo>
                  <a:cubicBezTo>
                    <a:pt x="205" y="111"/>
                    <a:pt x="205" y="111"/>
                    <a:pt x="205" y="111"/>
                  </a:cubicBezTo>
                  <a:cubicBezTo>
                    <a:pt x="204" y="113"/>
                    <a:pt x="202" y="114"/>
                    <a:pt x="200" y="116"/>
                  </a:cubicBezTo>
                  <a:close/>
                  <a:moveTo>
                    <a:pt x="207" y="102"/>
                  </a:moveTo>
                  <a:cubicBezTo>
                    <a:pt x="204" y="97"/>
                    <a:pt x="204" y="97"/>
                    <a:pt x="204" y="97"/>
                  </a:cubicBezTo>
                  <a:cubicBezTo>
                    <a:pt x="204" y="97"/>
                    <a:pt x="205" y="96"/>
                    <a:pt x="206" y="96"/>
                  </a:cubicBezTo>
                  <a:cubicBezTo>
                    <a:pt x="206" y="96"/>
                    <a:pt x="207" y="96"/>
                    <a:pt x="207" y="95"/>
                  </a:cubicBezTo>
                  <a:cubicBezTo>
                    <a:pt x="207" y="95"/>
                    <a:pt x="207" y="96"/>
                    <a:pt x="207" y="96"/>
                  </a:cubicBezTo>
                  <a:cubicBezTo>
                    <a:pt x="213" y="97"/>
                    <a:pt x="213" y="97"/>
                    <a:pt x="213" y="97"/>
                  </a:cubicBezTo>
                  <a:cubicBezTo>
                    <a:pt x="213" y="100"/>
                    <a:pt x="209" y="101"/>
                    <a:pt x="208" y="102"/>
                  </a:cubicBezTo>
                  <a:cubicBezTo>
                    <a:pt x="207" y="102"/>
                    <a:pt x="207" y="102"/>
                    <a:pt x="207" y="102"/>
                  </a:cubicBezTo>
                  <a:close/>
                  <a:moveTo>
                    <a:pt x="214" y="88"/>
                  </a:moveTo>
                  <a:cubicBezTo>
                    <a:pt x="209" y="84"/>
                    <a:pt x="209" y="84"/>
                    <a:pt x="209" y="84"/>
                  </a:cubicBezTo>
                  <a:cubicBezTo>
                    <a:pt x="210" y="83"/>
                    <a:pt x="211" y="82"/>
                    <a:pt x="211" y="82"/>
                  </a:cubicBezTo>
                  <a:cubicBezTo>
                    <a:pt x="212" y="81"/>
                    <a:pt x="213" y="80"/>
                    <a:pt x="213" y="80"/>
                  </a:cubicBezTo>
                  <a:cubicBezTo>
                    <a:pt x="218" y="83"/>
                    <a:pt x="218" y="83"/>
                    <a:pt x="218" y="83"/>
                  </a:cubicBezTo>
                  <a:cubicBezTo>
                    <a:pt x="217" y="84"/>
                    <a:pt x="216" y="85"/>
                    <a:pt x="216" y="86"/>
                  </a:cubicBezTo>
                  <a:cubicBezTo>
                    <a:pt x="215" y="86"/>
                    <a:pt x="214" y="87"/>
                    <a:pt x="214" y="88"/>
                  </a:cubicBezTo>
                  <a:close/>
                  <a:moveTo>
                    <a:pt x="223" y="73"/>
                  </a:moveTo>
                  <a:cubicBezTo>
                    <a:pt x="218" y="70"/>
                    <a:pt x="218" y="70"/>
                    <a:pt x="218" y="70"/>
                  </a:cubicBezTo>
                  <a:cubicBezTo>
                    <a:pt x="219" y="68"/>
                    <a:pt x="220" y="67"/>
                    <a:pt x="222" y="65"/>
                  </a:cubicBezTo>
                  <a:cubicBezTo>
                    <a:pt x="226" y="69"/>
                    <a:pt x="226" y="69"/>
                    <a:pt x="226" y="69"/>
                  </a:cubicBezTo>
                  <a:cubicBezTo>
                    <a:pt x="225" y="70"/>
                    <a:pt x="224" y="72"/>
                    <a:pt x="223" y="73"/>
                  </a:cubicBezTo>
                  <a:close/>
                  <a:moveTo>
                    <a:pt x="234" y="60"/>
                  </a:moveTo>
                  <a:cubicBezTo>
                    <a:pt x="230" y="56"/>
                    <a:pt x="230" y="56"/>
                    <a:pt x="230" y="56"/>
                  </a:cubicBezTo>
                  <a:cubicBezTo>
                    <a:pt x="231" y="55"/>
                    <a:pt x="232" y="53"/>
                    <a:pt x="233" y="52"/>
                  </a:cubicBezTo>
                  <a:cubicBezTo>
                    <a:pt x="238" y="55"/>
                    <a:pt x="238" y="55"/>
                    <a:pt x="238" y="55"/>
                  </a:cubicBezTo>
                  <a:cubicBezTo>
                    <a:pt x="237" y="57"/>
                    <a:pt x="236" y="58"/>
                    <a:pt x="234" y="60"/>
                  </a:cubicBezTo>
                  <a:close/>
                  <a:moveTo>
                    <a:pt x="236" y="46"/>
                  </a:moveTo>
                  <a:cubicBezTo>
                    <a:pt x="235" y="45"/>
                    <a:pt x="233" y="44"/>
                    <a:pt x="231" y="42"/>
                  </a:cubicBezTo>
                  <a:cubicBezTo>
                    <a:pt x="234" y="37"/>
                    <a:pt x="234" y="37"/>
                    <a:pt x="234" y="37"/>
                  </a:cubicBezTo>
                  <a:cubicBezTo>
                    <a:pt x="236" y="39"/>
                    <a:pt x="238" y="40"/>
                    <a:pt x="239" y="41"/>
                  </a:cubicBezTo>
                  <a:lnTo>
                    <a:pt x="236" y="46"/>
                  </a:lnTo>
                  <a:close/>
                  <a:moveTo>
                    <a:pt x="222" y="34"/>
                  </a:moveTo>
                  <a:cubicBezTo>
                    <a:pt x="220" y="32"/>
                    <a:pt x="219" y="30"/>
                    <a:pt x="219" y="28"/>
                  </a:cubicBezTo>
                  <a:cubicBezTo>
                    <a:pt x="219" y="27"/>
                    <a:pt x="220" y="26"/>
                    <a:pt x="220" y="25"/>
                  </a:cubicBezTo>
                  <a:cubicBezTo>
                    <a:pt x="225" y="28"/>
                    <a:pt x="225" y="28"/>
                    <a:pt x="225" y="28"/>
                  </a:cubicBezTo>
                  <a:cubicBezTo>
                    <a:pt x="225" y="28"/>
                    <a:pt x="225" y="29"/>
                    <a:pt x="226" y="30"/>
                  </a:cubicBezTo>
                  <a:lnTo>
                    <a:pt x="222" y="34"/>
                  </a:lnTo>
                  <a:close/>
                  <a:moveTo>
                    <a:pt x="230" y="18"/>
                  </a:moveTo>
                  <a:cubicBezTo>
                    <a:pt x="225" y="14"/>
                    <a:pt x="225" y="14"/>
                    <a:pt x="225" y="14"/>
                  </a:cubicBezTo>
                  <a:cubicBezTo>
                    <a:pt x="226" y="13"/>
                    <a:pt x="228" y="12"/>
                    <a:pt x="229" y="12"/>
                  </a:cubicBezTo>
                  <a:cubicBezTo>
                    <a:pt x="230" y="12"/>
                    <a:pt x="231" y="11"/>
                    <a:pt x="232" y="11"/>
                  </a:cubicBezTo>
                  <a:cubicBezTo>
                    <a:pt x="234" y="16"/>
                    <a:pt x="234" y="16"/>
                    <a:pt x="234" y="16"/>
                  </a:cubicBezTo>
                  <a:cubicBezTo>
                    <a:pt x="233" y="17"/>
                    <a:pt x="232" y="17"/>
                    <a:pt x="230" y="18"/>
                  </a:cubicBezTo>
                  <a:cubicBezTo>
                    <a:pt x="230" y="18"/>
                    <a:pt x="230" y="18"/>
                    <a:pt x="230" y="18"/>
                  </a:cubicBezTo>
                  <a:cubicBezTo>
                    <a:pt x="230" y="18"/>
                    <a:pt x="230" y="18"/>
                    <a:pt x="230" y="18"/>
                  </a:cubicBezTo>
                  <a:close/>
                  <a:moveTo>
                    <a:pt x="243" y="8"/>
                  </a:moveTo>
                  <a:cubicBezTo>
                    <a:pt x="237" y="5"/>
                    <a:pt x="237" y="5"/>
                    <a:pt x="237" y="5"/>
                  </a:cubicBezTo>
                  <a:cubicBezTo>
                    <a:pt x="238" y="4"/>
                    <a:pt x="238" y="4"/>
                    <a:pt x="238" y="4"/>
                  </a:cubicBezTo>
                  <a:cubicBezTo>
                    <a:pt x="238" y="4"/>
                    <a:pt x="239" y="2"/>
                    <a:pt x="239" y="2"/>
                  </a:cubicBezTo>
                  <a:cubicBezTo>
                    <a:pt x="240" y="1"/>
                    <a:pt x="241" y="0"/>
                    <a:pt x="242" y="0"/>
                  </a:cubicBezTo>
                  <a:cubicBezTo>
                    <a:pt x="245" y="4"/>
                    <a:pt x="245" y="4"/>
                    <a:pt x="245" y="4"/>
                  </a:cubicBezTo>
                  <a:cubicBezTo>
                    <a:pt x="245" y="5"/>
                    <a:pt x="244" y="5"/>
                    <a:pt x="243" y="6"/>
                  </a:cubicBezTo>
                  <a:cubicBezTo>
                    <a:pt x="243" y="6"/>
                    <a:pt x="243" y="7"/>
                    <a:pt x="243" y="7"/>
                  </a:cubicBezTo>
                  <a:lnTo>
                    <a:pt x="24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8" name="íṥḷïdê">
              <a:extLst>
                <a:ext uri="{FF2B5EF4-FFF2-40B4-BE49-F238E27FC236}">
                  <a16:creationId xmlns:a16="http://schemas.microsoft.com/office/drawing/2014/main" id="{F83FB380-8CE0-4D95-B6D6-4F37BEF18AB4}"/>
                </a:ext>
              </a:extLst>
            </p:cNvPr>
            <p:cNvSpPr/>
            <p:nvPr/>
          </p:nvSpPr>
          <p:spPr bwMode="auto">
            <a:xfrm>
              <a:off x="5857875" y="5307013"/>
              <a:ext cx="1281113" cy="330200"/>
            </a:xfrm>
            <a:custGeom>
              <a:avLst/>
              <a:gdLst>
                <a:gd name="T0" fmla="*/ 15 w 597"/>
                <a:gd name="T1" fmla="*/ 143 h 154"/>
                <a:gd name="T2" fmla="*/ 113 w 597"/>
                <a:gd name="T3" fmla="*/ 139 h 154"/>
                <a:gd name="T4" fmla="*/ 100 w 597"/>
                <a:gd name="T5" fmla="*/ 137 h 154"/>
                <a:gd name="T6" fmla="*/ 132 w 597"/>
                <a:gd name="T7" fmla="*/ 143 h 154"/>
                <a:gd name="T8" fmla="*/ 0 w 597"/>
                <a:gd name="T9" fmla="*/ 140 h 154"/>
                <a:gd name="T10" fmla="*/ 597 w 597"/>
                <a:gd name="T11" fmla="*/ 143 h 154"/>
                <a:gd name="T12" fmla="*/ 563 w 597"/>
                <a:gd name="T13" fmla="*/ 140 h 154"/>
                <a:gd name="T14" fmla="*/ 85 w 597"/>
                <a:gd name="T15" fmla="*/ 137 h 154"/>
                <a:gd name="T16" fmla="*/ 523 w 597"/>
                <a:gd name="T17" fmla="*/ 132 h 154"/>
                <a:gd name="T18" fmla="*/ 132 w 597"/>
                <a:gd name="T19" fmla="*/ 125 h 154"/>
                <a:gd name="T20" fmla="*/ 70 w 597"/>
                <a:gd name="T21" fmla="*/ 119 h 154"/>
                <a:gd name="T22" fmla="*/ 47 w 597"/>
                <a:gd name="T23" fmla="*/ 123 h 154"/>
                <a:gd name="T24" fmla="*/ 145 w 597"/>
                <a:gd name="T25" fmla="*/ 125 h 154"/>
                <a:gd name="T26" fmla="*/ 54 w 597"/>
                <a:gd name="T27" fmla="*/ 115 h 154"/>
                <a:gd name="T28" fmla="*/ 521 w 597"/>
                <a:gd name="T29" fmla="*/ 113 h 154"/>
                <a:gd name="T30" fmla="*/ 539 w 597"/>
                <a:gd name="T31" fmla="*/ 114 h 154"/>
                <a:gd name="T32" fmla="*/ 264 w 597"/>
                <a:gd name="T33" fmla="*/ 114 h 154"/>
                <a:gd name="T34" fmla="*/ 549 w 597"/>
                <a:gd name="T35" fmla="*/ 113 h 154"/>
                <a:gd name="T36" fmla="*/ 281 w 597"/>
                <a:gd name="T37" fmla="*/ 102 h 154"/>
                <a:gd name="T38" fmla="*/ 173 w 597"/>
                <a:gd name="T39" fmla="*/ 107 h 154"/>
                <a:gd name="T40" fmla="*/ 188 w 597"/>
                <a:gd name="T41" fmla="*/ 99 h 154"/>
                <a:gd name="T42" fmla="*/ 249 w 597"/>
                <a:gd name="T43" fmla="*/ 102 h 154"/>
                <a:gd name="T44" fmla="*/ 234 w 597"/>
                <a:gd name="T45" fmla="*/ 90 h 154"/>
                <a:gd name="T46" fmla="*/ 292 w 597"/>
                <a:gd name="T47" fmla="*/ 91 h 154"/>
                <a:gd name="T48" fmla="*/ 202 w 597"/>
                <a:gd name="T49" fmla="*/ 94 h 154"/>
                <a:gd name="T50" fmla="*/ 535 w 597"/>
                <a:gd name="T51" fmla="*/ 91 h 154"/>
                <a:gd name="T52" fmla="*/ 321 w 597"/>
                <a:gd name="T53" fmla="*/ 92 h 154"/>
                <a:gd name="T54" fmla="*/ 333 w 597"/>
                <a:gd name="T55" fmla="*/ 86 h 154"/>
                <a:gd name="T56" fmla="*/ 223 w 597"/>
                <a:gd name="T57" fmla="*/ 85 h 154"/>
                <a:gd name="T58" fmla="*/ 294 w 597"/>
                <a:gd name="T59" fmla="*/ 79 h 154"/>
                <a:gd name="T60" fmla="*/ 542 w 597"/>
                <a:gd name="T61" fmla="*/ 73 h 154"/>
                <a:gd name="T62" fmla="*/ 201 w 597"/>
                <a:gd name="T63" fmla="*/ 79 h 154"/>
                <a:gd name="T64" fmla="*/ 369 w 597"/>
                <a:gd name="T65" fmla="*/ 75 h 154"/>
                <a:gd name="T66" fmla="*/ 345 w 597"/>
                <a:gd name="T67" fmla="*/ 77 h 154"/>
                <a:gd name="T68" fmla="*/ 212 w 597"/>
                <a:gd name="T69" fmla="*/ 70 h 154"/>
                <a:gd name="T70" fmla="*/ 354 w 597"/>
                <a:gd name="T71" fmla="*/ 61 h 154"/>
                <a:gd name="T72" fmla="*/ 364 w 597"/>
                <a:gd name="T73" fmla="*/ 62 h 154"/>
                <a:gd name="T74" fmla="*/ 546 w 597"/>
                <a:gd name="T75" fmla="*/ 58 h 154"/>
                <a:gd name="T76" fmla="*/ 379 w 597"/>
                <a:gd name="T77" fmla="*/ 60 h 154"/>
                <a:gd name="T78" fmla="*/ 386 w 597"/>
                <a:gd name="T79" fmla="*/ 45 h 154"/>
                <a:gd name="T80" fmla="*/ 554 w 597"/>
                <a:gd name="T81" fmla="*/ 42 h 154"/>
                <a:gd name="T82" fmla="*/ 416 w 597"/>
                <a:gd name="T83" fmla="*/ 42 h 154"/>
                <a:gd name="T84" fmla="*/ 547 w 597"/>
                <a:gd name="T85" fmla="*/ 37 h 154"/>
                <a:gd name="T86" fmla="*/ 423 w 597"/>
                <a:gd name="T87" fmla="*/ 41 h 154"/>
                <a:gd name="T88" fmla="*/ 532 w 597"/>
                <a:gd name="T89" fmla="*/ 38 h 154"/>
                <a:gd name="T90" fmla="*/ 463 w 597"/>
                <a:gd name="T91" fmla="*/ 33 h 154"/>
                <a:gd name="T92" fmla="*/ 448 w 597"/>
                <a:gd name="T93" fmla="*/ 30 h 154"/>
                <a:gd name="T94" fmla="*/ 396 w 597"/>
                <a:gd name="T95" fmla="*/ 30 h 154"/>
                <a:gd name="T96" fmla="*/ 457 w 597"/>
                <a:gd name="T97" fmla="*/ 32 h 154"/>
                <a:gd name="T98" fmla="*/ 427 w 597"/>
                <a:gd name="T99" fmla="*/ 27 h 154"/>
                <a:gd name="T100" fmla="*/ 537 w 597"/>
                <a:gd name="T101" fmla="*/ 23 h 154"/>
                <a:gd name="T102" fmla="*/ 475 w 597"/>
                <a:gd name="T103" fmla="*/ 25 h 154"/>
                <a:gd name="T104" fmla="*/ 500 w 597"/>
                <a:gd name="T105" fmla="*/ 12 h 154"/>
                <a:gd name="T106" fmla="*/ 480 w 597"/>
                <a:gd name="T107" fmla="*/ 10 h 154"/>
                <a:gd name="T108" fmla="*/ 538 w 597"/>
                <a:gd name="T109" fmla="*/ 10 h 154"/>
                <a:gd name="T110" fmla="*/ 521 w 597"/>
                <a:gd name="T111" fmla="*/ 8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97" h="154">
                  <a:moveTo>
                    <a:pt x="564" y="154"/>
                  </a:moveTo>
                  <a:cubicBezTo>
                    <a:pt x="563" y="154"/>
                    <a:pt x="561" y="154"/>
                    <a:pt x="559" y="153"/>
                  </a:cubicBezTo>
                  <a:cubicBezTo>
                    <a:pt x="561" y="147"/>
                    <a:pt x="561" y="147"/>
                    <a:pt x="561" y="147"/>
                  </a:cubicBezTo>
                  <a:cubicBezTo>
                    <a:pt x="563" y="148"/>
                    <a:pt x="564" y="148"/>
                    <a:pt x="565" y="148"/>
                  </a:cubicBezTo>
                  <a:cubicBezTo>
                    <a:pt x="567" y="154"/>
                    <a:pt x="567" y="154"/>
                    <a:pt x="567" y="154"/>
                  </a:cubicBezTo>
                  <a:cubicBezTo>
                    <a:pt x="566" y="154"/>
                    <a:pt x="565" y="154"/>
                    <a:pt x="564" y="154"/>
                  </a:cubicBezTo>
                  <a:close/>
                  <a:moveTo>
                    <a:pt x="18" y="148"/>
                  </a:moveTo>
                  <a:cubicBezTo>
                    <a:pt x="15" y="143"/>
                    <a:pt x="15" y="143"/>
                    <a:pt x="15" y="143"/>
                  </a:cubicBezTo>
                  <a:cubicBezTo>
                    <a:pt x="17" y="142"/>
                    <a:pt x="18" y="141"/>
                    <a:pt x="20" y="140"/>
                  </a:cubicBezTo>
                  <a:cubicBezTo>
                    <a:pt x="23" y="144"/>
                    <a:pt x="23" y="144"/>
                    <a:pt x="23" y="144"/>
                  </a:cubicBezTo>
                  <a:cubicBezTo>
                    <a:pt x="22" y="145"/>
                    <a:pt x="20" y="147"/>
                    <a:pt x="18" y="148"/>
                  </a:cubicBezTo>
                  <a:close/>
                  <a:moveTo>
                    <a:pt x="114" y="147"/>
                  </a:moveTo>
                  <a:cubicBezTo>
                    <a:pt x="114" y="147"/>
                    <a:pt x="114" y="146"/>
                    <a:pt x="114" y="146"/>
                  </a:cubicBezTo>
                  <a:cubicBezTo>
                    <a:pt x="113" y="145"/>
                    <a:pt x="113" y="145"/>
                    <a:pt x="113" y="145"/>
                  </a:cubicBezTo>
                  <a:cubicBezTo>
                    <a:pt x="113" y="145"/>
                    <a:pt x="113" y="145"/>
                    <a:pt x="112" y="145"/>
                  </a:cubicBezTo>
                  <a:cubicBezTo>
                    <a:pt x="113" y="139"/>
                    <a:pt x="113" y="139"/>
                    <a:pt x="113" y="139"/>
                  </a:cubicBezTo>
                  <a:cubicBezTo>
                    <a:pt x="115" y="139"/>
                    <a:pt x="117" y="140"/>
                    <a:pt x="118" y="141"/>
                  </a:cubicBezTo>
                  <a:cubicBezTo>
                    <a:pt x="118" y="142"/>
                    <a:pt x="118" y="142"/>
                    <a:pt x="119" y="143"/>
                  </a:cubicBezTo>
                  <a:cubicBezTo>
                    <a:pt x="119" y="143"/>
                    <a:pt x="119" y="143"/>
                    <a:pt x="119" y="144"/>
                  </a:cubicBezTo>
                  <a:lnTo>
                    <a:pt x="114" y="147"/>
                  </a:lnTo>
                  <a:close/>
                  <a:moveTo>
                    <a:pt x="101" y="145"/>
                  </a:moveTo>
                  <a:cubicBezTo>
                    <a:pt x="97" y="145"/>
                    <a:pt x="96" y="142"/>
                    <a:pt x="95" y="140"/>
                  </a:cubicBezTo>
                  <a:cubicBezTo>
                    <a:pt x="99" y="137"/>
                    <a:pt x="99" y="137"/>
                    <a:pt x="99" y="137"/>
                  </a:cubicBezTo>
                  <a:cubicBezTo>
                    <a:pt x="100" y="137"/>
                    <a:pt x="100" y="137"/>
                    <a:pt x="100" y="137"/>
                  </a:cubicBezTo>
                  <a:cubicBezTo>
                    <a:pt x="101" y="140"/>
                    <a:pt x="101" y="140"/>
                    <a:pt x="102" y="140"/>
                  </a:cubicBezTo>
                  <a:lnTo>
                    <a:pt x="101" y="145"/>
                  </a:lnTo>
                  <a:close/>
                  <a:moveTo>
                    <a:pt x="128" y="145"/>
                  </a:moveTo>
                  <a:cubicBezTo>
                    <a:pt x="125" y="141"/>
                    <a:pt x="125" y="141"/>
                    <a:pt x="125" y="141"/>
                  </a:cubicBezTo>
                  <a:cubicBezTo>
                    <a:pt x="126" y="140"/>
                    <a:pt x="128" y="138"/>
                    <a:pt x="130" y="138"/>
                  </a:cubicBezTo>
                  <a:cubicBezTo>
                    <a:pt x="130" y="137"/>
                    <a:pt x="130" y="137"/>
                    <a:pt x="130" y="137"/>
                  </a:cubicBezTo>
                  <a:cubicBezTo>
                    <a:pt x="133" y="142"/>
                    <a:pt x="133" y="142"/>
                    <a:pt x="133" y="142"/>
                  </a:cubicBezTo>
                  <a:cubicBezTo>
                    <a:pt x="132" y="143"/>
                    <a:pt x="132" y="143"/>
                    <a:pt x="132" y="143"/>
                  </a:cubicBezTo>
                  <a:cubicBezTo>
                    <a:pt x="131" y="143"/>
                    <a:pt x="130" y="144"/>
                    <a:pt x="128" y="145"/>
                  </a:cubicBezTo>
                  <a:close/>
                  <a:moveTo>
                    <a:pt x="576" y="145"/>
                  </a:moveTo>
                  <a:cubicBezTo>
                    <a:pt x="572" y="140"/>
                    <a:pt x="572" y="140"/>
                    <a:pt x="572" y="140"/>
                  </a:cubicBezTo>
                  <a:cubicBezTo>
                    <a:pt x="574" y="138"/>
                    <a:pt x="576" y="137"/>
                    <a:pt x="579" y="137"/>
                  </a:cubicBezTo>
                  <a:cubicBezTo>
                    <a:pt x="580" y="143"/>
                    <a:pt x="580" y="143"/>
                    <a:pt x="580" y="143"/>
                  </a:cubicBezTo>
                  <a:cubicBezTo>
                    <a:pt x="578" y="143"/>
                    <a:pt x="577" y="144"/>
                    <a:pt x="576" y="145"/>
                  </a:cubicBezTo>
                  <a:close/>
                  <a:moveTo>
                    <a:pt x="4" y="144"/>
                  </a:moveTo>
                  <a:cubicBezTo>
                    <a:pt x="2" y="142"/>
                    <a:pt x="0" y="140"/>
                    <a:pt x="0" y="140"/>
                  </a:cubicBezTo>
                  <a:cubicBezTo>
                    <a:pt x="4" y="136"/>
                    <a:pt x="4" y="136"/>
                    <a:pt x="4" y="136"/>
                  </a:cubicBezTo>
                  <a:cubicBezTo>
                    <a:pt x="4" y="136"/>
                    <a:pt x="6" y="138"/>
                    <a:pt x="8" y="140"/>
                  </a:cubicBezTo>
                  <a:lnTo>
                    <a:pt x="4" y="144"/>
                  </a:lnTo>
                  <a:close/>
                  <a:moveTo>
                    <a:pt x="597" y="143"/>
                  </a:moveTo>
                  <a:cubicBezTo>
                    <a:pt x="591" y="143"/>
                    <a:pt x="591" y="143"/>
                    <a:pt x="591" y="143"/>
                  </a:cubicBezTo>
                  <a:cubicBezTo>
                    <a:pt x="591" y="137"/>
                    <a:pt x="591" y="137"/>
                    <a:pt x="591" y="137"/>
                  </a:cubicBezTo>
                  <a:cubicBezTo>
                    <a:pt x="597" y="137"/>
                    <a:pt x="597" y="137"/>
                    <a:pt x="597" y="137"/>
                  </a:cubicBezTo>
                  <a:lnTo>
                    <a:pt x="597" y="143"/>
                  </a:lnTo>
                  <a:close/>
                  <a:moveTo>
                    <a:pt x="562" y="142"/>
                  </a:moveTo>
                  <a:cubicBezTo>
                    <a:pt x="557" y="140"/>
                    <a:pt x="557" y="140"/>
                    <a:pt x="557" y="140"/>
                  </a:cubicBezTo>
                  <a:cubicBezTo>
                    <a:pt x="557" y="140"/>
                    <a:pt x="557" y="140"/>
                    <a:pt x="557" y="140"/>
                  </a:cubicBezTo>
                  <a:cubicBezTo>
                    <a:pt x="557" y="139"/>
                    <a:pt x="556" y="137"/>
                    <a:pt x="556" y="136"/>
                  </a:cubicBezTo>
                  <a:cubicBezTo>
                    <a:pt x="562" y="135"/>
                    <a:pt x="562" y="135"/>
                    <a:pt x="562" y="135"/>
                  </a:cubicBezTo>
                  <a:cubicBezTo>
                    <a:pt x="559" y="135"/>
                    <a:pt x="559" y="135"/>
                    <a:pt x="559" y="135"/>
                  </a:cubicBezTo>
                  <a:cubicBezTo>
                    <a:pt x="562" y="135"/>
                    <a:pt x="562" y="135"/>
                    <a:pt x="562" y="135"/>
                  </a:cubicBezTo>
                  <a:cubicBezTo>
                    <a:pt x="562" y="137"/>
                    <a:pt x="563" y="138"/>
                    <a:pt x="563" y="140"/>
                  </a:cubicBezTo>
                  <a:cubicBezTo>
                    <a:pt x="563" y="141"/>
                    <a:pt x="562" y="141"/>
                    <a:pt x="562" y="142"/>
                  </a:cubicBezTo>
                  <a:close/>
                  <a:moveTo>
                    <a:pt x="31" y="138"/>
                  </a:moveTo>
                  <a:cubicBezTo>
                    <a:pt x="30" y="132"/>
                    <a:pt x="30" y="132"/>
                    <a:pt x="30" y="132"/>
                  </a:cubicBezTo>
                  <a:cubicBezTo>
                    <a:pt x="30" y="132"/>
                    <a:pt x="31" y="132"/>
                    <a:pt x="31" y="132"/>
                  </a:cubicBezTo>
                  <a:cubicBezTo>
                    <a:pt x="32" y="132"/>
                    <a:pt x="33" y="131"/>
                    <a:pt x="34" y="130"/>
                  </a:cubicBezTo>
                  <a:cubicBezTo>
                    <a:pt x="37" y="136"/>
                    <a:pt x="37" y="136"/>
                    <a:pt x="37" y="136"/>
                  </a:cubicBezTo>
                  <a:cubicBezTo>
                    <a:pt x="35" y="137"/>
                    <a:pt x="33" y="138"/>
                    <a:pt x="31" y="138"/>
                  </a:cubicBezTo>
                  <a:close/>
                  <a:moveTo>
                    <a:pt x="85" y="137"/>
                  </a:moveTo>
                  <a:cubicBezTo>
                    <a:pt x="85" y="136"/>
                    <a:pt x="85" y="136"/>
                    <a:pt x="85" y="136"/>
                  </a:cubicBezTo>
                  <a:cubicBezTo>
                    <a:pt x="83" y="136"/>
                    <a:pt x="82" y="135"/>
                    <a:pt x="81" y="135"/>
                  </a:cubicBezTo>
                  <a:cubicBezTo>
                    <a:pt x="82" y="129"/>
                    <a:pt x="82" y="129"/>
                    <a:pt x="82" y="129"/>
                  </a:cubicBezTo>
                  <a:cubicBezTo>
                    <a:pt x="84" y="129"/>
                    <a:pt x="86" y="130"/>
                    <a:pt x="87" y="131"/>
                  </a:cubicBezTo>
                  <a:cubicBezTo>
                    <a:pt x="88" y="131"/>
                    <a:pt x="88" y="131"/>
                    <a:pt x="88" y="131"/>
                  </a:cubicBezTo>
                  <a:lnTo>
                    <a:pt x="85" y="137"/>
                  </a:lnTo>
                  <a:close/>
                  <a:moveTo>
                    <a:pt x="525" y="132"/>
                  </a:moveTo>
                  <a:cubicBezTo>
                    <a:pt x="524" y="132"/>
                    <a:pt x="524" y="132"/>
                    <a:pt x="523" y="132"/>
                  </a:cubicBezTo>
                  <a:cubicBezTo>
                    <a:pt x="524" y="126"/>
                    <a:pt x="524" y="126"/>
                    <a:pt x="524" y="126"/>
                  </a:cubicBezTo>
                  <a:cubicBezTo>
                    <a:pt x="525" y="126"/>
                    <a:pt x="526" y="126"/>
                    <a:pt x="527" y="126"/>
                  </a:cubicBezTo>
                  <a:cubicBezTo>
                    <a:pt x="531" y="129"/>
                    <a:pt x="531" y="129"/>
                    <a:pt x="531" y="129"/>
                  </a:cubicBezTo>
                  <a:cubicBezTo>
                    <a:pt x="530" y="131"/>
                    <a:pt x="527" y="132"/>
                    <a:pt x="525" y="132"/>
                  </a:cubicBezTo>
                  <a:close/>
                  <a:moveTo>
                    <a:pt x="134" y="130"/>
                  </a:moveTo>
                  <a:cubicBezTo>
                    <a:pt x="134" y="130"/>
                    <a:pt x="133" y="130"/>
                    <a:pt x="133" y="129"/>
                  </a:cubicBezTo>
                  <a:cubicBezTo>
                    <a:pt x="133" y="129"/>
                    <a:pt x="133" y="128"/>
                    <a:pt x="132" y="127"/>
                  </a:cubicBezTo>
                  <a:cubicBezTo>
                    <a:pt x="132" y="127"/>
                    <a:pt x="132" y="126"/>
                    <a:pt x="132" y="125"/>
                  </a:cubicBezTo>
                  <a:cubicBezTo>
                    <a:pt x="137" y="124"/>
                    <a:pt x="137" y="124"/>
                    <a:pt x="137" y="124"/>
                  </a:cubicBezTo>
                  <a:cubicBezTo>
                    <a:pt x="138" y="124"/>
                    <a:pt x="138" y="125"/>
                    <a:pt x="138" y="125"/>
                  </a:cubicBezTo>
                  <a:cubicBezTo>
                    <a:pt x="138" y="126"/>
                    <a:pt x="138" y="127"/>
                    <a:pt x="139" y="127"/>
                  </a:cubicBezTo>
                  <a:cubicBezTo>
                    <a:pt x="139" y="128"/>
                    <a:pt x="139" y="129"/>
                    <a:pt x="139" y="130"/>
                  </a:cubicBezTo>
                  <a:lnTo>
                    <a:pt x="134" y="130"/>
                  </a:lnTo>
                  <a:close/>
                  <a:moveTo>
                    <a:pt x="73" y="126"/>
                  </a:moveTo>
                  <a:cubicBezTo>
                    <a:pt x="72" y="126"/>
                    <a:pt x="71" y="125"/>
                    <a:pt x="69" y="124"/>
                  </a:cubicBezTo>
                  <a:cubicBezTo>
                    <a:pt x="70" y="119"/>
                    <a:pt x="70" y="119"/>
                    <a:pt x="70" y="119"/>
                  </a:cubicBezTo>
                  <a:cubicBezTo>
                    <a:pt x="73" y="119"/>
                    <a:pt x="75" y="120"/>
                    <a:pt x="77" y="122"/>
                  </a:cubicBezTo>
                  <a:lnTo>
                    <a:pt x="73" y="126"/>
                  </a:lnTo>
                  <a:close/>
                  <a:moveTo>
                    <a:pt x="45" y="125"/>
                  </a:moveTo>
                  <a:cubicBezTo>
                    <a:pt x="40" y="122"/>
                    <a:pt x="40" y="122"/>
                    <a:pt x="40" y="122"/>
                  </a:cubicBezTo>
                  <a:cubicBezTo>
                    <a:pt x="41" y="120"/>
                    <a:pt x="43" y="119"/>
                    <a:pt x="44" y="118"/>
                  </a:cubicBezTo>
                  <a:cubicBezTo>
                    <a:pt x="45" y="118"/>
                    <a:pt x="45" y="118"/>
                    <a:pt x="45" y="117"/>
                  </a:cubicBezTo>
                  <a:cubicBezTo>
                    <a:pt x="48" y="122"/>
                    <a:pt x="48" y="122"/>
                    <a:pt x="48" y="122"/>
                  </a:cubicBezTo>
                  <a:cubicBezTo>
                    <a:pt x="48" y="122"/>
                    <a:pt x="48" y="123"/>
                    <a:pt x="47" y="123"/>
                  </a:cubicBezTo>
                  <a:cubicBezTo>
                    <a:pt x="46" y="123"/>
                    <a:pt x="46" y="124"/>
                    <a:pt x="45" y="125"/>
                  </a:cubicBezTo>
                  <a:close/>
                  <a:moveTo>
                    <a:pt x="145" y="125"/>
                  </a:moveTo>
                  <a:cubicBezTo>
                    <a:pt x="144" y="125"/>
                    <a:pt x="142" y="125"/>
                    <a:pt x="141" y="124"/>
                  </a:cubicBezTo>
                  <a:cubicBezTo>
                    <a:pt x="143" y="119"/>
                    <a:pt x="143" y="119"/>
                    <a:pt x="143" y="119"/>
                  </a:cubicBezTo>
                  <a:cubicBezTo>
                    <a:pt x="144" y="119"/>
                    <a:pt x="144" y="119"/>
                    <a:pt x="145" y="119"/>
                  </a:cubicBezTo>
                  <a:cubicBezTo>
                    <a:pt x="145" y="119"/>
                    <a:pt x="146" y="119"/>
                    <a:pt x="147" y="119"/>
                  </a:cubicBezTo>
                  <a:cubicBezTo>
                    <a:pt x="149" y="124"/>
                    <a:pt x="149" y="124"/>
                    <a:pt x="149" y="124"/>
                  </a:cubicBezTo>
                  <a:cubicBezTo>
                    <a:pt x="147" y="125"/>
                    <a:pt x="146" y="125"/>
                    <a:pt x="145" y="125"/>
                  </a:cubicBezTo>
                  <a:close/>
                  <a:moveTo>
                    <a:pt x="554" y="124"/>
                  </a:moveTo>
                  <a:cubicBezTo>
                    <a:pt x="554" y="122"/>
                    <a:pt x="554" y="120"/>
                    <a:pt x="554" y="118"/>
                  </a:cubicBezTo>
                  <a:cubicBezTo>
                    <a:pt x="559" y="118"/>
                    <a:pt x="559" y="118"/>
                    <a:pt x="559" y="118"/>
                  </a:cubicBezTo>
                  <a:cubicBezTo>
                    <a:pt x="560" y="119"/>
                    <a:pt x="560" y="121"/>
                    <a:pt x="560" y="123"/>
                  </a:cubicBezTo>
                  <a:lnTo>
                    <a:pt x="554" y="124"/>
                  </a:lnTo>
                  <a:close/>
                  <a:moveTo>
                    <a:pt x="56" y="121"/>
                  </a:moveTo>
                  <a:cubicBezTo>
                    <a:pt x="55" y="119"/>
                    <a:pt x="54" y="117"/>
                    <a:pt x="54" y="116"/>
                  </a:cubicBezTo>
                  <a:cubicBezTo>
                    <a:pt x="54" y="116"/>
                    <a:pt x="54" y="115"/>
                    <a:pt x="54" y="115"/>
                  </a:cubicBezTo>
                  <a:cubicBezTo>
                    <a:pt x="59" y="112"/>
                    <a:pt x="59" y="112"/>
                    <a:pt x="59" y="112"/>
                  </a:cubicBezTo>
                  <a:cubicBezTo>
                    <a:pt x="59" y="113"/>
                    <a:pt x="59" y="114"/>
                    <a:pt x="60" y="115"/>
                  </a:cubicBezTo>
                  <a:cubicBezTo>
                    <a:pt x="60" y="115"/>
                    <a:pt x="60" y="117"/>
                    <a:pt x="61" y="118"/>
                  </a:cubicBezTo>
                  <a:lnTo>
                    <a:pt x="56" y="121"/>
                  </a:lnTo>
                  <a:close/>
                  <a:moveTo>
                    <a:pt x="516" y="120"/>
                  </a:moveTo>
                  <a:cubicBezTo>
                    <a:pt x="516" y="119"/>
                    <a:pt x="516" y="118"/>
                    <a:pt x="515" y="117"/>
                  </a:cubicBezTo>
                  <a:cubicBezTo>
                    <a:pt x="515" y="115"/>
                    <a:pt x="515" y="115"/>
                    <a:pt x="515" y="114"/>
                  </a:cubicBezTo>
                  <a:cubicBezTo>
                    <a:pt x="521" y="113"/>
                    <a:pt x="521" y="113"/>
                    <a:pt x="521" y="113"/>
                  </a:cubicBezTo>
                  <a:cubicBezTo>
                    <a:pt x="521" y="114"/>
                    <a:pt x="521" y="115"/>
                    <a:pt x="521" y="116"/>
                  </a:cubicBezTo>
                  <a:cubicBezTo>
                    <a:pt x="521" y="117"/>
                    <a:pt x="521" y="118"/>
                    <a:pt x="522" y="119"/>
                  </a:cubicBezTo>
                  <a:lnTo>
                    <a:pt x="516" y="120"/>
                  </a:lnTo>
                  <a:close/>
                  <a:moveTo>
                    <a:pt x="534" y="119"/>
                  </a:moveTo>
                  <a:cubicBezTo>
                    <a:pt x="530" y="115"/>
                    <a:pt x="530" y="115"/>
                    <a:pt x="530" y="115"/>
                  </a:cubicBezTo>
                  <a:cubicBezTo>
                    <a:pt x="531" y="114"/>
                    <a:pt x="531" y="113"/>
                    <a:pt x="532" y="113"/>
                  </a:cubicBezTo>
                  <a:cubicBezTo>
                    <a:pt x="533" y="112"/>
                    <a:pt x="533" y="112"/>
                    <a:pt x="534" y="111"/>
                  </a:cubicBezTo>
                  <a:cubicBezTo>
                    <a:pt x="539" y="114"/>
                    <a:pt x="539" y="114"/>
                    <a:pt x="539" y="114"/>
                  </a:cubicBezTo>
                  <a:cubicBezTo>
                    <a:pt x="538" y="116"/>
                    <a:pt x="537" y="117"/>
                    <a:pt x="535" y="118"/>
                  </a:cubicBezTo>
                  <a:cubicBezTo>
                    <a:pt x="535" y="118"/>
                    <a:pt x="535" y="118"/>
                    <a:pt x="534" y="119"/>
                  </a:cubicBezTo>
                  <a:close/>
                  <a:moveTo>
                    <a:pt x="159" y="118"/>
                  </a:moveTo>
                  <a:cubicBezTo>
                    <a:pt x="156" y="113"/>
                    <a:pt x="156" y="113"/>
                    <a:pt x="156" y="113"/>
                  </a:cubicBezTo>
                  <a:cubicBezTo>
                    <a:pt x="158" y="112"/>
                    <a:pt x="159" y="111"/>
                    <a:pt x="161" y="110"/>
                  </a:cubicBezTo>
                  <a:cubicBezTo>
                    <a:pt x="164" y="114"/>
                    <a:pt x="164" y="114"/>
                    <a:pt x="164" y="114"/>
                  </a:cubicBezTo>
                  <a:cubicBezTo>
                    <a:pt x="163" y="115"/>
                    <a:pt x="161" y="117"/>
                    <a:pt x="159" y="118"/>
                  </a:cubicBezTo>
                  <a:close/>
                  <a:moveTo>
                    <a:pt x="264" y="114"/>
                  </a:moveTo>
                  <a:cubicBezTo>
                    <a:pt x="262" y="114"/>
                    <a:pt x="260" y="113"/>
                    <a:pt x="258" y="110"/>
                  </a:cubicBezTo>
                  <a:cubicBezTo>
                    <a:pt x="263" y="107"/>
                    <a:pt x="263" y="107"/>
                    <a:pt x="263" y="107"/>
                  </a:cubicBezTo>
                  <a:cubicBezTo>
                    <a:pt x="263" y="108"/>
                    <a:pt x="264" y="108"/>
                    <a:pt x="264" y="108"/>
                  </a:cubicBezTo>
                  <a:cubicBezTo>
                    <a:pt x="264" y="108"/>
                    <a:pt x="264" y="108"/>
                    <a:pt x="264" y="108"/>
                  </a:cubicBezTo>
                  <a:cubicBezTo>
                    <a:pt x="265" y="110"/>
                    <a:pt x="265" y="110"/>
                    <a:pt x="265" y="110"/>
                  </a:cubicBezTo>
                  <a:cubicBezTo>
                    <a:pt x="266" y="113"/>
                    <a:pt x="266" y="113"/>
                    <a:pt x="266" y="113"/>
                  </a:cubicBezTo>
                  <a:cubicBezTo>
                    <a:pt x="265" y="113"/>
                    <a:pt x="264" y="114"/>
                    <a:pt x="264" y="114"/>
                  </a:cubicBezTo>
                  <a:close/>
                  <a:moveTo>
                    <a:pt x="549" y="113"/>
                  </a:moveTo>
                  <a:cubicBezTo>
                    <a:pt x="548" y="113"/>
                    <a:pt x="547" y="113"/>
                    <a:pt x="545" y="112"/>
                  </a:cubicBezTo>
                  <a:cubicBezTo>
                    <a:pt x="547" y="107"/>
                    <a:pt x="547" y="107"/>
                    <a:pt x="547" y="107"/>
                  </a:cubicBezTo>
                  <a:cubicBezTo>
                    <a:pt x="549" y="107"/>
                    <a:pt x="550" y="107"/>
                    <a:pt x="550" y="107"/>
                  </a:cubicBezTo>
                  <a:cubicBezTo>
                    <a:pt x="553" y="112"/>
                    <a:pt x="553" y="112"/>
                    <a:pt x="553" y="112"/>
                  </a:cubicBezTo>
                  <a:cubicBezTo>
                    <a:pt x="552" y="113"/>
                    <a:pt x="551" y="113"/>
                    <a:pt x="549" y="113"/>
                  </a:cubicBezTo>
                  <a:close/>
                  <a:moveTo>
                    <a:pt x="277" y="110"/>
                  </a:moveTo>
                  <a:cubicBezTo>
                    <a:pt x="275" y="104"/>
                    <a:pt x="275" y="104"/>
                    <a:pt x="275" y="104"/>
                  </a:cubicBezTo>
                  <a:cubicBezTo>
                    <a:pt x="277" y="103"/>
                    <a:pt x="279" y="103"/>
                    <a:pt x="281" y="102"/>
                  </a:cubicBezTo>
                  <a:cubicBezTo>
                    <a:pt x="283" y="107"/>
                    <a:pt x="283" y="107"/>
                    <a:pt x="283" y="107"/>
                  </a:cubicBezTo>
                  <a:cubicBezTo>
                    <a:pt x="281" y="108"/>
                    <a:pt x="279" y="109"/>
                    <a:pt x="277" y="110"/>
                  </a:cubicBezTo>
                  <a:close/>
                  <a:moveTo>
                    <a:pt x="527" y="108"/>
                  </a:moveTo>
                  <a:cubicBezTo>
                    <a:pt x="523" y="104"/>
                    <a:pt x="523" y="104"/>
                    <a:pt x="523" y="104"/>
                  </a:cubicBezTo>
                  <a:cubicBezTo>
                    <a:pt x="525" y="103"/>
                    <a:pt x="525" y="102"/>
                    <a:pt x="526" y="101"/>
                  </a:cubicBezTo>
                  <a:cubicBezTo>
                    <a:pt x="531" y="102"/>
                    <a:pt x="531" y="102"/>
                    <a:pt x="531" y="102"/>
                  </a:cubicBezTo>
                  <a:cubicBezTo>
                    <a:pt x="531" y="105"/>
                    <a:pt x="529" y="107"/>
                    <a:pt x="527" y="108"/>
                  </a:cubicBezTo>
                  <a:close/>
                  <a:moveTo>
                    <a:pt x="173" y="107"/>
                  </a:moveTo>
                  <a:cubicBezTo>
                    <a:pt x="170" y="102"/>
                    <a:pt x="170" y="102"/>
                    <a:pt x="170" y="102"/>
                  </a:cubicBezTo>
                  <a:cubicBezTo>
                    <a:pt x="173" y="100"/>
                    <a:pt x="175" y="100"/>
                    <a:pt x="177" y="100"/>
                  </a:cubicBezTo>
                  <a:cubicBezTo>
                    <a:pt x="177" y="106"/>
                    <a:pt x="177" y="106"/>
                    <a:pt x="177" y="106"/>
                  </a:cubicBezTo>
                  <a:cubicBezTo>
                    <a:pt x="176" y="106"/>
                    <a:pt x="174" y="106"/>
                    <a:pt x="173" y="107"/>
                  </a:cubicBezTo>
                  <a:close/>
                  <a:moveTo>
                    <a:pt x="190" y="107"/>
                  </a:moveTo>
                  <a:cubicBezTo>
                    <a:pt x="188" y="101"/>
                    <a:pt x="188" y="101"/>
                    <a:pt x="188" y="101"/>
                  </a:cubicBezTo>
                  <a:cubicBezTo>
                    <a:pt x="188" y="101"/>
                    <a:pt x="188" y="101"/>
                    <a:pt x="188" y="101"/>
                  </a:cubicBezTo>
                  <a:cubicBezTo>
                    <a:pt x="188" y="101"/>
                    <a:pt x="188" y="100"/>
                    <a:pt x="188" y="99"/>
                  </a:cubicBezTo>
                  <a:cubicBezTo>
                    <a:pt x="188" y="99"/>
                    <a:pt x="188" y="98"/>
                    <a:pt x="188" y="98"/>
                  </a:cubicBezTo>
                  <a:cubicBezTo>
                    <a:pt x="194" y="99"/>
                    <a:pt x="194" y="99"/>
                    <a:pt x="194" y="99"/>
                  </a:cubicBezTo>
                  <a:cubicBezTo>
                    <a:pt x="194" y="100"/>
                    <a:pt x="194" y="100"/>
                    <a:pt x="194" y="101"/>
                  </a:cubicBezTo>
                  <a:cubicBezTo>
                    <a:pt x="193" y="101"/>
                    <a:pt x="193" y="102"/>
                    <a:pt x="193" y="103"/>
                  </a:cubicBezTo>
                  <a:cubicBezTo>
                    <a:pt x="193" y="105"/>
                    <a:pt x="191" y="106"/>
                    <a:pt x="190" y="107"/>
                  </a:cubicBezTo>
                  <a:close/>
                  <a:moveTo>
                    <a:pt x="254" y="102"/>
                  </a:moveTo>
                  <a:cubicBezTo>
                    <a:pt x="253" y="101"/>
                    <a:pt x="251" y="101"/>
                    <a:pt x="249" y="102"/>
                  </a:cubicBezTo>
                  <a:cubicBezTo>
                    <a:pt x="249" y="102"/>
                    <a:pt x="249" y="102"/>
                    <a:pt x="249" y="102"/>
                  </a:cubicBezTo>
                  <a:cubicBezTo>
                    <a:pt x="249" y="96"/>
                    <a:pt x="249" y="96"/>
                    <a:pt x="249" y="96"/>
                  </a:cubicBezTo>
                  <a:cubicBezTo>
                    <a:pt x="249" y="96"/>
                    <a:pt x="249" y="96"/>
                    <a:pt x="249" y="96"/>
                  </a:cubicBezTo>
                  <a:cubicBezTo>
                    <a:pt x="251" y="96"/>
                    <a:pt x="253" y="95"/>
                    <a:pt x="255" y="96"/>
                  </a:cubicBezTo>
                  <a:lnTo>
                    <a:pt x="254" y="102"/>
                  </a:lnTo>
                  <a:close/>
                  <a:moveTo>
                    <a:pt x="236" y="98"/>
                  </a:moveTo>
                  <a:cubicBezTo>
                    <a:pt x="235" y="97"/>
                    <a:pt x="233" y="97"/>
                    <a:pt x="232" y="96"/>
                  </a:cubicBezTo>
                  <a:cubicBezTo>
                    <a:pt x="231" y="95"/>
                    <a:pt x="231" y="95"/>
                    <a:pt x="231" y="95"/>
                  </a:cubicBezTo>
                  <a:cubicBezTo>
                    <a:pt x="234" y="90"/>
                    <a:pt x="234" y="90"/>
                    <a:pt x="234" y="90"/>
                  </a:cubicBezTo>
                  <a:cubicBezTo>
                    <a:pt x="235" y="91"/>
                    <a:pt x="235" y="91"/>
                    <a:pt x="235" y="91"/>
                  </a:cubicBezTo>
                  <a:cubicBezTo>
                    <a:pt x="236" y="92"/>
                    <a:pt x="238" y="92"/>
                    <a:pt x="239" y="93"/>
                  </a:cubicBezTo>
                  <a:lnTo>
                    <a:pt x="236" y="98"/>
                  </a:lnTo>
                  <a:close/>
                  <a:moveTo>
                    <a:pt x="292" y="97"/>
                  </a:moveTo>
                  <a:cubicBezTo>
                    <a:pt x="286" y="96"/>
                    <a:pt x="286" y="96"/>
                    <a:pt x="286" y="96"/>
                  </a:cubicBezTo>
                  <a:cubicBezTo>
                    <a:pt x="286" y="96"/>
                    <a:pt x="286" y="95"/>
                    <a:pt x="286" y="94"/>
                  </a:cubicBezTo>
                  <a:cubicBezTo>
                    <a:pt x="286" y="93"/>
                    <a:pt x="286" y="92"/>
                    <a:pt x="287" y="90"/>
                  </a:cubicBezTo>
                  <a:cubicBezTo>
                    <a:pt x="292" y="91"/>
                    <a:pt x="292" y="91"/>
                    <a:pt x="292" y="91"/>
                  </a:cubicBezTo>
                  <a:cubicBezTo>
                    <a:pt x="292" y="92"/>
                    <a:pt x="292" y="94"/>
                    <a:pt x="292" y="95"/>
                  </a:cubicBezTo>
                  <a:cubicBezTo>
                    <a:pt x="292" y="95"/>
                    <a:pt x="292" y="96"/>
                    <a:pt x="292" y="97"/>
                  </a:cubicBezTo>
                  <a:close/>
                  <a:moveTo>
                    <a:pt x="196" y="94"/>
                  </a:moveTo>
                  <a:cubicBezTo>
                    <a:pt x="196" y="94"/>
                    <a:pt x="196" y="94"/>
                    <a:pt x="196" y="94"/>
                  </a:cubicBezTo>
                  <a:cubicBezTo>
                    <a:pt x="196" y="92"/>
                    <a:pt x="196" y="91"/>
                    <a:pt x="195" y="89"/>
                  </a:cubicBezTo>
                  <a:cubicBezTo>
                    <a:pt x="198" y="88"/>
                    <a:pt x="198" y="88"/>
                    <a:pt x="198" y="88"/>
                  </a:cubicBezTo>
                  <a:cubicBezTo>
                    <a:pt x="201" y="87"/>
                    <a:pt x="201" y="87"/>
                    <a:pt x="201" y="87"/>
                  </a:cubicBezTo>
                  <a:cubicBezTo>
                    <a:pt x="201" y="89"/>
                    <a:pt x="202" y="91"/>
                    <a:pt x="202" y="94"/>
                  </a:cubicBezTo>
                  <a:lnTo>
                    <a:pt x="196" y="94"/>
                  </a:lnTo>
                  <a:close/>
                  <a:moveTo>
                    <a:pt x="534" y="92"/>
                  </a:moveTo>
                  <a:cubicBezTo>
                    <a:pt x="530" y="88"/>
                    <a:pt x="530" y="88"/>
                    <a:pt x="530" y="88"/>
                  </a:cubicBezTo>
                  <a:cubicBezTo>
                    <a:pt x="530" y="88"/>
                    <a:pt x="531" y="87"/>
                    <a:pt x="532" y="86"/>
                  </a:cubicBezTo>
                  <a:cubicBezTo>
                    <a:pt x="533" y="86"/>
                    <a:pt x="534" y="85"/>
                    <a:pt x="535" y="85"/>
                  </a:cubicBezTo>
                  <a:cubicBezTo>
                    <a:pt x="538" y="90"/>
                    <a:pt x="538" y="90"/>
                    <a:pt x="538" y="90"/>
                  </a:cubicBezTo>
                  <a:cubicBezTo>
                    <a:pt x="538" y="90"/>
                    <a:pt x="538" y="90"/>
                    <a:pt x="538" y="90"/>
                  </a:cubicBezTo>
                  <a:cubicBezTo>
                    <a:pt x="537" y="90"/>
                    <a:pt x="536" y="91"/>
                    <a:pt x="535" y="91"/>
                  </a:cubicBezTo>
                  <a:cubicBezTo>
                    <a:pt x="535" y="92"/>
                    <a:pt x="534" y="92"/>
                    <a:pt x="534" y="92"/>
                  </a:cubicBezTo>
                  <a:close/>
                  <a:moveTo>
                    <a:pt x="321" y="92"/>
                  </a:moveTo>
                  <a:cubicBezTo>
                    <a:pt x="321" y="91"/>
                    <a:pt x="321" y="90"/>
                    <a:pt x="321" y="89"/>
                  </a:cubicBezTo>
                  <a:cubicBezTo>
                    <a:pt x="320" y="88"/>
                    <a:pt x="320" y="87"/>
                    <a:pt x="320" y="86"/>
                  </a:cubicBezTo>
                  <a:cubicBezTo>
                    <a:pt x="325" y="85"/>
                    <a:pt x="325" y="85"/>
                    <a:pt x="325" y="85"/>
                  </a:cubicBezTo>
                  <a:cubicBezTo>
                    <a:pt x="326" y="86"/>
                    <a:pt x="326" y="87"/>
                    <a:pt x="326" y="88"/>
                  </a:cubicBezTo>
                  <a:cubicBezTo>
                    <a:pt x="326" y="89"/>
                    <a:pt x="327" y="90"/>
                    <a:pt x="327" y="90"/>
                  </a:cubicBezTo>
                  <a:lnTo>
                    <a:pt x="321" y="92"/>
                  </a:lnTo>
                  <a:close/>
                  <a:moveTo>
                    <a:pt x="333" y="87"/>
                  </a:moveTo>
                  <a:cubicBezTo>
                    <a:pt x="327" y="87"/>
                    <a:pt x="327" y="87"/>
                    <a:pt x="327" y="87"/>
                  </a:cubicBezTo>
                  <a:cubicBezTo>
                    <a:pt x="327" y="86"/>
                    <a:pt x="327" y="86"/>
                    <a:pt x="327" y="86"/>
                  </a:cubicBezTo>
                  <a:cubicBezTo>
                    <a:pt x="327" y="82"/>
                    <a:pt x="327" y="82"/>
                    <a:pt x="327" y="82"/>
                  </a:cubicBezTo>
                  <a:cubicBezTo>
                    <a:pt x="327" y="81"/>
                    <a:pt x="327" y="81"/>
                    <a:pt x="327" y="81"/>
                  </a:cubicBezTo>
                  <a:cubicBezTo>
                    <a:pt x="333" y="81"/>
                    <a:pt x="333" y="81"/>
                    <a:pt x="333" y="81"/>
                  </a:cubicBezTo>
                  <a:cubicBezTo>
                    <a:pt x="333" y="82"/>
                    <a:pt x="333" y="82"/>
                    <a:pt x="333" y="82"/>
                  </a:cubicBezTo>
                  <a:cubicBezTo>
                    <a:pt x="333" y="86"/>
                    <a:pt x="333" y="86"/>
                    <a:pt x="333" y="86"/>
                  </a:cubicBezTo>
                  <a:lnTo>
                    <a:pt x="333" y="87"/>
                  </a:lnTo>
                  <a:close/>
                  <a:moveTo>
                    <a:pt x="311" y="85"/>
                  </a:moveTo>
                  <a:cubicBezTo>
                    <a:pt x="308" y="83"/>
                    <a:pt x="307" y="80"/>
                    <a:pt x="307" y="79"/>
                  </a:cubicBezTo>
                  <a:cubicBezTo>
                    <a:pt x="312" y="77"/>
                    <a:pt x="312" y="77"/>
                    <a:pt x="312" y="77"/>
                  </a:cubicBezTo>
                  <a:cubicBezTo>
                    <a:pt x="312" y="77"/>
                    <a:pt x="312" y="77"/>
                    <a:pt x="312" y="77"/>
                  </a:cubicBezTo>
                  <a:cubicBezTo>
                    <a:pt x="313" y="79"/>
                    <a:pt x="313" y="80"/>
                    <a:pt x="314" y="81"/>
                  </a:cubicBezTo>
                  <a:lnTo>
                    <a:pt x="311" y="85"/>
                  </a:lnTo>
                  <a:close/>
                  <a:moveTo>
                    <a:pt x="223" y="85"/>
                  </a:moveTo>
                  <a:cubicBezTo>
                    <a:pt x="223" y="83"/>
                    <a:pt x="222" y="82"/>
                    <a:pt x="222" y="81"/>
                  </a:cubicBezTo>
                  <a:cubicBezTo>
                    <a:pt x="222" y="80"/>
                    <a:pt x="222" y="79"/>
                    <a:pt x="222" y="79"/>
                  </a:cubicBezTo>
                  <a:cubicBezTo>
                    <a:pt x="228" y="77"/>
                    <a:pt x="228" y="77"/>
                    <a:pt x="228" y="77"/>
                  </a:cubicBezTo>
                  <a:cubicBezTo>
                    <a:pt x="228" y="78"/>
                    <a:pt x="228" y="79"/>
                    <a:pt x="228" y="80"/>
                  </a:cubicBezTo>
                  <a:cubicBezTo>
                    <a:pt x="228" y="81"/>
                    <a:pt x="228" y="82"/>
                    <a:pt x="229" y="83"/>
                  </a:cubicBezTo>
                  <a:lnTo>
                    <a:pt x="223" y="85"/>
                  </a:lnTo>
                  <a:close/>
                  <a:moveTo>
                    <a:pt x="297" y="84"/>
                  </a:moveTo>
                  <a:cubicBezTo>
                    <a:pt x="294" y="79"/>
                    <a:pt x="294" y="79"/>
                    <a:pt x="294" y="79"/>
                  </a:cubicBezTo>
                  <a:cubicBezTo>
                    <a:pt x="294" y="79"/>
                    <a:pt x="294" y="79"/>
                    <a:pt x="295" y="78"/>
                  </a:cubicBezTo>
                  <a:cubicBezTo>
                    <a:pt x="297" y="76"/>
                    <a:pt x="299" y="76"/>
                    <a:pt x="300" y="76"/>
                  </a:cubicBezTo>
                  <a:cubicBezTo>
                    <a:pt x="301" y="82"/>
                    <a:pt x="301" y="82"/>
                    <a:pt x="301" y="82"/>
                  </a:cubicBezTo>
                  <a:cubicBezTo>
                    <a:pt x="300" y="82"/>
                    <a:pt x="300" y="82"/>
                    <a:pt x="298" y="83"/>
                  </a:cubicBezTo>
                  <a:cubicBezTo>
                    <a:pt x="298" y="83"/>
                    <a:pt x="297" y="84"/>
                    <a:pt x="297" y="84"/>
                  </a:cubicBezTo>
                  <a:close/>
                  <a:moveTo>
                    <a:pt x="547" y="79"/>
                  </a:moveTo>
                  <a:cubicBezTo>
                    <a:pt x="541" y="78"/>
                    <a:pt x="541" y="78"/>
                    <a:pt x="541" y="78"/>
                  </a:cubicBezTo>
                  <a:cubicBezTo>
                    <a:pt x="542" y="76"/>
                    <a:pt x="542" y="75"/>
                    <a:pt x="542" y="73"/>
                  </a:cubicBezTo>
                  <a:cubicBezTo>
                    <a:pt x="548" y="73"/>
                    <a:pt x="548" y="73"/>
                    <a:pt x="548" y="73"/>
                  </a:cubicBezTo>
                  <a:cubicBezTo>
                    <a:pt x="548" y="75"/>
                    <a:pt x="547" y="77"/>
                    <a:pt x="547" y="79"/>
                  </a:cubicBezTo>
                  <a:close/>
                  <a:moveTo>
                    <a:pt x="201" y="79"/>
                  </a:moveTo>
                  <a:cubicBezTo>
                    <a:pt x="197" y="75"/>
                    <a:pt x="197" y="75"/>
                    <a:pt x="197" y="75"/>
                  </a:cubicBezTo>
                  <a:cubicBezTo>
                    <a:pt x="197" y="75"/>
                    <a:pt x="197" y="75"/>
                    <a:pt x="197" y="75"/>
                  </a:cubicBezTo>
                  <a:cubicBezTo>
                    <a:pt x="199" y="74"/>
                    <a:pt x="200" y="73"/>
                    <a:pt x="200" y="71"/>
                  </a:cubicBezTo>
                  <a:cubicBezTo>
                    <a:pt x="205" y="75"/>
                    <a:pt x="205" y="75"/>
                    <a:pt x="205" y="75"/>
                  </a:cubicBezTo>
                  <a:cubicBezTo>
                    <a:pt x="204" y="76"/>
                    <a:pt x="203" y="78"/>
                    <a:pt x="201" y="79"/>
                  </a:cubicBezTo>
                  <a:close/>
                  <a:moveTo>
                    <a:pt x="364" y="79"/>
                  </a:moveTo>
                  <a:cubicBezTo>
                    <a:pt x="363" y="79"/>
                    <a:pt x="362" y="79"/>
                    <a:pt x="361" y="79"/>
                  </a:cubicBezTo>
                  <a:cubicBezTo>
                    <a:pt x="362" y="73"/>
                    <a:pt x="362" y="73"/>
                    <a:pt x="362" y="73"/>
                  </a:cubicBezTo>
                  <a:cubicBezTo>
                    <a:pt x="363" y="73"/>
                    <a:pt x="364" y="73"/>
                    <a:pt x="364" y="73"/>
                  </a:cubicBezTo>
                  <a:cubicBezTo>
                    <a:pt x="364" y="73"/>
                    <a:pt x="363" y="74"/>
                    <a:pt x="363" y="75"/>
                  </a:cubicBezTo>
                  <a:cubicBezTo>
                    <a:pt x="368" y="73"/>
                    <a:pt x="368" y="73"/>
                    <a:pt x="368" y="73"/>
                  </a:cubicBezTo>
                  <a:cubicBezTo>
                    <a:pt x="368" y="73"/>
                    <a:pt x="369" y="73"/>
                    <a:pt x="369" y="74"/>
                  </a:cubicBezTo>
                  <a:cubicBezTo>
                    <a:pt x="369" y="74"/>
                    <a:pt x="369" y="75"/>
                    <a:pt x="369" y="75"/>
                  </a:cubicBezTo>
                  <a:cubicBezTo>
                    <a:pt x="369" y="75"/>
                    <a:pt x="369" y="79"/>
                    <a:pt x="364" y="79"/>
                  </a:cubicBezTo>
                  <a:close/>
                  <a:moveTo>
                    <a:pt x="345" y="77"/>
                  </a:moveTo>
                  <a:cubicBezTo>
                    <a:pt x="345" y="77"/>
                    <a:pt x="344" y="77"/>
                    <a:pt x="344" y="77"/>
                  </a:cubicBezTo>
                  <a:cubicBezTo>
                    <a:pt x="345" y="72"/>
                    <a:pt x="345" y="72"/>
                    <a:pt x="345" y="72"/>
                  </a:cubicBezTo>
                  <a:cubicBezTo>
                    <a:pt x="347" y="71"/>
                    <a:pt x="349" y="71"/>
                    <a:pt x="350" y="71"/>
                  </a:cubicBezTo>
                  <a:cubicBezTo>
                    <a:pt x="351" y="77"/>
                    <a:pt x="351" y="77"/>
                    <a:pt x="351" y="77"/>
                  </a:cubicBezTo>
                  <a:cubicBezTo>
                    <a:pt x="349" y="77"/>
                    <a:pt x="348" y="77"/>
                    <a:pt x="346" y="77"/>
                  </a:cubicBezTo>
                  <a:cubicBezTo>
                    <a:pt x="346" y="77"/>
                    <a:pt x="346" y="77"/>
                    <a:pt x="345" y="77"/>
                  </a:cubicBezTo>
                  <a:close/>
                  <a:moveTo>
                    <a:pt x="336" y="72"/>
                  </a:moveTo>
                  <a:cubicBezTo>
                    <a:pt x="331" y="68"/>
                    <a:pt x="331" y="68"/>
                    <a:pt x="331" y="68"/>
                  </a:cubicBezTo>
                  <a:cubicBezTo>
                    <a:pt x="331" y="68"/>
                    <a:pt x="331" y="68"/>
                    <a:pt x="332" y="68"/>
                  </a:cubicBezTo>
                  <a:cubicBezTo>
                    <a:pt x="333" y="66"/>
                    <a:pt x="335" y="64"/>
                    <a:pt x="337" y="64"/>
                  </a:cubicBezTo>
                  <a:cubicBezTo>
                    <a:pt x="339" y="69"/>
                    <a:pt x="339" y="69"/>
                    <a:pt x="339" y="69"/>
                  </a:cubicBezTo>
                  <a:cubicBezTo>
                    <a:pt x="338" y="70"/>
                    <a:pt x="337" y="70"/>
                    <a:pt x="336" y="72"/>
                  </a:cubicBezTo>
                  <a:close/>
                  <a:moveTo>
                    <a:pt x="216" y="72"/>
                  </a:moveTo>
                  <a:cubicBezTo>
                    <a:pt x="215" y="71"/>
                    <a:pt x="213" y="71"/>
                    <a:pt x="212" y="70"/>
                  </a:cubicBezTo>
                  <a:cubicBezTo>
                    <a:pt x="212" y="65"/>
                    <a:pt x="212" y="65"/>
                    <a:pt x="212" y="65"/>
                  </a:cubicBezTo>
                  <a:cubicBezTo>
                    <a:pt x="215" y="65"/>
                    <a:pt x="217" y="66"/>
                    <a:pt x="219" y="67"/>
                  </a:cubicBezTo>
                  <a:lnTo>
                    <a:pt x="216" y="72"/>
                  </a:lnTo>
                  <a:close/>
                  <a:moveTo>
                    <a:pt x="353" y="67"/>
                  </a:moveTo>
                  <a:cubicBezTo>
                    <a:pt x="351" y="67"/>
                    <a:pt x="350" y="66"/>
                    <a:pt x="349" y="64"/>
                  </a:cubicBezTo>
                  <a:cubicBezTo>
                    <a:pt x="348" y="63"/>
                    <a:pt x="348" y="63"/>
                    <a:pt x="348" y="62"/>
                  </a:cubicBezTo>
                  <a:cubicBezTo>
                    <a:pt x="348" y="61"/>
                    <a:pt x="348" y="59"/>
                    <a:pt x="349" y="58"/>
                  </a:cubicBezTo>
                  <a:cubicBezTo>
                    <a:pt x="354" y="61"/>
                    <a:pt x="354" y="61"/>
                    <a:pt x="354" y="61"/>
                  </a:cubicBezTo>
                  <a:cubicBezTo>
                    <a:pt x="354" y="62"/>
                    <a:pt x="354" y="62"/>
                    <a:pt x="354" y="62"/>
                  </a:cubicBezTo>
                  <a:cubicBezTo>
                    <a:pt x="354" y="62"/>
                    <a:pt x="354" y="61"/>
                    <a:pt x="354" y="61"/>
                  </a:cubicBezTo>
                  <a:cubicBezTo>
                    <a:pt x="354" y="61"/>
                    <a:pt x="354" y="61"/>
                    <a:pt x="353" y="61"/>
                  </a:cubicBezTo>
                  <a:lnTo>
                    <a:pt x="353" y="67"/>
                  </a:lnTo>
                  <a:close/>
                  <a:moveTo>
                    <a:pt x="366" y="65"/>
                  </a:moveTo>
                  <a:cubicBezTo>
                    <a:pt x="360" y="62"/>
                    <a:pt x="360" y="62"/>
                    <a:pt x="360" y="62"/>
                  </a:cubicBezTo>
                  <a:cubicBezTo>
                    <a:pt x="361" y="62"/>
                    <a:pt x="362" y="60"/>
                    <a:pt x="362" y="60"/>
                  </a:cubicBezTo>
                  <a:cubicBezTo>
                    <a:pt x="362" y="61"/>
                    <a:pt x="363" y="62"/>
                    <a:pt x="364" y="62"/>
                  </a:cubicBezTo>
                  <a:cubicBezTo>
                    <a:pt x="364" y="56"/>
                    <a:pt x="364" y="56"/>
                    <a:pt x="364" y="56"/>
                  </a:cubicBezTo>
                  <a:cubicBezTo>
                    <a:pt x="366" y="56"/>
                    <a:pt x="368" y="58"/>
                    <a:pt x="368" y="60"/>
                  </a:cubicBezTo>
                  <a:cubicBezTo>
                    <a:pt x="368" y="61"/>
                    <a:pt x="367" y="63"/>
                    <a:pt x="366" y="65"/>
                  </a:cubicBezTo>
                  <a:close/>
                  <a:moveTo>
                    <a:pt x="540" y="62"/>
                  </a:moveTo>
                  <a:cubicBezTo>
                    <a:pt x="540" y="61"/>
                    <a:pt x="540" y="59"/>
                    <a:pt x="540" y="58"/>
                  </a:cubicBezTo>
                  <a:cubicBezTo>
                    <a:pt x="540" y="57"/>
                    <a:pt x="540" y="55"/>
                    <a:pt x="541" y="54"/>
                  </a:cubicBezTo>
                  <a:cubicBezTo>
                    <a:pt x="546" y="58"/>
                    <a:pt x="546" y="58"/>
                    <a:pt x="546" y="58"/>
                  </a:cubicBezTo>
                  <a:cubicBezTo>
                    <a:pt x="546" y="58"/>
                    <a:pt x="546" y="58"/>
                    <a:pt x="546" y="58"/>
                  </a:cubicBezTo>
                  <a:cubicBezTo>
                    <a:pt x="546" y="59"/>
                    <a:pt x="546" y="60"/>
                    <a:pt x="546" y="61"/>
                  </a:cubicBezTo>
                  <a:lnTo>
                    <a:pt x="540" y="62"/>
                  </a:lnTo>
                  <a:close/>
                  <a:moveTo>
                    <a:pt x="379" y="60"/>
                  </a:moveTo>
                  <a:cubicBezTo>
                    <a:pt x="375" y="59"/>
                    <a:pt x="373" y="57"/>
                    <a:pt x="372" y="54"/>
                  </a:cubicBezTo>
                  <a:cubicBezTo>
                    <a:pt x="378" y="53"/>
                    <a:pt x="378" y="53"/>
                    <a:pt x="378" y="53"/>
                  </a:cubicBezTo>
                  <a:cubicBezTo>
                    <a:pt x="378" y="53"/>
                    <a:pt x="378" y="53"/>
                    <a:pt x="378" y="53"/>
                  </a:cubicBezTo>
                  <a:cubicBezTo>
                    <a:pt x="378" y="53"/>
                    <a:pt x="379" y="54"/>
                    <a:pt x="380" y="54"/>
                  </a:cubicBezTo>
                  <a:lnTo>
                    <a:pt x="379" y="60"/>
                  </a:lnTo>
                  <a:close/>
                  <a:moveTo>
                    <a:pt x="362" y="54"/>
                  </a:moveTo>
                  <a:cubicBezTo>
                    <a:pt x="359" y="49"/>
                    <a:pt x="359" y="49"/>
                    <a:pt x="359" y="49"/>
                  </a:cubicBezTo>
                  <a:cubicBezTo>
                    <a:pt x="360" y="48"/>
                    <a:pt x="363" y="47"/>
                    <a:pt x="365" y="46"/>
                  </a:cubicBezTo>
                  <a:cubicBezTo>
                    <a:pt x="366" y="52"/>
                    <a:pt x="366" y="52"/>
                    <a:pt x="366" y="52"/>
                  </a:cubicBezTo>
                  <a:cubicBezTo>
                    <a:pt x="365" y="52"/>
                    <a:pt x="364" y="53"/>
                    <a:pt x="362" y="54"/>
                  </a:cubicBezTo>
                  <a:close/>
                  <a:moveTo>
                    <a:pt x="387" y="51"/>
                  </a:moveTo>
                  <a:cubicBezTo>
                    <a:pt x="383" y="47"/>
                    <a:pt x="383" y="47"/>
                    <a:pt x="383" y="47"/>
                  </a:cubicBezTo>
                  <a:cubicBezTo>
                    <a:pt x="384" y="46"/>
                    <a:pt x="385" y="46"/>
                    <a:pt x="386" y="45"/>
                  </a:cubicBezTo>
                  <a:cubicBezTo>
                    <a:pt x="387" y="45"/>
                    <a:pt x="388" y="44"/>
                    <a:pt x="388" y="44"/>
                  </a:cubicBezTo>
                  <a:cubicBezTo>
                    <a:pt x="392" y="48"/>
                    <a:pt x="392" y="48"/>
                    <a:pt x="392" y="48"/>
                  </a:cubicBezTo>
                  <a:cubicBezTo>
                    <a:pt x="391" y="49"/>
                    <a:pt x="390" y="50"/>
                    <a:pt x="389" y="50"/>
                  </a:cubicBezTo>
                  <a:cubicBezTo>
                    <a:pt x="388" y="51"/>
                    <a:pt x="388" y="51"/>
                    <a:pt x="387" y="51"/>
                  </a:cubicBezTo>
                  <a:close/>
                  <a:moveTo>
                    <a:pt x="555" y="51"/>
                  </a:moveTo>
                  <a:cubicBezTo>
                    <a:pt x="550" y="47"/>
                    <a:pt x="550" y="47"/>
                    <a:pt x="550" y="47"/>
                  </a:cubicBezTo>
                  <a:cubicBezTo>
                    <a:pt x="551" y="46"/>
                    <a:pt x="551" y="46"/>
                    <a:pt x="551" y="46"/>
                  </a:cubicBezTo>
                  <a:cubicBezTo>
                    <a:pt x="552" y="45"/>
                    <a:pt x="553" y="43"/>
                    <a:pt x="554" y="42"/>
                  </a:cubicBezTo>
                  <a:cubicBezTo>
                    <a:pt x="558" y="47"/>
                    <a:pt x="558" y="47"/>
                    <a:pt x="558" y="47"/>
                  </a:cubicBezTo>
                  <a:cubicBezTo>
                    <a:pt x="558" y="47"/>
                    <a:pt x="557" y="48"/>
                    <a:pt x="556" y="50"/>
                  </a:cubicBezTo>
                  <a:lnTo>
                    <a:pt x="555" y="51"/>
                  </a:lnTo>
                  <a:close/>
                  <a:moveTo>
                    <a:pt x="415" y="47"/>
                  </a:moveTo>
                  <a:cubicBezTo>
                    <a:pt x="415" y="47"/>
                    <a:pt x="414" y="46"/>
                    <a:pt x="413" y="46"/>
                  </a:cubicBezTo>
                  <a:cubicBezTo>
                    <a:pt x="412" y="45"/>
                    <a:pt x="410" y="43"/>
                    <a:pt x="410" y="41"/>
                  </a:cubicBezTo>
                  <a:cubicBezTo>
                    <a:pt x="410" y="41"/>
                    <a:pt x="410" y="40"/>
                    <a:pt x="410" y="39"/>
                  </a:cubicBezTo>
                  <a:cubicBezTo>
                    <a:pt x="416" y="42"/>
                    <a:pt x="416" y="42"/>
                    <a:pt x="416" y="42"/>
                  </a:cubicBezTo>
                  <a:cubicBezTo>
                    <a:pt x="416" y="42"/>
                    <a:pt x="416" y="41"/>
                    <a:pt x="416" y="41"/>
                  </a:cubicBezTo>
                  <a:cubicBezTo>
                    <a:pt x="416" y="41"/>
                    <a:pt x="416" y="40"/>
                    <a:pt x="416" y="40"/>
                  </a:cubicBezTo>
                  <a:cubicBezTo>
                    <a:pt x="416" y="40"/>
                    <a:pt x="416" y="41"/>
                    <a:pt x="417" y="41"/>
                  </a:cubicBezTo>
                  <a:cubicBezTo>
                    <a:pt x="417" y="41"/>
                    <a:pt x="418" y="42"/>
                    <a:pt x="418" y="42"/>
                  </a:cubicBezTo>
                  <a:lnTo>
                    <a:pt x="415" y="47"/>
                  </a:lnTo>
                  <a:close/>
                  <a:moveTo>
                    <a:pt x="546" y="43"/>
                  </a:moveTo>
                  <a:cubicBezTo>
                    <a:pt x="541" y="40"/>
                    <a:pt x="541" y="40"/>
                    <a:pt x="541" y="40"/>
                  </a:cubicBezTo>
                  <a:cubicBezTo>
                    <a:pt x="542" y="38"/>
                    <a:pt x="544" y="37"/>
                    <a:pt x="547" y="37"/>
                  </a:cubicBezTo>
                  <a:cubicBezTo>
                    <a:pt x="548" y="37"/>
                    <a:pt x="548" y="37"/>
                    <a:pt x="549" y="37"/>
                  </a:cubicBezTo>
                  <a:cubicBezTo>
                    <a:pt x="549" y="43"/>
                    <a:pt x="549" y="43"/>
                    <a:pt x="549" y="43"/>
                  </a:cubicBezTo>
                  <a:cubicBezTo>
                    <a:pt x="547" y="43"/>
                    <a:pt x="547" y="43"/>
                    <a:pt x="547" y="43"/>
                  </a:cubicBezTo>
                  <a:cubicBezTo>
                    <a:pt x="547" y="43"/>
                    <a:pt x="546" y="43"/>
                    <a:pt x="546" y="43"/>
                  </a:cubicBezTo>
                  <a:close/>
                  <a:moveTo>
                    <a:pt x="429" y="42"/>
                  </a:moveTo>
                  <a:cubicBezTo>
                    <a:pt x="423" y="41"/>
                    <a:pt x="423" y="41"/>
                    <a:pt x="423" y="41"/>
                  </a:cubicBezTo>
                  <a:cubicBezTo>
                    <a:pt x="426" y="42"/>
                    <a:pt x="426" y="42"/>
                    <a:pt x="426" y="42"/>
                  </a:cubicBezTo>
                  <a:cubicBezTo>
                    <a:pt x="423" y="41"/>
                    <a:pt x="423" y="41"/>
                    <a:pt x="423" y="41"/>
                  </a:cubicBezTo>
                  <a:cubicBezTo>
                    <a:pt x="423" y="41"/>
                    <a:pt x="423" y="41"/>
                    <a:pt x="423" y="40"/>
                  </a:cubicBezTo>
                  <a:cubicBezTo>
                    <a:pt x="422" y="39"/>
                    <a:pt x="422" y="38"/>
                    <a:pt x="422" y="37"/>
                  </a:cubicBezTo>
                  <a:cubicBezTo>
                    <a:pt x="427" y="35"/>
                    <a:pt x="427" y="35"/>
                    <a:pt x="427" y="35"/>
                  </a:cubicBezTo>
                  <a:cubicBezTo>
                    <a:pt x="427" y="36"/>
                    <a:pt x="428" y="37"/>
                    <a:pt x="428" y="38"/>
                  </a:cubicBezTo>
                  <a:cubicBezTo>
                    <a:pt x="429" y="39"/>
                    <a:pt x="429" y="40"/>
                    <a:pt x="429" y="41"/>
                  </a:cubicBezTo>
                  <a:cubicBezTo>
                    <a:pt x="429" y="42"/>
                    <a:pt x="429" y="42"/>
                    <a:pt x="429" y="42"/>
                  </a:cubicBezTo>
                  <a:close/>
                  <a:moveTo>
                    <a:pt x="534" y="41"/>
                  </a:moveTo>
                  <a:cubicBezTo>
                    <a:pt x="532" y="38"/>
                    <a:pt x="532" y="38"/>
                    <a:pt x="532" y="38"/>
                  </a:cubicBezTo>
                  <a:cubicBezTo>
                    <a:pt x="532" y="37"/>
                    <a:pt x="531" y="35"/>
                    <a:pt x="531" y="34"/>
                  </a:cubicBezTo>
                  <a:cubicBezTo>
                    <a:pt x="537" y="34"/>
                    <a:pt x="537" y="34"/>
                    <a:pt x="537" y="34"/>
                  </a:cubicBezTo>
                  <a:cubicBezTo>
                    <a:pt x="537" y="34"/>
                    <a:pt x="537" y="34"/>
                    <a:pt x="537" y="35"/>
                  </a:cubicBezTo>
                  <a:cubicBezTo>
                    <a:pt x="539" y="38"/>
                    <a:pt x="539" y="38"/>
                    <a:pt x="539" y="38"/>
                  </a:cubicBezTo>
                  <a:lnTo>
                    <a:pt x="534" y="41"/>
                  </a:lnTo>
                  <a:close/>
                  <a:moveTo>
                    <a:pt x="466" y="40"/>
                  </a:moveTo>
                  <a:cubicBezTo>
                    <a:pt x="461" y="36"/>
                    <a:pt x="461" y="36"/>
                    <a:pt x="461" y="36"/>
                  </a:cubicBezTo>
                  <a:cubicBezTo>
                    <a:pt x="462" y="36"/>
                    <a:pt x="462" y="34"/>
                    <a:pt x="463" y="33"/>
                  </a:cubicBezTo>
                  <a:cubicBezTo>
                    <a:pt x="464" y="32"/>
                    <a:pt x="464" y="32"/>
                    <a:pt x="464" y="32"/>
                  </a:cubicBezTo>
                  <a:cubicBezTo>
                    <a:pt x="469" y="34"/>
                    <a:pt x="469" y="34"/>
                    <a:pt x="469" y="34"/>
                  </a:cubicBezTo>
                  <a:cubicBezTo>
                    <a:pt x="468" y="35"/>
                    <a:pt x="468" y="35"/>
                    <a:pt x="468" y="35"/>
                  </a:cubicBezTo>
                  <a:cubicBezTo>
                    <a:pt x="468" y="37"/>
                    <a:pt x="467" y="39"/>
                    <a:pt x="466" y="40"/>
                  </a:cubicBezTo>
                  <a:close/>
                  <a:moveTo>
                    <a:pt x="448" y="38"/>
                  </a:moveTo>
                  <a:cubicBezTo>
                    <a:pt x="446" y="37"/>
                    <a:pt x="444" y="36"/>
                    <a:pt x="443" y="34"/>
                  </a:cubicBezTo>
                  <a:cubicBezTo>
                    <a:pt x="442" y="33"/>
                    <a:pt x="442" y="32"/>
                    <a:pt x="442" y="31"/>
                  </a:cubicBezTo>
                  <a:cubicBezTo>
                    <a:pt x="448" y="30"/>
                    <a:pt x="448" y="30"/>
                    <a:pt x="448" y="30"/>
                  </a:cubicBezTo>
                  <a:cubicBezTo>
                    <a:pt x="448" y="31"/>
                    <a:pt x="448" y="31"/>
                    <a:pt x="448" y="31"/>
                  </a:cubicBezTo>
                  <a:cubicBezTo>
                    <a:pt x="448" y="31"/>
                    <a:pt x="449" y="32"/>
                    <a:pt x="449" y="32"/>
                  </a:cubicBezTo>
                  <a:lnTo>
                    <a:pt x="448" y="38"/>
                  </a:lnTo>
                  <a:close/>
                  <a:moveTo>
                    <a:pt x="397" y="36"/>
                  </a:moveTo>
                  <a:cubicBezTo>
                    <a:pt x="397" y="36"/>
                    <a:pt x="396" y="36"/>
                    <a:pt x="396" y="36"/>
                  </a:cubicBezTo>
                  <a:cubicBezTo>
                    <a:pt x="396" y="36"/>
                    <a:pt x="396" y="36"/>
                    <a:pt x="396" y="36"/>
                  </a:cubicBezTo>
                  <a:cubicBezTo>
                    <a:pt x="390" y="34"/>
                    <a:pt x="390" y="34"/>
                    <a:pt x="390" y="34"/>
                  </a:cubicBezTo>
                  <a:cubicBezTo>
                    <a:pt x="391" y="32"/>
                    <a:pt x="393" y="30"/>
                    <a:pt x="396" y="30"/>
                  </a:cubicBezTo>
                  <a:cubicBezTo>
                    <a:pt x="396" y="30"/>
                    <a:pt x="397" y="30"/>
                    <a:pt x="398" y="31"/>
                  </a:cubicBezTo>
                  <a:lnTo>
                    <a:pt x="397" y="36"/>
                  </a:lnTo>
                  <a:close/>
                  <a:moveTo>
                    <a:pt x="413" y="34"/>
                  </a:moveTo>
                  <a:cubicBezTo>
                    <a:pt x="412" y="34"/>
                    <a:pt x="411" y="34"/>
                    <a:pt x="410" y="34"/>
                  </a:cubicBezTo>
                  <a:cubicBezTo>
                    <a:pt x="408" y="28"/>
                    <a:pt x="408" y="28"/>
                    <a:pt x="408" y="28"/>
                  </a:cubicBezTo>
                  <a:cubicBezTo>
                    <a:pt x="411" y="28"/>
                    <a:pt x="414" y="28"/>
                    <a:pt x="416" y="29"/>
                  </a:cubicBezTo>
                  <a:lnTo>
                    <a:pt x="413" y="34"/>
                  </a:lnTo>
                  <a:close/>
                  <a:moveTo>
                    <a:pt x="457" y="32"/>
                  </a:moveTo>
                  <a:cubicBezTo>
                    <a:pt x="457" y="32"/>
                    <a:pt x="457" y="31"/>
                    <a:pt x="457" y="31"/>
                  </a:cubicBezTo>
                  <a:cubicBezTo>
                    <a:pt x="456" y="31"/>
                    <a:pt x="456" y="30"/>
                    <a:pt x="456" y="30"/>
                  </a:cubicBezTo>
                  <a:cubicBezTo>
                    <a:pt x="457" y="25"/>
                    <a:pt x="457" y="25"/>
                    <a:pt x="457" y="25"/>
                  </a:cubicBezTo>
                  <a:cubicBezTo>
                    <a:pt x="459" y="25"/>
                    <a:pt x="461" y="26"/>
                    <a:pt x="462" y="28"/>
                  </a:cubicBezTo>
                  <a:cubicBezTo>
                    <a:pt x="462" y="29"/>
                    <a:pt x="463" y="30"/>
                    <a:pt x="463" y="32"/>
                  </a:cubicBezTo>
                  <a:lnTo>
                    <a:pt x="457" y="32"/>
                  </a:lnTo>
                  <a:close/>
                  <a:moveTo>
                    <a:pt x="432" y="28"/>
                  </a:moveTo>
                  <a:cubicBezTo>
                    <a:pt x="427" y="27"/>
                    <a:pt x="427" y="27"/>
                    <a:pt x="427" y="27"/>
                  </a:cubicBezTo>
                  <a:cubicBezTo>
                    <a:pt x="430" y="28"/>
                    <a:pt x="430" y="28"/>
                    <a:pt x="430" y="28"/>
                  </a:cubicBezTo>
                  <a:cubicBezTo>
                    <a:pt x="427" y="27"/>
                    <a:pt x="427" y="27"/>
                    <a:pt x="427" y="27"/>
                  </a:cubicBezTo>
                  <a:cubicBezTo>
                    <a:pt x="427" y="26"/>
                    <a:pt x="427" y="23"/>
                    <a:pt x="429" y="20"/>
                  </a:cubicBezTo>
                  <a:cubicBezTo>
                    <a:pt x="433" y="24"/>
                    <a:pt x="433" y="24"/>
                    <a:pt x="433" y="24"/>
                  </a:cubicBezTo>
                  <a:cubicBezTo>
                    <a:pt x="433" y="25"/>
                    <a:pt x="433" y="26"/>
                    <a:pt x="433" y="27"/>
                  </a:cubicBezTo>
                  <a:lnTo>
                    <a:pt x="432" y="28"/>
                  </a:lnTo>
                  <a:close/>
                  <a:moveTo>
                    <a:pt x="543" y="25"/>
                  </a:moveTo>
                  <a:cubicBezTo>
                    <a:pt x="537" y="23"/>
                    <a:pt x="537" y="23"/>
                    <a:pt x="537" y="23"/>
                  </a:cubicBezTo>
                  <a:cubicBezTo>
                    <a:pt x="538" y="22"/>
                    <a:pt x="538" y="20"/>
                    <a:pt x="538" y="18"/>
                  </a:cubicBezTo>
                  <a:cubicBezTo>
                    <a:pt x="544" y="19"/>
                    <a:pt x="544" y="19"/>
                    <a:pt x="544" y="19"/>
                  </a:cubicBezTo>
                  <a:cubicBezTo>
                    <a:pt x="544" y="21"/>
                    <a:pt x="543" y="23"/>
                    <a:pt x="543" y="25"/>
                  </a:cubicBezTo>
                  <a:close/>
                  <a:moveTo>
                    <a:pt x="475" y="25"/>
                  </a:moveTo>
                  <a:cubicBezTo>
                    <a:pt x="470" y="22"/>
                    <a:pt x="470" y="22"/>
                    <a:pt x="470" y="22"/>
                  </a:cubicBezTo>
                  <a:cubicBezTo>
                    <a:pt x="472" y="19"/>
                    <a:pt x="473" y="18"/>
                    <a:pt x="474" y="17"/>
                  </a:cubicBezTo>
                  <a:cubicBezTo>
                    <a:pt x="478" y="21"/>
                    <a:pt x="478" y="21"/>
                    <a:pt x="478" y="21"/>
                  </a:cubicBezTo>
                  <a:cubicBezTo>
                    <a:pt x="477" y="22"/>
                    <a:pt x="477" y="22"/>
                    <a:pt x="475" y="25"/>
                  </a:cubicBezTo>
                  <a:close/>
                  <a:moveTo>
                    <a:pt x="444" y="21"/>
                  </a:moveTo>
                  <a:cubicBezTo>
                    <a:pt x="443" y="21"/>
                    <a:pt x="443" y="20"/>
                    <a:pt x="441" y="20"/>
                  </a:cubicBezTo>
                  <a:cubicBezTo>
                    <a:pt x="440" y="20"/>
                    <a:pt x="440" y="20"/>
                    <a:pt x="440" y="20"/>
                  </a:cubicBezTo>
                  <a:cubicBezTo>
                    <a:pt x="441" y="14"/>
                    <a:pt x="441" y="14"/>
                    <a:pt x="441" y="14"/>
                  </a:cubicBezTo>
                  <a:cubicBezTo>
                    <a:pt x="442" y="14"/>
                    <a:pt x="442" y="14"/>
                    <a:pt x="442" y="14"/>
                  </a:cubicBezTo>
                  <a:cubicBezTo>
                    <a:pt x="445" y="15"/>
                    <a:pt x="447" y="16"/>
                    <a:pt x="448" y="18"/>
                  </a:cubicBezTo>
                  <a:lnTo>
                    <a:pt x="444" y="21"/>
                  </a:lnTo>
                  <a:close/>
                  <a:moveTo>
                    <a:pt x="500" y="12"/>
                  </a:moveTo>
                  <a:cubicBezTo>
                    <a:pt x="499" y="12"/>
                    <a:pt x="498" y="11"/>
                    <a:pt x="498" y="10"/>
                  </a:cubicBezTo>
                  <a:cubicBezTo>
                    <a:pt x="496" y="9"/>
                    <a:pt x="496" y="9"/>
                    <a:pt x="495" y="9"/>
                  </a:cubicBezTo>
                  <a:cubicBezTo>
                    <a:pt x="498" y="3"/>
                    <a:pt x="498" y="3"/>
                    <a:pt x="498" y="3"/>
                  </a:cubicBezTo>
                  <a:cubicBezTo>
                    <a:pt x="499" y="4"/>
                    <a:pt x="500" y="5"/>
                    <a:pt x="502" y="6"/>
                  </a:cubicBezTo>
                  <a:cubicBezTo>
                    <a:pt x="502" y="6"/>
                    <a:pt x="502" y="6"/>
                    <a:pt x="502" y="7"/>
                  </a:cubicBezTo>
                  <a:lnTo>
                    <a:pt x="500" y="12"/>
                  </a:lnTo>
                  <a:close/>
                  <a:moveTo>
                    <a:pt x="485" y="11"/>
                  </a:moveTo>
                  <a:cubicBezTo>
                    <a:pt x="480" y="10"/>
                    <a:pt x="480" y="10"/>
                    <a:pt x="480" y="10"/>
                  </a:cubicBezTo>
                  <a:cubicBezTo>
                    <a:pt x="480" y="7"/>
                    <a:pt x="482" y="5"/>
                    <a:pt x="483" y="4"/>
                  </a:cubicBezTo>
                  <a:cubicBezTo>
                    <a:pt x="487" y="8"/>
                    <a:pt x="487" y="8"/>
                    <a:pt x="487" y="8"/>
                  </a:cubicBezTo>
                  <a:cubicBezTo>
                    <a:pt x="486" y="9"/>
                    <a:pt x="486" y="10"/>
                    <a:pt x="485" y="11"/>
                  </a:cubicBezTo>
                  <a:close/>
                  <a:moveTo>
                    <a:pt x="538" y="10"/>
                  </a:moveTo>
                  <a:cubicBezTo>
                    <a:pt x="537" y="10"/>
                    <a:pt x="536" y="10"/>
                    <a:pt x="533" y="9"/>
                  </a:cubicBezTo>
                  <a:cubicBezTo>
                    <a:pt x="534" y="3"/>
                    <a:pt x="534" y="3"/>
                    <a:pt x="534" y="3"/>
                  </a:cubicBezTo>
                  <a:cubicBezTo>
                    <a:pt x="537" y="4"/>
                    <a:pt x="539" y="4"/>
                    <a:pt x="541" y="5"/>
                  </a:cubicBezTo>
                  <a:lnTo>
                    <a:pt x="538" y="10"/>
                  </a:lnTo>
                  <a:close/>
                  <a:moveTo>
                    <a:pt x="514" y="9"/>
                  </a:moveTo>
                  <a:cubicBezTo>
                    <a:pt x="509" y="6"/>
                    <a:pt x="509" y="6"/>
                    <a:pt x="509" y="6"/>
                  </a:cubicBezTo>
                  <a:cubicBezTo>
                    <a:pt x="510" y="5"/>
                    <a:pt x="510" y="3"/>
                    <a:pt x="510" y="1"/>
                  </a:cubicBezTo>
                  <a:cubicBezTo>
                    <a:pt x="516" y="2"/>
                    <a:pt x="516" y="2"/>
                    <a:pt x="516" y="2"/>
                  </a:cubicBezTo>
                  <a:cubicBezTo>
                    <a:pt x="516" y="2"/>
                    <a:pt x="515" y="3"/>
                    <a:pt x="515" y="3"/>
                  </a:cubicBezTo>
                  <a:cubicBezTo>
                    <a:pt x="520" y="0"/>
                    <a:pt x="520" y="0"/>
                    <a:pt x="520" y="0"/>
                  </a:cubicBezTo>
                  <a:cubicBezTo>
                    <a:pt x="521" y="1"/>
                    <a:pt x="522" y="2"/>
                    <a:pt x="523" y="3"/>
                  </a:cubicBezTo>
                  <a:cubicBezTo>
                    <a:pt x="521" y="8"/>
                    <a:pt x="521" y="8"/>
                    <a:pt x="521" y="8"/>
                  </a:cubicBezTo>
                  <a:cubicBezTo>
                    <a:pt x="519" y="7"/>
                    <a:pt x="517" y="6"/>
                    <a:pt x="515" y="4"/>
                  </a:cubicBezTo>
                  <a:cubicBezTo>
                    <a:pt x="515" y="5"/>
                    <a:pt x="515" y="7"/>
                    <a:pt x="514" y="9"/>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29" name="ïśļïḍé">
              <a:extLst>
                <a:ext uri="{FF2B5EF4-FFF2-40B4-BE49-F238E27FC236}">
                  <a16:creationId xmlns:a16="http://schemas.microsoft.com/office/drawing/2014/main" id="{43A6AF8F-5679-465E-8164-5DAAD31704E7}"/>
                </a:ext>
              </a:extLst>
            </p:cNvPr>
            <p:cNvSpPr/>
            <p:nvPr/>
          </p:nvSpPr>
          <p:spPr bwMode="auto">
            <a:xfrm>
              <a:off x="6524625" y="4289425"/>
              <a:ext cx="304800" cy="1085850"/>
            </a:xfrm>
            <a:custGeom>
              <a:avLst/>
              <a:gdLst>
                <a:gd name="T0" fmla="*/ 83 w 142"/>
                <a:gd name="T1" fmla="*/ 490 h 507"/>
                <a:gd name="T2" fmla="*/ 75 w 142"/>
                <a:gd name="T3" fmla="*/ 489 h 507"/>
                <a:gd name="T4" fmla="*/ 75 w 142"/>
                <a:gd name="T5" fmla="*/ 489 h 507"/>
                <a:gd name="T6" fmla="*/ 77 w 142"/>
                <a:gd name="T7" fmla="*/ 474 h 507"/>
                <a:gd name="T8" fmla="*/ 80 w 142"/>
                <a:gd name="T9" fmla="*/ 459 h 507"/>
                <a:gd name="T10" fmla="*/ 88 w 142"/>
                <a:gd name="T11" fmla="*/ 437 h 507"/>
                <a:gd name="T12" fmla="*/ 94 w 142"/>
                <a:gd name="T13" fmla="*/ 438 h 507"/>
                <a:gd name="T14" fmla="*/ 87 w 142"/>
                <a:gd name="T15" fmla="*/ 423 h 507"/>
                <a:gd name="T16" fmla="*/ 45 w 142"/>
                <a:gd name="T17" fmla="*/ 415 h 507"/>
                <a:gd name="T18" fmla="*/ 34 w 142"/>
                <a:gd name="T19" fmla="*/ 409 h 507"/>
                <a:gd name="T20" fmla="*/ 86 w 142"/>
                <a:gd name="T21" fmla="*/ 415 h 507"/>
                <a:gd name="T22" fmla="*/ 56 w 142"/>
                <a:gd name="T23" fmla="*/ 412 h 507"/>
                <a:gd name="T24" fmla="*/ 62 w 142"/>
                <a:gd name="T25" fmla="*/ 417 h 507"/>
                <a:gd name="T26" fmla="*/ 73 w 142"/>
                <a:gd name="T27" fmla="*/ 410 h 507"/>
                <a:gd name="T28" fmla="*/ 46 w 142"/>
                <a:gd name="T29" fmla="*/ 405 h 507"/>
                <a:gd name="T30" fmla="*/ 53 w 142"/>
                <a:gd name="T31" fmla="*/ 388 h 507"/>
                <a:gd name="T32" fmla="*/ 74 w 142"/>
                <a:gd name="T33" fmla="*/ 378 h 507"/>
                <a:gd name="T34" fmla="*/ 55 w 142"/>
                <a:gd name="T35" fmla="*/ 382 h 507"/>
                <a:gd name="T36" fmla="*/ 83 w 142"/>
                <a:gd name="T37" fmla="*/ 364 h 507"/>
                <a:gd name="T38" fmla="*/ 84 w 142"/>
                <a:gd name="T39" fmla="*/ 351 h 507"/>
                <a:gd name="T40" fmla="*/ 78 w 142"/>
                <a:gd name="T41" fmla="*/ 340 h 507"/>
                <a:gd name="T42" fmla="*/ 76 w 142"/>
                <a:gd name="T43" fmla="*/ 331 h 507"/>
                <a:gd name="T44" fmla="*/ 68 w 142"/>
                <a:gd name="T45" fmla="*/ 305 h 507"/>
                <a:gd name="T46" fmla="*/ 73 w 142"/>
                <a:gd name="T47" fmla="*/ 301 h 507"/>
                <a:gd name="T48" fmla="*/ 67 w 142"/>
                <a:gd name="T49" fmla="*/ 281 h 507"/>
                <a:gd name="T50" fmla="*/ 61 w 142"/>
                <a:gd name="T51" fmla="*/ 272 h 507"/>
                <a:gd name="T52" fmla="*/ 67 w 142"/>
                <a:gd name="T53" fmla="*/ 262 h 507"/>
                <a:gd name="T54" fmla="*/ 70 w 142"/>
                <a:gd name="T55" fmla="*/ 241 h 507"/>
                <a:gd name="T56" fmla="*/ 62 w 142"/>
                <a:gd name="T57" fmla="*/ 231 h 507"/>
                <a:gd name="T58" fmla="*/ 55 w 142"/>
                <a:gd name="T59" fmla="*/ 211 h 507"/>
                <a:gd name="T60" fmla="*/ 45 w 142"/>
                <a:gd name="T61" fmla="*/ 209 h 507"/>
                <a:gd name="T62" fmla="*/ 37 w 142"/>
                <a:gd name="T63" fmla="*/ 195 h 507"/>
                <a:gd name="T64" fmla="*/ 34 w 142"/>
                <a:gd name="T65" fmla="*/ 188 h 507"/>
                <a:gd name="T66" fmla="*/ 11 w 142"/>
                <a:gd name="T67" fmla="*/ 174 h 507"/>
                <a:gd name="T68" fmla="*/ 21 w 142"/>
                <a:gd name="T69" fmla="*/ 175 h 507"/>
                <a:gd name="T70" fmla="*/ 4 w 142"/>
                <a:gd name="T71" fmla="*/ 174 h 507"/>
                <a:gd name="T72" fmla="*/ 9 w 142"/>
                <a:gd name="T73" fmla="*/ 167 h 507"/>
                <a:gd name="T74" fmla="*/ 18 w 142"/>
                <a:gd name="T75" fmla="*/ 151 h 507"/>
                <a:gd name="T76" fmla="*/ 18 w 142"/>
                <a:gd name="T77" fmla="*/ 149 h 507"/>
                <a:gd name="T78" fmla="*/ 19 w 142"/>
                <a:gd name="T79" fmla="*/ 132 h 507"/>
                <a:gd name="T80" fmla="*/ 4 w 142"/>
                <a:gd name="T81" fmla="*/ 123 h 507"/>
                <a:gd name="T82" fmla="*/ 12 w 142"/>
                <a:gd name="T83" fmla="*/ 110 h 507"/>
                <a:gd name="T84" fmla="*/ 56 w 142"/>
                <a:gd name="T85" fmla="*/ 102 h 507"/>
                <a:gd name="T86" fmla="*/ 80 w 142"/>
                <a:gd name="T87" fmla="*/ 97 h 507"/>
                <a:gd name="T88" fmla="*/ 21 w 142"/>
                <a:gd name="T89" fmla="*/ 97 h 507"/>
                <a:gd name="T90" fmla="*/ 73 w 142"/>
                <a:gd name="T91" fmla="*/ 97 h 507"/>
                <a:gd name="T92" fmla="*/ 47 w 142"/>
                <a:gd name="T93" fmla="*/ 99 h 507"/>
                <a:gd name="T94" fmla="*/ 94 w 142"/>
                <a:gd name="T95" fmla="*/ 87 h 507"/>
                <a:gd name="T96" fmla="*/ 106 w 142"/>
                <a:gd name="T97" fmla="*/ 82 h 507"/>
                <a:gd name="T98" fmla="*/ 124 w 142"/>
                <a:gd name="T99" fmla="*/ 79 h 507"/>
                <a:gd name="T100" fmla="*/ 135 w 142"/>
                <a:gd name="T101" fmla="*/ 54 h 507"/>
                <a:gd name="T102" fmla="*/ 136 w 142"/>
                <a:gd name="T103" fmla="*/ 38 h 507"/>
                <a:gd name="T104" fmla="*/ 124 w 142"/>
                <a:gd name="T105" fmla="*/ 27 h 507"/>
                <a:gd name="T106" fmla="*/ 115 w 142"/>
                <a:gd name="T107" fmla="*/ 20 h 507"/>
                <a:gd name="T108" fmla="*/ 117 w 142"/>
                <a:gd name="T109" fmla="*/ 20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2" h="507">
                  <a:moveTo>
                    <a:pt x="92" y="507"/>
                  </a:moveTo>
                  <a:cubicBezTo>
                    <a:pt x="86" y="507"/>
                    <a:pt x="86" y="507"/>
                    <a:pt x="86" y="507"/>
                  </a:cubicBezTo>
                  <a:cubicBezTo>
                    <a:pt x="86" y="507"/>
                    <a:pt x="86" y="504"/>
                    <a:pt x="86" y="501"/>
                  </a:cubicBezTo>
                  <a:cubicBezTo>
                    <a:pt x="92" y="501"/>
                    <a:pt x="92" y="501"/>
                    <a:pt x="92" y="501"/>
                  </a:cubicBezTo>
                  <a:cubicBezTo>
                    <a:pt x="92" y="504"/>
                    <a:pt x="92" y="507"/>
                    <a:pt x="92" y="507"/>
                  </a:cubicBezTo>
                  <a:close/>
                  <a:moveTo>
                    <a:pt x="89" y="491"/>
                  </a:moveTo>
                  <a:cubicBezTo>
                    <a:pt x="83" y="490"/>
                    <a:pt x="83" y="490"/>
                    <a:pt x="83" y="490"/>
                  </a:cubicBezTo>
                  <a:cubicBezTo>
                    <a:pt x="83" y="489"/>
                    <a:pt x="83" y="488"/>
                    <a:pt x="83" y="487"/>
                  </a:cubicBezTo>
                  <a:cubicBezTo>
                    <a:pt x="83" y="486"/>
                    <a:pt x="83" y="486"/>
                    <a:pt x="83" y="485"/>
                  </a:cubicBezTo>
                  <a:cubicBezTo>
                    <a:pt x="89" y="484"/>
                    <a:pt x="89" y="484"/>
                    <a:pt x="89" y="484"/>
                  </a:cubicBezTo>
                  <a:cubicBezTo>
                    <a:pt x="89" y="485"/>
                    <a:pt x="89" y="486"/>
                    <a:pt x="89" y="487"/>
                  </a:cubicBezTo>
                  <a:cubicBezTo>
                    <a:pt x="89" y="488"/>
                    <a:pt x="89" y="490"/>
                    <a:pt x="89" y="491"/>
                  </a:cubicBezTo>
                  <a:close/>
                  <a:moveTo>
                    <a:pt x="75" y="489"/>
                  </a:moveTo>
                  <a:cubicBezTo>
                    <a:pt x="75" y="489"/>
                    <a:pt x="75" y="489"/>
                    <a:pt x="75" y="489"/>
                  </a:cubicBezTo>
                  <a:cubicBezTo>
                    <a:pt x="73" y="489"/>
                    <a:pt x="72" y="489"/>
                    <a:pt x="71" y="488"/>
                  </a:cubicBezTo>
                  <a:cubicBezTo>
                    <a:pt x="70" y="487"/>
                    <a:pt x="70" y="486"/>
                    <a:pt x="70" y="485"/>
                  </a:cubicBezTo>
                  <a:cubicBezTo>
                    <a:pt x="75" y="483"/>
                    <a:pt x="75" y="483"/>
                    <a:pt x="75" y="483"/>
                  </a:cubicBezTo>
                  <a:cubicBezTo>
                    <a:pt x="75" y="483"/>
                    <a:pt x="75" y="483"/>
                    <a:pt x="75" y="483"/>
                  </a:cubicBezTo>
                  <a:cubicBezTo>
                    <a:pt x="75" y="483"/>
                    <a:pt x="76" y="483"/>
                    <a:pt x="76" y="483"/>
                  </a:cubicBezTo>
                  <a:cubicBezTo>
                    <a:pt x="78" y="489"/>
                    <a:pt x="78" y="489"/>
                    <a:pt x="78" y="489"/>
                  </a:cubicBezTo>
                  <a:cubicBezTo>
                    <a:pt x="77" y="489"/>
                    <a:pt x="76" y="489"/>
                    <a:pt x="75" y="489"/>
                  </a:cubicBezTo>
                  <a:close/>
                  <a:moveTo>
                    <a:pt x="77" y="474"/>
                  </a:moveTo>
                  <a:cubicBezTo>
                    <a:pt x="71" y="471"/>
                    <a:pt x="71" y="471"/>
                    <a:pt x="71" y="471"/>
                  </a:cubicBezTo>
                  <a:cubicBezTo>
                    <a:pt x="72" y="471"/>
                    <a:pt x="72" y="471"/>
                    <a:pt x="72" y="471"/>
                  </a:cubicBezTo>
                  <a:cubicBezTo>
                    <a:pt x="73" y="469"/>
                    <a:pt x="74" y="468"/>
                    <a:pt x="75" y="466"/>
                  </a:cubicBezTo>
                  <a:cubicBezTo>
                    <a:pt x="79" y="470"/>
                    <a:pt x="79" y="470"/>
                    <a:pt x="79" y="470"/>
                  </a:cubicBezTo>
                  <a:cubicBezTo>
                    <a:pt x="78" y="471"/>
                    <a:pt x="78" y="472"/>
                    <a:pt x="77" y="473"/>
                  </a:cubicBezTo>
                  <a:lnTo>
                    <a:pt x="77" y="474"/>
                  </a:lnTo>
                  <a:close/>
                  <a:moveTo>
                    <a:pt x="80" y="459"/>
                  </a:moveTo>
                  <a:cubicBezTo>
                    <a:pt x="80" y="459"/>
                    <a:pt x="79" y="459"/>
                    <a:pt x="79" y="458"/>
                  </a:cubicBezTo>
                  <a:cubicBezTo>
                    <a:pt x="78" y="457"/>
                    <a:pt x="78" y="456"/>
                    <a:pt x="77" y="455"/>
                  </a:cubicBezTo>
                  <a:cubicBezTo>
                    <a:pt x="81" y="451"/>
                    <a:pt x="81" y="451"/>
                    <a:pt x="81" y="451"/>
                  </a:cubicBezTo>
                  <a:cubicBezTo>
                    <a:pt x="82" y="452"/>
                    <a:pt x="83" y="454"/>
                    <a:pt x="84" y="455"/>
                  </a:cubicBezTo>
                  <a:cubicBezTo>
                    <a:pt x="84" y="455"/>
                    <a:pt x="85" y="456"/>
                    <a:pt x="85" y="457"/>
                  </a:cubicBezTo>
                  <a:lnTo>
                    <a:pt x="80" y="459"/>
                  </a:lnTo>
                  <a:close/>
                  <a:moveTo>
                    <a:pt x="77" y="449"/>
                  </a:moveTo>
                  <a:cubicBezTo>
                    <a:pt x="76" y="443"/>
                    <a:pt x="76" y="443"/>
                    <a:pt x="76" y="443"/>
                  </a:cubicBezTo>
                  <a:cubicBezTo>
                    <a:pt x="78" y="443"/>
                    <a:pt x="79" y="442"/>
                    <a:pt x="80" y="441"/>
                  </a:cubicBezTo>
                  <a:cubicBezTo>
                    <a:pt x="83" y="446"/>
                    <a:pt x="83" y="446"/>
                    <a:pt x="83" y="446"/>
                  </a:cubicBezTo>
                  <a:cubicBezTo>
                    <a:pt x="82" y="447"/>
                    <a:pt x="80" y="448"/>
                    <a:pt x="77" y="449"/>
                  </a:cubicBezTo>
                  <a:close/>
                  <a:moveTo>
                    <a:pt x="94" y="438"/>
                  </a:moveTo>
                  <a:cubicBezTo>
                    <a:pt x="88" y="437"/>
                    <a:pt x="88" y="437"/>
                    <a:pt x="88" y="437"/>
                  </a:cubicBezTo>
                  <a:cubicBezTo>
                    <a:pt x="88" y="437"/>
                    <a:pt x="88" y="436"/>
                    <a:pt x="88" y="436"/>
                  </a:cubicBezTo>
                  <a:cubicBezTo>
                    <a:pt x="88" y="435"/>
                    <a:pt x="88" y="434"/>
                    <a:pt x="88" y="434"/>
                  </a:cubicBezTo>
                  <a:cubicBezTo>
                    <a:pt x="88" y="433"/>
                    <a:pt x="88" y="433"/>
                    <a:pt x="88" y="433"/>
                  </a:cubicBezTo>
                  <a:cubicBezTo>
                    <a:pt x="94" y="431"/>
                    <a:pt x="94" y="431"/>
                    <a:pt x="94" y="431"/>
                  </a:cubicBezTo>
                  <a:cubicBezTo>
                    <a:pt x="94" y="431"/>
                    <a:pt x="94" y="432"/>
                    <a:pt x="94" y="434"/>
                  </a:cubicBezTo>
                  <a:cubicBezTo>
                    <a:pt x="94" y="435"/>
                    <a:pt x="94" y="436"/>
                    <a:pt x="94" y="437"/>
                  </a:cubicBezTo>
                  <a:cubicBezTo>
                    <a:pt x="94" y="437"/>
                    <a:pt x="94" y="438"/>
                    <a:pt x="94" y="438"/>
                  </a:cubicBezTo>
                  <a:close/>
                  <a:moveTo>
                    <a:pt x="88" y="429"/>
                  </a:moveTo>
                  <a:cubicBezTo>
                    <a:pt x="88" y="429"/>
                    <a:pt x="88" y="429"/>
                    <a:pt x="87" y="429"/>
                  </a:cubicBezTo>
                  <a:cubicBezTo>
                    <a:pt x="87" y="429"/>
                    <a:pt x="87" y="429"/>
                    <a:pt x="87" y="429"/>
                  </a:cubicBezTo>
                  <a:cubicBezTo>
                    <a:pt x="87" y="429"/>
                    <a:pt x="87" y="429"/>
                    <a:pt x="87" y="429"/>
                  </a:cubicBezTo>
                  <a:cubicBezTo>
                    <a:pt x="87" y="429"/>
                    <a:pt x="87" y="429"/>
                    <a:pt x="87" y="429"/>
                  </a:cubicBezTo>
                  <a:cubicBezTo>
                    <a:pt x="82" y="427"/>
                    <a:pt x="82" y="427"/>
                    <a:pt x="82" y="427"/>
                  </a:cubicBezTo>
                  <a:cubicBezTo>
                    <a:pt x="83" y="423"/>
                    <a:pt x="85" y="423"/>
                    <a:pt x="87" y="423"/>
                  </a:cubicBezTo>
                  <a:cubicBezTo>
                    <a:pt x="87" y="423"/>
                    <a:pt x="88" y="423"/>
                    <a:pt x="89" y="423"/>
                  </a:cubicBezTo>
                  <a:cubicBezTo>
                    <a:pt x="89" y="423"/>
                    <a:pt x="89" y="423"/>
                    <a:pt x="90" y="423"/>
                  </a:cubicBezTo>
                  <a:lnTo>
                    <a:pt x="88" y="429"/>
                  </a:lnTo>
                  <a:close/>
                  <a:moveTo>
                    <a:pt x="88" y="428"/>
                  </a:moveTo>
                  <a:cubicBezTo>
                    <a:pt x="88" y="428"/>
                    <a:pt x="88" y="428"/>
                    <a:pt x="88" y="428"/>
                  </a:cubicBezTo>
                  <a:close/>
                  <a:moveTo>
                    <a:pt x="48" y="420"/>
                  </a:moveTo>
                  <a:cubicBezTo>
                    <a:pt x="45" y="415"/>
                    <a:pt x="45" y="415"/>
                    <a:pt x="45" y="415"/>
                  </a:cubicBezTo>
                  <a:cubicBezTo>
                    <a:pt x="46" y="415"/>
                    <a:pt x="47" y="413"/>
                    <a:pt x="48" y="412"/>
                  </a:cubicBezTo>
                  <a:cubicBezTo>
                    <a:pt x="53" y="415"/>
                    <a:pt x="53" y="415"/>
                    <a:pt x="53" y="415"/>
                  </a:cubicBezTo>
                  <a:cubicBezTo>
                    <a:pt x="52" y="417"/>
                    <a:pt x="50" y="419"/>
                    <a:pt x="48" y="420"/>
                  </a:cubicBezTo>
                  <a:close/>
                  <a:moveTo>
                    <a:pt x="34" y="418"/>
                  </a:moveTo>
                  <a:cubicBezTo>
                    <a:pt x="34" y="418"/>
                    <a:pt x="33" y="417"/>
                    <a:pt x="33" y="417"/>
                  </a:cubicBezTo>
                  <a:cubicBezTo>
                    <a:pt x="32" y="416"/>
                    <a:pt x="31" y="415"/>
                    <a:pt x="31" y="413"/>
                  </a:cubicBezTo>
                  <a:cubicBezTo>
                    <a:pt x="31" y="412"/>
                    <a:pt x="32" y="411"/>
                    <a:pt x="34" y="409"/>
                  </a:cubicBezTo>
                  <a:cubicBezTo>
                    <a:pt x="37" y="415"/>
                    <a:pt x="37" y="415"/>
                    <a:pt x="37" y="415"/>
                  </a:cubicBezTo>
                  <a:cubicBezTo>
                    <a:pt x="37" y="415"/>
                    <a:pt x="37" y="414"/>
                    <a:pt x="37" y="413"/>
                  </a:cubicBezTo>
                  <a:cubicBezTo>
                    <a:pt x="37" y="413"/>
                    <a:pt x="37" y="413"/>
                    <a:pt x="37" y="412"/>
                  </a:cubicBezTo>
                  <a:cubicBezTo>
                    <a:pt x="37" y="413"/>
                    <a:pt x="38" y="414"/>
                    <a:pt x="38" y="414"/>
                  </a:cubicBezTo>
                  <a:lnTo>
                    <a:pt x="34" y="418"/>
                  </a:lnTo>
                  <a:close/>
                  <a:moveTo>
                    <a:pt x="88" y="417"/>
                  </a:moveTo>
                  <a:cubicBezTo>
                    <a:pt x="87" y="416"/>
                    <a:pt x="87" y="416"/>
                    <a:pt x="86" y="415"/>
                  </a:cubicBezTo>
                  <a:cubicBezTo>
                    <a:pt x="86" y="414"/>
                    <a:pt x="86" y="413"/>
                    <a:pt x="85" y="413"/>
                  </a:cubicBezTo>
                  <a:cubicBezTo>
                    <a:pt x="90" y="409"/>
                    <a:pt x="90" y="409"/>
                    <a:pt x="90" y="409"/>
                  </a:cubicBezTo>
                  <a:cubicBezTo>
                    <a:pt x="90" y="410"/>
                    <a:pt x="91" y="411"/>
                    <a:pt x="91" y="411"/>
                  </a:cubicBezTo>
                  <a:cubicBezTo>
                    <a:pt x="92" y="413"/>
                    <a:pt x="93" y="414"/>
                    <a:pt x="93" y="415"/>
                  </a:cubicBezTo>
                  <a:lnTo>
                    <a:pt x="88" y="417"/>
                  </a:lnTo>
                  <a:close/>
                  <a:moveTo>
                    <a:pt x="62" y="417"/>
                  </a:moveTo>
                  <a:cubicBezTo>
                    <a:pt x="59" y="417"/>
                    <a:pt x="57" y="414"/>
                    <a:pt x="56" y="412"/>
                  </a:cubicBezTo>
                  <a:cubicBezTo>
                    <a:pt x="56" y="412"/>
                    <a:pt x="56" y="412"/>
                    <a:pt x="56" y="412"/>
                  </a:cubicBezTo>
                  <a:cubicBezTo>
                    <a:pt x="61" y="409"/>
                    <a:pt x="61" y="409"/>
                    <a:pt x="61" y="409"/>
                  </a:cubicBezTo>
                  <a:cubicBezTo>
                    <a:pt x="62" y="410"/>
                    <a:pt x="62" y="410"/>
                    <a:pt x="62" y="410"/>
                  </a:cubicBezTo>
                  <a:cubicBezTo>
                    <a:pt x="62" y="410"/>
                    <a:pt x="62" y="411"/>
                    <a:pt x="62" y="411"/>
                  </a:cubicBezTo>
                  <a:cubicBezTo>
                    <a:pt x="62" y="411"/>
                    <a:pt x="62" y="411"/>
                    <a:pt x="62" y="411"/>
                  </a:cubicBezTo>
                  <a:cubicBezTo>
                    <a:pt x="63" y="417"/>
                    <a:pt x="63" y="417"/>
                    <a:pt x="63" y="417"/>
                  </a:cubicBezTo>
                  <a:cubicBezTo>
                    <a:pt x="63" y="417"/>
                    <a:pt x="62" y="417"/>
                    <a:pt x="62" y="417"/>
                  </a:cubicBezTo>
                  <a:close/>
                  <a:moveTo>
                    <a:pt x="73" y="410"/>
                  </a:moveTo>
                  <a:cubicBezTo>
                    <a:pt x="71" y="404"/>
                    <a:pt x="71" y="404"/>
                    <a:pt x="71" y="404"/>
                  </a:cubicBezTo>
                  <a:cubicBezTo>
                    <a:pt x="73" y="404"/>
                    <a:pt x="75" y="404"/>
                    <a:pt x="77" y="404"/>
                  </a:cubicBezTo>
                  <a:cubicBezTo>
                    <a:pt x="77" y="404"/>
                    <a:pt x="77" y="404"/>
                    <a:pt x="77" y="404"/>
                  </a:cubicBezTo>
                  <a:cubicBezTo>
                    <a:pt x="78" y="409"/>
                    <a:pt x="78" y="409"/>
                    <a:pt x="78" y="409"/>
                  </a:cubicBezTo>
                  <a:cubicBezTo>
                    <a:pt x="77" y="409"/>
                    <a:pt x="77" y="409"/>
                    <a:pt x="77" y="409"/>
                  </a:cubicBezTo>
                  <a:cubicBezTo>
                    <a:pt x="75" y="410"/>
                    <a:pt x="74" y="410"/>
                    <a:pt x="73" y="410"/>
                  </a:cubicBezTo>
                  <a:close/>
                  <a:moveTo>
                    <a:pt x="41" y="405"/>
                  </a:moveTo>
                  <a:cubicBezTo>
                    <a:pt x="40" y="405"/>
                    <a:pt x="40" y="404"/>
                    <a:pt x="40" y="404"/>
                  </a:cubicBezTo>
                  <a:cubicBezTo>
                    <a:pt x="40" y="403"/>
                    <a:pt x="40" y="402"/>
                    <a:pt x="40" y="401"/>
                  </a:cubicBezTo>
                  <a:cubicBezTo>
                    <a:pt x="40" y="400"/>
                    <a:pt x="40" y="399"/>
                    <a:pt x="40" y="398"/>
                  </a:cubicBezTo>
                  <a:cubicBezTo>
                    <a:pt x="45" y="401"/>
                    <a:pt x="45" y="401"/>
                    <a:pt x="45" y="401"/>
                  </a:cubicBezTo>
                  <a:cubicBezTo>
                    <a:pt x="45" y="401"/>
                    <a:pt x="46" y="402"/>
                    <a:pt x="46" y="402"/>
                  </a:cubicBezTo>
                  <a:cubicBezTo>
                    <a:pt x="46" y="403"/>
                    <a:pt x="46" y="404"/>
                    <a:pt x="46" y="405"/>
                  </a:cubicBezTo>
                  <a:lnTo>
                    <a:pt x="41" y="405"/>
                  </a:lnTo>
                  <a:close/>
                  <a:moveTo>
                    <a:pt x="56" y="395"/>
                  </a:moveTo>
                  <a:cubicBezTo>
                    <a:pt x="56" y="395"/>
                    <a:pt x="55" y="395"/>
                    <a:pt x="55" y="395"/>
                  </a:cubicBezTo>
                  <a:cubicBezTo>
                    <a:pt x="54" y="394"/>
                    <a:pt x="53" y="394"/>
                    <a:pt x="53" y="394"/>
                  </a:cubicBezTo>
                  <a:cubicBezTo>
                    <a:pt x="53" y="394"/>
                    <a:pt x="53" y="394"/>
                    <a:pt x="52" y="394"/>
                  </a:cubicBezTo>
                  <a:cubicBezTo>
                    <a:pt x="50" y="389"/>
                    <a:pt x="50" y="389"/>
                    <a:pt x="50" y="389"/>
                  </a:cubicBezTo>
                  <a:cubicBezTo>
                    <a:pt x="51" y="389"/>
                    <a:pt x="52" y="388"/>
                    <a:pt x="53" y="388"/>
                  </a:cubicBezTo>
                  <a:cubicBezTo>
                    <a:pt x="54" y="388"/>
                    <a:pt x="55" y="389"/>
                    <a:pt x="56" y="389"/>
                  </a:cubicBezTo>
                  <a:cubicBezTo>
                    <a:pt x="57" y="389"/>
                    <a:pt x="57" y="389"/>
                    <a:pt x="57" y="389"/>
                  </a:cubicBezTo>
                  <a:lnTo>
                    <a:pt x="56" y="395"/>
                  </a:lnTo>
                  <a:close/>
                  <a:moveTo>
                    <a:pt x="76" y="386"/>
                  </a:moveTo>
                  <a:cubicBezTo>
                    <a:pt x="74" y="381"/>
                    <a:pt x="74" y="381"/>
                    <a:pt x="74" y="381"/>
                  </a:cubicBezTo>
                  <a:cubicBezTo>
                    <a:pt x="74" y="381"/>
                    <a:pt x="74" y="380"/>
                    <a:pt x="74" y="379"/>
                  </a:cubicBezTo>
                  <a:cubicBezTo>
                    <a:pt x="74" y="378"/>
                    <a:pt x="74" y="378"/>
                    <a:pt x="74" y="378"/>
                  </a:cubicBezTo>
                  <a:cubicBezTo>
                    <a:pt x="80" y="378"/>
                    <a:pt x="80" y="378"/>
                    <a:pt x="80" y="378"/>
                  </a:cubicBezTo>
                  <a:cubicBezTo>
                    <a:pt x="80" y="379"/>
                    <a:pt x="80" y="379"/>
                    <a:pt x="80" y="379"/>
                  </a:cubicBezTo>
                  <a:cubicBezTo>
                    <a:pt x="80" y="382"/>
                    <a:pt x="79" y="385"/>
                    <a:pt x="76" y="386"/>
                  </a:cubicBezTo>
                  <a:close/>
                  <a:moveTo>
                    <a:pt x="63" y="385"/>
                  </a:moveTo>
                  <a:cubicBezTo>
                    <a:pt x="61" y="385"/>
                    <a:pt x="60" y="385"/>
                    <a:pt x="59" y="385"/>
                  </a:cubicBezTo>
                  <a:cubicBezTo>
                    <a:pt x="60" y="385"/>
                    <a:pt x="61" y="384"/>
                    <a:pt x="61" y="383"/>
                  </a:cubicBezTo>
                  <a:cubicBezTo>
                    <a:pt x="55" y="382"/>
                    <a:pt x="55" y="382"/>
                    <a:pt x="55" y="382"/>
                  </a:cubicBezTo>
                  <a:cubicBezTo>
                    <a:pt x="55" y="381"/>
                    <a:pt x="56" y="379"/>
                    <a:pt x="59" y="379"/>
                  </a:cubicBezTo>
                  <a:cubicBezTo>
                    <a:pt x="60" y="379"/>
                    <a:pt x="62" y="379"/>
                    <a:pt x="64" y="379"/>
                  </a:cubicBezTo>
                  <a:lnTo>
                    <a:pt x="63" y="385"/>
                  </a:lnTo>
                  <a:close/>
                  <a:moveTo>
                    <a:pt x="87" y="372"/>
                  </a:moveTo>
                  <a:cubicBezTo>
                    <a:pt x="82" y="369"/>
                    <a:pt x="82" y="369"/>
                    <a:pt x="82" y="369"/>
                  </a:cubicBezTo>
                  <a:cubicBezTo>
                    <a:pt x="82" y="368"/>
                    <a:pt x="83" y="367"/>
                    <a:pt x="83" y="365"/>
                  </a:cubicBezTo>
                  <a:cubicBezTo>
                    <a:pt x="83" y="364"/>
                    <a:pt x="83" y="364"/>
                    <a:pt x="83" y="364"/>
                  </a:cubicBezTo>
                  <a:cubicBezTo>
                    <a:pt x="89" y="365"/>
                    <a:pt x="89" y="365"/>
                    <a:pt x="89" y="365"/>
                  </a:cubicBezTo>
                  <a:cubicBezTo>
                    <a:pt x="89" y="366"/>
                    <a:pt x="89" y="366"/>
                    <a:pt x="89" y="366"/>
                  </a:cubicBezTo>
                  <a:cubicBezTo>
                    <a:pt x="88" y="369"/>
                    <a:pt x="88" y="370"/>
                    <a:pt x="87" y="372"/>
                  </a:cubicBezTo>
                  <a:close/>
                  <a:moveTo>
                    <a:pt x="83" y="357"/>
                  </a:moveTo>
                  <a:cubicBezTo>
                    <a:pt x="81" y="357"/>
                    <a:pt x="78" y="356"/>
                    <a:pt x="76" y="354"/>
                  </a:cubicBezTo>
                  <a:cubicBezTo>
                    <a:pt x="80" y="350"/>
                    <a:pt x="80" y="350"/>
                    <a:pt x="80" y="350"/>
                  </a:cubicBezTo>
                  <a:cubicBezTo>
                    <a:pt x="81" y="351"/>
                    <a:pt x="83" y="351"/>
                    <a:pt x="84" y="351"/>
                  </a:cubicBezTo>
                  <a:lnTo>
                    <a:pt x="83" y="357"/>
                  </a:lnTo>
                  <a:close/>
                  <a:moveTo>
                    <a:pt x="72" y="342"/>
                  </a:moveTo>
                  <a:cubicBezTo>
                    <a:pt x="72" y="341"/>
                    <a:pt x="72" y="341"/>
                    <a:pt x="72" y="341"/>
                  </a:cubicBezTo>
                  <a:cubicBezTo>
                    <a:pt x="71" y="339"/>
                    <a:pt x="71" y="338"/>
                    <a:pt x="71" y="336"/>
                  </a:cubicBezTo>
                  <a:cubicBezTo>
                    <a:pt x="71" y="336"/>
                    <a:pt x="71" y="335"/>
                    <a:pt x="71" y="335"/>
                  </a:cubicBezTo>
                  <a:cubicBezTo>
                    <a:pt x="77" y="336"/>
                    <a:pt x="77" y="336"/>
                    <a:pt x="77" y="336"/>
                  </a:cubicBezTo>
                  <a:cubicBezTo>
                    <a:pt x="77" y="337"/>
                    <a:pt x="77" y="338"/>
                    <a:pt x="78" y="340"/>
                  </a:cubicBezTo>
                  <a:cubicBezTo>
                    <a:pt x="78" y="341"/>
                    <a:pt x="78" y="341"/>
                    <a:pt x="78" y="341"/>
                  </a:cubicBezTo>
                  <a:lnTo>
                    <a:pt x="72" y="342"/>
                  </a:lnTo>
                  <a:close/>
                  <a:moveTo>
                    <a:pt x="76" y="331"/>
                  </a:moveTo>
                  <a:cubicBezTo>
                    <a:pt x="74" y="330"/>
                    <a:pt x="70" y="329"/>
                    <a:pt x="69" y="324"/>
                  </a:cubicBezTo>
                  <a:cubicBezTo>
                    <a:pt x="75" y="324"/>
                    <a:pt x="75" y="324"/>
                    <a:pt x="75" y="324"/>
                  </a:cubicBezTo>
                  <a:cubicBezTo>
                    <a:pt x="75" y="324"/>
                    <a:pt x="76" y="325"/>
                    <a:pt x="77" y="325"/>
                  </a:cubicBezTo>
                  <a:lnTo>
                    <a:pt x="76" y="331"/>
                  </a:lnTo>
                  <a:close/>
                  <a:moveTo>
                    <a:pt x="79" y="314"/>
                  </a:moveTo>
                  <a:cubicBezTo>
                    <a:pt x="73" y="312"/>
                    <a:pt x="73" y="312"/>
                    <a:pt x="73" y="312"/>
                  </a:cubicBezTo>
                  <a:cubicBezTo>
                    <a:pt x="74" y="310"/>
                    <a:pt x="75" y="308"/>
                    <a:pt x="75" y="307"/>
                  </a:cubicBezTo>
                  <a:cubicBezTo>
                    <a:pt x="81" y="309"/>
                    <a:pt x="81" y="309"/>
                    <a:pt x="81" y="309"/>
                  </a:cubicBezTo>
                  <a:cubicBezTo>
                    <a:pt x="81" y="310"/>
                    <a:pt x="80" y="313"/>
                    <a:pt x="79" y="314"/>
                  </a:cubicBezTo>
                  <a:close/>
                  <a:moveTo>
                    <a:pt x="68" y="305"/>
                  </a:moveTo>
                  <a:cubicBezTo>
                    <a:pt x="68" y="305"/>
                    <a:pt x="68" y="305"/>
                    <a:pt x="68" y="305"/>
                  </a:cubicBezTo>
                  <a:cubicBezTo>
                    <a:pt x="68" y="305"/>
                    <a:pt x="67" y="304"/>
                    <a:pt x="67" y="302"/>
                  </a:cubicBezTo>
                  <a:cubicBezTo>
                    <a:pt x="67" y="301"/>
                    <a:pt x="67" y="300"/>
                    <a:pt x="67" y="297"/>
                  </a:cubicBezTo>
                  <a:cubicBezTo>
                    <a:pt x="70" y="298"/>
                    <a:pt x="70" y="298"/>
                    <a:pt x="70" y="298"/>
                  </a:cubicBezTo>
                  <a:cubicBezTo>
                    <a:pt x="73" y="298"/>
                    <a:pt x="73" y="298"/>
                    <a:pt x="73" y="298"/>
                  </a:cubicBezTo>
                  <a:cubicBezTo>
                    <a:pt x="73" y="299"/>
                    <a:pt x="73" y="299"/>
                    <a:pt x="73" y="299"/>
                  </a:cubicBezTo>
                  <a:cubicBezTo>
                    <a:pt x="73" y="299"/>
                    <a:pt x="73" y="301"/>
                    <a:pt x="73" y="301"/>
                  </a:cubicBezTo>
                  <a:cubicBezTo>
                    <a:pt x="73" y="301"/>
                    <a:pt x="73" y="301"/>
                    <a:pt x="73" y="301"/>
                  </a:cubicBezTo>
                  <a:cubicBezTo>
                    <a:pt x="73" y="301"/>
                    <a:pt x="73" y="301"/>
                    <a:pt x="73" y="301"/>
                  </a:cubicBezTo>
                  <a:cubicBezTo>
                    <a:pt x="73" y="302"/>
                    <a:pt x="73" y="302"/>
                    <a:pt x="73" y="302"/>
                  </a:cubicBezTo>
                  <a:cubicBezTo>
                    <a:pt x="73" y="302"/>
                    <a:pt x="73" y="302"/>
                    <a:pt x="73" y="302"/>
                  </a:cubicBezTo>
                  <a:lnTo>
                    <a:pt x="68" y="305"/>
                  </a:lnTo>
                  <a:close/>
                  <a:moveTo>
                    <a:pt x="65" y="287"/>
                  </a:moveTo>
                  <a:cubicBezTo>
                    <a:pt x="64" y="286"/>
                    <a:pt x="64" y="286"/>
                    <a:pt x="64" y="286"/>
                  </a:cubicBezTo>
                  <a:cubicBezTo>
                    <a:pt x="64" y="284"/>
                    <a:pt x="65" y="282"/>
                    <a:pt x="67" y="281"/>
                  </a:cubicBezTo>
                  <a:cubicBezTo>
                    <a:pt x="67" y="280"/>
                    <a:pt x="67" y="280"/>
                    <a:pt x="67" y="280"/>
                  </a:cubicBezTo>
                  <a:cubicBezTo>
                    <a:pt x="72" y="283"/>
                    <a:pt x="72" y="283"/>
                    <a:pt x="72" y="283"/>
                  </a:cubicBezTo>
                  <a:cubicBezTo>
                    <a:pt x="72" y="283"/>
                    <a:pt x="71" y="284"/>
                    <a:pt x="71" y="284"/>
                  </a:cubicBezTo>
                  <a:cubicBezTo>
                    <a:pt x="70" y="285"/>
                    <a:pt x="70" y="286"/>
                    <a:pt x="70" y="286"/>
                  </a:cubicBezTo>
                  <a:lnTo>
                    <a:pt x="65" y="287"/>
                  </a:lnTo>
                  <a:close/>
                  <a:moveTo>
                    <a:pt x="65" y="277"/>
                  </a:moveTo>
                  <a:cubicBezTo>
                    <a:pt x="63" y="276"/>
                    <a:pt x="61" y="275"/>
                    <a:pt x="61" y="272"/>
                  </a:cubicBezTo>
                  <a:cubicBezTo>
                    <a:pt x="61" y="271"/>
                    <a:pt x="62" y="270"/>
                    <a:pt x="62" y="269"/>
                  </a:cubicBezTo>
                  <a:cubicBezTo>
                    <a:pt x="63" y="269"/>
                    <a:pt x="63" y="268"/>
                    <a:pt x="63" y="268"/>
                  </a:cubicBezTo>
                  <a:cubicBezTo>
                    <a:pt x="68" y="272"/>
                    <a:pt x="68" y="272"/>
                    <a:pt x="68" y="272"/>
                  </a:cubicBezTo>
                  <a:cubicBezTo>
                    <a:pt x="67" y="272"/>
                    <a:pt x="67" y="272"/>
                    <a:pt x="67" y="272"/>
                  </a:cubicBezTo>
                  <a:cubicBezTo>
                    <a:pt x="67" y="272"/>
                    <a:pt x="67" y="272"/>
                    <a:pt x="67" y="272"/>
                  </a:cubicBezTo>
                  <a:lnTo>
                    <a:pt x="65" y="277"/>
                  </a:lnTo>
                  <a:close/>
                  <a:moveTo>
                    <a:pt x="67" y="262"/>
                  </a:moveTo>
                  <a:cubicBezTo>
                    <a:pt x="66" y="260"/>
                    <a:pt x="66" y="258"/>
                    <a:pt x="66" y="256"/>
                  </a:cubicBezTo>
                  <a:cubicBezTo>
                    <a:pt x="71" y="255"/>
                    <a:pt x="71" y="255"/>
                    <a:pt x="71" y="255"/>
                  </a:cubicBezTo>
                  <a:cubicBezTo>
                    <a:pt x="72" y="257"/>
                    <a:pt x="72" y="259"/>
                    <a:pt x="73" y="260"/>
                  </a:cubicBezTo>
                  <a:lnTo>
                    <a:pt x="67" y="262"/>
                  </a:lnTo>
                  <a:close/>
                  <a:moveTo>
                    <a:pt x="73" y="246"/>
                  </a:moveTo>
                  <a:cubicBezTo>
                    <a:pt x="69" y="242"/>
                    <a:pt x="69" y="242"/>
                    <a:pt x="69" y="242"/>
                  </a:cubicBezTo>
                  <a:cubicBezTo>
                    <a:pt x="70" y="241"/>
                    <a:pt x="70" y="241"/>
                    <a:pt x="70" y="241"/>
                  </a:cubicBezTo>
                  <a:cubicBezTo>
                    <a:pt x="70" y="241"/>
                    <a:pt x="71" y="240"/>
                    <a:pt x="71" y="240"/>
                  </a:cubicBezTo>
                  <a:cubicBezTo>
                    <a:pt x="77" y="239"/>
                    <a:pt x="77" y="239"/>
                    <a:pt x="77" y="239"/>
                  </a:cubicBezTo>
                  <a:cubicBezTo>
                    <a:pt x="77" y="239"/>
                    <a:pt x="77" y="240"/>
                    <a:pt x="77" y="240"/>
                  </a:cubicBezTo>
                  <a:cubicBezTo>
                    <a:pt x="77" y="243"/>
                    <a:pt x="75" y="244"/>
                    <a:pt x="74" y="246"/>
                  </a:cubicBezTo>
                  <a:lnTo>
                    <a:pt x="73" y="246"/>
                  </a:lnTo>
                  <a:close/>
                  <a:moveTo>
                    <a:pt x="64" y="233"/>
                  </a:moveTo>
                  <a:cubicBezTo>
                    <a:pt x="64" y="232"/>
                    <a:pt x="63" y="232"/>
                    <a:pt x="62" y="231"/>
                  </a:cubicBezTo>
                  <a:cubicBezTo>
                    <a:pt x="62" y="231"/>
                    <a:pt x="61" y="230"/>
                    <a:pt x="60" y="229"/>
                  </a:cubicBezTo>
                  <a:cubicBezTo>
                    <a:pt x="64" y="225"/>
                    <a:pt x="64" y="225"/>
                    <a:pt x="64" y="225"/>
                  </a:cubicBezTo>
                  <a:cubicBezTo>
                    <a:pt x="64" y="225"/>
                    <a:pt x="65" y="226"/>
                    <a:pt x="66" y="226"/>
                  </a:cubicBezTo>
                  <a:cubicBezTo>
                    <a:pt x="67" y="227"/>
                    <a:pt x="68" y="228"/>
                    <a:pt x="68" y="228"/>
                  </a:cubicBezTo>
                  <a:lnTo>
                    <a:pt x="64" y="233"/>
                  </a:lnTo>
                  <a:close/>
                  <a:moveTo>
                    <a:pt x="56" y="216"/>
                  </a:moveTo>
                  <a:cubicBezTo>
                    <a:pt x="55" y="214"/>
                    <a:pt x="55" y="212"/>
                    <a:pt x="55" y="211"/>
                  </a:cubicBezTo>
                  <a:cubicBezTo>
                    <a:pt x="61" y="210"/>
                    <a:pt x="61" y="210"/>
                    <a:pt x="61" y="210"/>
                  </a:cubicBezTo>
                  <a:cubicBezTo>
                    <a:pt x="61" y="211"/>
                    <a:pt x="61" y="213"/>
                    <a:pt x="61" y="216"/>
                  </a:cubicBezTo>
                  <a:lnTo>
                    <a:pt x="56" y="216"/>
                  </a:lnTo>
                  <a:close/>
                  <a:moveTo>
                    <a:pt x="45" y="215"/>
                  </a:moveTo>
                  <a:cubicBezTo>
                    <a:pt x="43" y="215"/>
                    <a:pt x="41" y="214"/>
                    <a:pt x="40" y="212"/>
                  </a:cubicBezTo>
                  <a:cubicBezTo>
                    <a:pt x="46" y="210"/>
                    <a:pt x="46" y="210"/>
                    <a:pt x="46" y="210"/>
                  </a:cubicBezTo>
                  <a:cubicBezTo>
                    <a:pt x="46" y="210"/>
                    <a:pt x="45" y="209"/>
                    <a:pt x="45" y="209"/>
                  </a:cubicBezTo>
                  <a:cubicBezTo>
                    <a:pt x="45" y="209"/>
                    <a:pt x="45" y="209"/>
                    <a:pt x="45" y="209"/>
                  </a:cubicBezTo>
                  <a:cubicBezTo>
                    <a:pt x="45" y="209"/>
                    <a:pt x="45" y="209"/>
                    <a:pt x="47" y="208"/>
                  </a:cubicBezTo>
                  <a:cubicBezTo>
                    <a:pt x="50" y="214"/>
                    <a:pt x="50" y="214"/>
                    <a:pt x="50" y="214"/>
                  </a:cubicBezTo>
                  <a:cubicBezTo>
                    <a:pt x="47" y="215"/>
                    <a:pt x="46" y="215"/>
                    <a:pt x="45" y="215"/>
                  </a:cubicBezTo>
                  <a:close/>
                  <a:moveTo>
                    <a:pt x="36" y="202"/>
                  </a:moveTo>
                  <a:cubicBezTo>
                    <a:pt x="36" y="201"/>
                    <a:pt x="36" y="201"/>
                    <a:pt x="36" y="200"/>
                  </a:cubicBezTo>
                  <a:cubicBezTo>
                    <a:pt x="36" y="198"/>
                    <a:pt x="36" y="196"/>
                    <a:pt x="37" y="195"/>
                  </a:cubicBezTo>
                  <a:cubicBezTo>
                    <a:pt x="37" y="194"/>
                    <a:pt x="37" y="194"/>
                    <a:pt x="37" y="194"/>
                  </a:cubicBezTo>
                  <a:cubicBezTo>
                    <a:pt x="43" y="197"/>
                    <a:pt x="43" y="197"/>
                    <a:pt x="43" y="197"/>
                  </a:cubicBezTo>
                  <a:cubicBezTo>
                    <a:pt x="42" y="197"/>
                    <a:pt x="42" y="197"/>
                    <a:pt x="42" y="197"/>
                  </a:cubicBezTo>
                  <a:cubicBezTo>
                    <a:pt x="42" y="198"/>
                    <a:pt x="42" y="199"/>
                    <a:pt x="42" y="200"/>
                  </a:cubicBezTo>
                  <a:cubicBezTo>
                    <a:pt x="42" y="200"/>
                    <a:pt x="42" y="200"/>
                    <a:pt x="42" y="200"/>
                  </a:cubicBezTo>
                  <a:lnTo>
                    <a:pt x="36" y="202"/>
                  </a:lnTo>
                  <a:close/>
                  <a:moveTo>
                    <a:pt x="34" y="188"/>
                  </a:moveTo>
                  <a:cubicBezTo>
                    <a:pt x="33" y="187"/>
                    <a:pt x="32" y="186"/>
                    <a:pt x="30" y="185"/>
                  </a:cubicBezTo>
                  <a:cubicBezTo>
                    <a:pt x="33" y="180"/>
                    <a:pt x="33" y="180"/>
                    <a:pt x="33" y="180"/>
                  </a:cubicBezTo>
                  <a:cubicBezTo>
                    <a:pt x="35" y="181"/>
                    <a:pt x="37" y="182"/>
                    <a:pt x="38" y="183"/>
                  </a:cubicBezTo>
                  <a:lnTo>
                    <a:pt x="34" y="188"/>
                  </a:lnTo>
                  <a:close/>
                  <a:moveTo>
                    <a:pt x="16" y="177"/>
                  </a:moveTo>
                  <a:cubicBezTo>
                    <a:pt x="11" y="174"/>
                    <a:pt x="11" y="174"/>
                    <a:pt x="11" y="174"/>
                  </a:cubicBezTo>
                  <a:cubicBezTo>
                    <a:pt x="11" y="174"/>
                    <a:pt x="11" y="174"/>
                    <a:pt x="11" y="174"/>
                  </a:cubicBezTo>
                  <a:cubicBezTo>
                    <a:pt x="11" y="173"/>
                    <a:pt x="12" y="172"/>
                    <a:pt x="12" y="172"/>
                  </a:cubicBezTo>
                  <a:cubicBezTo>
                    <a:pt x="12" y="171"/>
                    <a:pt x="13" y="170"/>
                    <a:pt x="13" y="169"/>
                  </a:cubicBezTo>
                  <a:cubicBezTo>
                    <a:pt x="18" y="172"/>
                    <a:pt x="18" y="172"/>
                    <a:pt x="18" y="172"/>
                  </a:cubicBezTo>
                  <a:cubicBezTo>
                    <a:pt x="18" y="172"/>
                    <a:pt x="18" y="173"/>
                    <a:pt x="17" y="174"/>
                  </a:cubicBezTo>
                  <a:cubicBezTo>
                    <a:pt x="17" y="175"/>
                    <a:pt x="17" y="175"/>
                    <a:pt x="16" y="176"/>
                  </a:cubicBezTo>
                  <a:cubicBezTo>
                    <a:pt x="16" y="176"/>
                    <a:pt x="16" y="177"/>
                    <a:pt x="16" y="177"/>
                  </a:cubicBezTo>
                  <a:close/>
                  <a:moveTo>
                    <a:pt x="21" y="175"/>
                  </a:moveTo>
                  <a:cubicBezTo>
                    <a:pt x="21" y="175"/>
                    <a:pt x="21" y="174"/>
                    <a:pt x="21" y="173"/>
                  </a:cubicBezTo>
                  <a:cubicBezTo>
                    <a:pt x="21" y="172"/>
                    <a:pt x="21" y="170"/>
                    <a:pt x="21" y="170"/>
                  </a:cubicBezTo>
                  <a:cubicBezTo>
                    <a:pt x="26" y="168"/>
                    <a:pt x="26" y="168"/>
                    <a:pt x="26" y="168"/>
                  </a:cubicBezTo>
                  <a:cubicBezTo>
                    <a:pt x="27" y="170"/>
                    <a:pt x="27" y="171"/>
                    <a:pt x="27" y="173"/>
                  </a:cubicBezTo>
                  <a:cubicBezTo>
                    <a:pt x="27" y="174"/>
                    <a:pt x="27" y="174"/>
                    <a:pt x="27" y="175"/>
                  </a:cubicBezTo>
                  <a:lnTo>
                    <a:pt x="21" y="175"/>
                  </a:lnTo>
                  <a:close/>
                  <a:moveTo>
                    <a:pt x="4" y="174"/>
                  </a:moveTo>
                  <a:cubicBezTo>
                    <a:pt x="4" y="174"/>
                    <a:pt x="4" y="173"/>
                    <a:pt x="3" y="172"/>
                  </a:cubicBezTo>
                  <a:cubicBezTo>
                    <a:pt x="2" y="172"/>
                    <a:pt x="1" y="171"/>
                    <a:pt x="0" y="170"/>
                  </a:cubicBezTo>
                  <a:cubicBezTo>
                    <a:pt x="5" y="166"/>
                    <a:pt x="5" y="166"/>
                    <a:pt x="5" y="166"/>
                  </a:cubicBezTo>
                  <a:cubicBezTo>
                    <a:pt x="6" y="167"/>
                    <a:pt x="6" y="168"/>
                    <a:pt x="7" y="168"/>
                  </a:cubicBezTo>
                  <a:cubicBezTo>
                    <a:pt x="8" y="169"/>
                    <a:pt x="9" y="170"/>
                    <a:pt x="9" y="171"/>
                  </a:cubicBezTo>
                  <a:lnTo>
                    <a:pt x="4" y="174"/>
                  </a:lnTo>
                  <a:close/>
                  <a:moveTo>
                    <a:pt x="9" y="167"/>
                  </a:moveTo>
                  <a:cubicBezTo>
                    <a:pt x="9" y="167"/>
                    <a:pt x="9" y="167"/>
                    <a:pt x="8" y="167"/>
                  </a:cubicBezTo>
                  <a:cubicBezTo>
                    <a:pt x="9" y="161"/>
                    <a:pt x="9" y="161"/>
                    <a:pt x="9" y="161"/>
                  </a:cubicBezTo>
                  <a:cubicBezTo>
                    <a:pt x="9" y="161"/>
                    <a:pt x="9" y="161"/>
                    <a:pt x="9" y="161"/>
                  </a:cubicBezTo>
                  <a:cubicBezTo>
                    <a:pt x="11" y="161"/>
                    <a:pt x="11" y="161"/>
                    <a:pt x="11" y="161"/>
                  </a:cubicBezTo>
                  <a:cubicBezTo>
                    <a:pt x="16" y="163"/>
                    <a:pt x="16" y="163"/>
                    <a:pt x="16" y="163"/>
                  </a:cubicBezTo>
                  <a:cubicBezTo>
                    <a:pt x="16" y="165"/>
                    <a:pt x="14" y="167"/>
                    <a:pt x="9" y="167"/>
                  </a:cubicBezTo>
                  <a:close/>
                  <a:moveTo>
                    <a:pt x="18" y="151"/>
                  </a:moveTo>
                  <a:cubicBezTo>
                    <a:pt x="12" y="151"/>
                    <a:pt x="12" y="151"/>
                    <a:pt x="12" y="151"/>
                  </a:cubicBezTo>
                  <a:cubicBezTo>
                    <a:pt x="12" y="149"/>
                    <a:pt x="12" y="149"/>
                    <a:pt x="12" y="149"/>
                  </a:cubicBezTo>
                  <a:cubicBezTo>
                    <a:pt x="12" y="148"/>
                    <a:pt x="12" y="147"/>
                    <a:pt x="12" y="146"/>
                  </a:cubicBezTo>
                  <a:cubicBezTo>
                    <a:pt x="11" y="145"/>
                    <a:pt x="11" y="145"/>
                    <a:pt x="11" y="145"/>
                  </a:cubicBezTo>
                  <a:cubicBezTo>
                    <a:pt x="17" y="144"/>
                    <a:pt x="17" y="144"/>
                    <a:pt x="17" y="144"/>
                  </a:cubicBezTo>
                  <a:cubicBezTo>
                    <a:pt x="17" y="145"/>
                    <a:pt x="17" y="145"/>
                    <a:pt x="17" y="145"/>
                  </a:cubicBezTo>
                  <a:cubicBezTo>
                    <a:pt x="17" y="146"/>
                    <a:pt x="18" y="147"/>
                    <a:pt x="18" y="149"/>
                  </a:cubicBezTo>
                  <a:lnTo>
                    <a:pt x="18" y="151"/>
                  </a:lnTo>
                  <a:close/>
                  <a:moveTo>
                    <a:pt x="19" y="134"/>
                  </a:moveTo>
                  <a:cubicBezTo>
                    <a:pt x="13" y="133"/>
                    <a:pt x="13" y="133"/>
                    <a:pt x="13" y="133"/>
                  </a:cubicBezTo>
                  <a:cubicBezTo>
                    <a:pt x="13" y="133"/>
                    <a:pt x="13" y="132"/>
                    <a:pt x="13" y="132"/>
                  </a:cubicBezTo>
                  <a:cubicBezTo>
                    <a:pt x="13" y="131"/>
                    <a:pt x="13" y="130"/>
                    <a:pt x="13" y="129"/>
                  </a:cubicBezTo>
                  <a:cubicBezTo>
                    <a:pt x="18" y="126"/>
                    <a:pt x="18" y="126"/>
                    <a:pt x="18" y="126"/>
                  </a:cubicBezTo>
                  <a:cubicBezTo>
                    <a:pt x="19" y="128"/>
                    <a:pt x="19" y="130"/>
                    <a:pt x="19" y="132"/>
                  </a:cubicBezTo>
                  <a:cubicBezTo>
                    <a:pt x="19" y="132"/>
                    <a:pt x="19" y="133"/>
                    <a:pt x="19" y="134"/>
                  </a:cubicBezTo>
                  <a:close/>
                  <a:moveTo>
                    <a:pt x="4" y="123"/>
                  </a:moveTo>
                  <a:cubicBezTo>
                    <a:pt x="3" y="122"/>
                    <a:pt x="1" y="120"/>
                    <a:pt x="1" y="117"/>
                  </a:cubicBezTo>
                  <a:cubicBezTo>
                    <a:pt x="1" y="116"/>
                    <a:pt x="1" y="116"/>
                    <a:pt x="1" y="115"/>
                  </a:cubicBezTo>
                  <a:cubicBezTo>
                    <a:pt x="7" y="116"/>
                    <a:pt x="7" y="116"/>
                    <a:pt x="7" y="116"/>
                  </a:cubicBezTo>
                  <a:cubicBezTo>
                    <a:pt x="7" y="117"/>
                    <a:pt x="7" y="117"/>
                    <a:pt x="8" y="118"/>
                  </a:cubicBezTo>
                  <a:lnTo>
                    <a:pt x="4" y="123"/>
                  </a:lnTo>
                  <a:close/>
                  <a:moveTo>
                    <a:pt x="34" y="112"/>
                  </a:moveTo>
                  <a:cubicBezTo>
                    <a:pt x="31" y="107"/>
                    <a:pt x="31" y="107"/>
                    <a:pt x="31" y="107"/>
                  </a:cubicBezTo>
                  <a:cubicBezTo>
                    <a:pt x="32" y="106"/>
                    <a:pt x="34" y="105"/>
                    <a:pt x="35" y="104"/>
                  </a:cubicBezTo>
                  <a:cubicBezTo>
                    <a:pt x="39" y="108"/>
                    <a:pt x="39" y="108"/>
                    <a:pt x="39" y="108"/>
                  </a:cubicBezTo>
                  <a:cubicBezTo>
                    <a:pt x="37" y="110"/>
                    <a:pt x="36" y="111"/>
                    <a:pt x="34" y="112"/>
                  </a:cubicBezTo>
                  <a:close/>
                  <a:moveTo>
                    <a:pt x="16" y="110"/>
                  </a:moveTo>
                  <a:cubicBezTo>
                    <a:pt x="15" y="110"/>
                    <a:pt x="14" y="110"/>
                    <a:pt x="12" y="110"/>
                  </a:cubicBezTo>
                  <a:cubicBezTo>
                    <a:pt x="12" y="110"/>
                    <a:pt x="11" y="110"/>
                    <a:pt x="11" y="110"/>
                  </a:cubicBezTo>
                  <a:cubicBezTo>
                    <a:pt x="10" y="104"/>
                    <a:pt x="10" y="104"/>
                    <a:pt x="10" y="104"/>
                  </a:cubicBezTo>
                  <a:cubicBezTo>
                    <a:pt x="11" y="104"/>
                    <a:pt x="12" y="104"/>
                    <a:pt x="13" y="104"/>
                  </a:cubicBezTo>
                  <a:cubicBezTo>
                    <a:pt x="14" y="104"/>
                    <a:pt x="15" y="104"/>
                    <a:pt x="16" y="104"/>
                  </a:cubicBezTo>
                  <a:lnTo>
                    <a:pt x="16" y="110"/>
                  </a:lnTo>
                  <a:close/>
                  <a:moveTo>
                    <a:pt x="62" y="106"/>
                  </a:moveTo>
                  <a:cubicBezTo>
                    <a:pt x="60" y="106"/>
                    <a:pt x="58" y="105"/>
                    <a:pt x="56" y="102"/>
                  </a:cubicBezTo>
                  <a:cubicBezTo>
                    <a:pt x="60" y="98"/>
                    <a:pt x="60" y="98"/>
                    <a:pt x="60" y="98"/>
                  </a:cubicBezTo>
                  <a:cubicBezTo>
                    <a:pt x="62" y="100"/>
                    <a:pt x="62" y="100"/>
                    <a:pt x="62" y="100"/>
                  </a:cubicBezTo>
                  <a:cubicBezTo>
                    <a:pt x="64" y="106"/>
                    <a:pt x="64" y="106"/>
                    <a:pt x="64" y="106"/>
                  </a:cubicBezTo>
                  <a:cubicBezTo>
                    <a:pt x="63" y="106"/>
                    <a:pt x="63" y="106"/>
                    <a:pt x="62" y="106"/>
                  </a:cubicBezTo>
                  <a:close/>
                  <a:moveTo>
                    <a:pt x="83" y="104"/>
                  </a:moveTo>
                  <a:cubicBezTo>
                    <a:pt x="78" y="102"/>
                    <a:pt x="78" y="102"/>
                    <a:pt x="78" y="102"/>
                  </a:cubicBezTo>
                  <a:cubicBezTo>
                    <a:pt x="78" y="101"/>
                    <a:pt x="79" y="99"/>
                    <a:pt x="80" y="97"/>
                  </a:cubicBezTo>
                  <a:cubicBezTo>
                    <a:pt x="85" y="99"/>
                    <a:pt x="85" y="99"/>
                    <a:pt x="85" y="99"/>
                  </a:cubicBezTo>
                  <a:cubicBezTo>
                    <a:pt x="85" y="101"/>
                    <a:pt x="84" y="103"/>
                    <a:pt x="83" y="104"/>
                  </a:cubicBezTo>
                  <a:close/>
                  <a:moveTo>
                    <a:pt x="24" y="103"/>
                  </a:moveTo>
                  <a:cubicBezTo>
                    <a:pt x="24" y="101"/>
                    <a:pt x="23" y="101"/>
                    <a:pt x="23" y="101"/>
                  </a:cubicBezTo>
                  <a:cubicBezTo>
                    <a:pt x="24" y="101"/>
                    <a:pt x="24" y="101"/>
                    <a:pt x="24" y="101"/>
                  </a:cubicBezTo>
                  <a:cubicBezTo>
                    <a:pt x="25" y="101"/>
                    <a:pt x="25" y="101"/>
                    <a:pt x="25" y="101"/>
                  </a:cubicBezTo>
                  <a:cubicBezTo>
                    <a:pt x="21" y="97"/>
                    <a:pt x="21" y="97"/>
                    <a:pt x="21" y="97"/>
                  </a:cubicBezTo>
                  <a:cubicBezTo>
                    <a:pt x="22" y="95"/>
                    <a:pt x="24" y="95"/>
                    <a:pt x="27" y="96"/>
                  </a:cubicBezTo>
                  <a:cubicBezTo>
                    <a:pt x="28" y="97"/>
                    <a:pt x="29" y="99"/>
                    <a:pt x="30" y="100"/>
                  </a:cubicBezTo>
                  <a:lnTo>
                    <a:pt x="24" y="103"/>
                  </a:lnTo>
                  <a:close/>
                  <a:moveTo>
                    <a:pt x="72" y="102"/>
                  </a:moveTo>
                  <a:cubicBezTo>
                    <a:pt x="72" y="101"/>
                    <a:pt x="72" y="100"/>
                    <a:pt x="71" y="98"/>
                  </a:cubicBezTo>
                  <a:cubicBezTo>
                    <a:pt x="71" y="99"/>
                    <a:pt x="72" y="99"/>
                    <a:pt x="73" y="99"/>
                  </a:cubicBezTo>
                  <a:cubicBezTo>
                    <a:pt x="73" y="97"/>
                    <a:pt x="73" y="97"/>
                    <a:pt x="73" y="97"/>
                  </a:cubicBezTo>
                  <a:cubicBezTo>
                    <a:pt x="72" y="94"/>
                    <a:pt x="72" y="94"/>
                    <a:pt x="72" y="94"/>
                  </a:cubicBezTo>
                  <a:cubicBezTo>
                    <a:pt x="72" y="94"/>
                    <a:pt x="72" y="94"/>
                    <a:pt x="72" y="94"/>
                  </a:cubicBezTo>
                  <a:cubicBezTo>
                    <a:pt x="73" y="94"/>
                    <a:pt x="73" y="94"/>
                    <a:pt x="73" y="94"/>
                  </a:cubicBezTo>
                  <a:cubicBezTo>
                    <a:pt x="75" y="94"/>
                    <a:pt x="77" y="95"/>
                    <a:pt x="77" y="98"/>
                  </a:cubicBezTo>
                  <a:cubicBezTo>
                    <a:pt x="77" y="99"/>
                    <a:pt x="78" y="100"/>
                    <a:pt x="78" y="101"/>
                  </a:cubicBezTo>
                  <a:lnTo>
                    <a:pt x="72" y="102"/>
                  </a:lnTo>
                  <a:close/>
                  <a:moveTo>
                    <a:pt x="47" y="99"/>
                  </a:moveTo>
                  <a:cubicBezTo>
                    <a:pt x="43" y="95"/>
                    <a:pt x="43" y="95"/>
                    <a:pt x="43" y="95"/>
                  </a:cubicBezTo>
                  <a:cubicBezTo>
                    <a:pt x="45" y="93"/>
                    <a:pt x="47" y="92"/>
                    <a:pt x="49" y="91"/>
                  </a:cubicBezTo>
                  <a:cubicBezTo>
                    <a:pt x="50" y="97"/>
                    <a:pt x="50" y="97"/>
                    <a:pt x="50" y="97"/>
                  </a:cubicBezTo>
                  <a:cubicBezTo>
                    <a:pt x="49" y="97"/>
                    <a:pt x="48" y="98"/>
                    <a:pt x="47" y="99"/>
                  </a:cubicBezTo>
                  <a:close/>
                  <a:moveTo>
                    <a:pt x="93" y="95"/>
                  </a:moveTo>
                  <a:cubicBezTo>
                    <a:pt x="91" y="89"/>
                    <a:pt x="91" y="89"/>
                    <a:pt x="91" y="89"/>
                  </a:cubicBezTo>
                  <a:cubicBezTo>
                    <a:pt x="92" y="89"/>
                    <a:pt x="94" y="88"/>
                    <a:pt x="94" y="87"/>
                  </a:cubicBezTo>
                  <a:cubicBezTo>
                    <a:pt x="99" y="90"/>
                    <a:pt x="99" y="90"/>
                    <a:pt x="99" y="90"/>
                  </a:cubicBezTo>
                  <a:cubicBezTo>
                    <a:pt x="98" y="92"/>
                    <a:pt x="96" y="94"/>
                    <a:pt x="93" y="95"/>
                  </a:cubicBezTo>
                  <a:close/>
                  <a:moveTo>
                    <a:pt x="106" y="82"/>
                  </a:moveTo>
                  <a:cubicBezTo>
                    <a:pt x="102" y="77"/>
                    <a:pt x="102" y="77"/>
                    <a:pt x="102" y="77"/>
                  </a:cubicBezTo>
                  <a:cubicBezTo>
                    <a:pt x="104" y="76"/>
                    <a:pt x="106" y="75"/>
                    <a:pt x="107" y="74"/>
                  </a:cubicBezTo>
                  <a:cubicBezTo>
                    <a:pt x="111" y="79"/>
                    <a:pt x="111" y="79"/>
                    <a:pt x="111" y="79"/>
                  </a:cubicBezTo>
                  <a:cubicBezTo>
                    <a:pt x="109" y="80"/>
                    <a:pt x="108" y="81"/>
                    <a:pt x="106" y="82"/>
                  </a:cubicBezTo>
                  <a:close/>
                  <a:moveTo>
                    <a:pt x="124" y="79"/>
                  </a:moveTo>
                  <a:cubicBezTo>
                    <a:pt x="123" y="79"/>
                    <a:pt x="121" y="78"/>
                    <a:pt x="120" y="77"/>
                  </a:cubicBezTo>
                  <a:cubicBezTo>
                    <a:pt x="119" y="77"/>
                    <a:pt x="119" y="77"/>
                    <a:pt x="119" y="77"/>
                  </a:cubicBezTo>
                  <a:cubicBezTo>
                    <a:pt x="121" y="72"/>
                    <a:pt x="121" y="72"/>
                    <a:pt x="121" y="72"/>
                  </a:cubicBezTo>
                  <a:cubicBezTo>
                    <a:pt x="122" y="72"/>
                    <a:pt x="122" y="72"/>
                    <a:pt x="122" y="72"/>
                  </a:cubicBezTo>
                  <a:cubicBezTo>
                    <a:pt x="124" y="73"/>
                    <a:pt x="125" y="73"/>
                    <a:pt x="126" y="74"/>
                  </a:cubicBezTo>
                  <a:lnTo>
                    <a:pt x="124" y="79"/>
                  </a:lnTo>
                  <a:close/>
                  <a:moveTo>
                    <a:pt x="137" y="74"/>
                  </a:moveTo>
                  <a:cubicBezTo>
                    <a:pt x="132" y="72"/>
                    <a:pt x="132" y="72"/>
                    <a:pt x="132" y="72"/>
                  </a:cubicBezTo>
                  <a:cubicBezTo>
                    <a:pt x="133" y="70"/>
                    <a:pt x="133" y="69"/>
                    <a:pt x="134" y="67"/>
                  </a:cubicBezTo>
                  <a:cubicBezTo>
                    <a:pt x="139" y="68"/>
                    <a:pt x="139" y="68"/>
                    <a:pt x="139" y="68"/>
                  </a:cubicBezTo>
                  <a:cubicBezTo>
                    <a:pt x="139" y="71"/>
                    <a:pt x="138" y="73"/>
                    <a:pt x="137" y="74"/>
                  </a:cubicBezTo>
                  <a:close/>
                  <a:moveTo>
                    <a:pt x="135" y="56"/>
                  </a:moveTo>
                  <a:cubicBezTo>
                    <a:pt x="135" y="54"/>
                    <a:pt x="135" y="54"/>
                    <a:pt x="135" y="54"/>
                  </a:cubicBezTo>
                  <a:cubicBezTo>
                    <a:pt x="135" y="53"/>
                    <a:pt x="135" y="52"/>
                    <a:pt x="135" y="50"/>
                  </a:cubicBezTo>
                  <a:cubicBezTo>
                    <a:pt x="141" y="50"/>
                    <a:pt x="141" y="50"/>
                    <a:pt x="141" y="50"/>
                  </a:cubicBezTo>
                  <a:cubicBezTo>
                    <a:pt x="141" y="52"/>
                    <a:pt x="141" y="53"/>
                    <a:pt x="141" y="54"/>
                  </a:cubicBezTo>
                  <a:cubicBezTo>
                    <a:pt x="141" y="56"/>
                    <a:pt x="141" y="56"/>
                    <a:pt x="141" y="56"/>
                  </a:cubicBezTo>
                  <a:lnTo>
                    <a:pt x="135" y="56"/>
                  </a:lnTo>
                  <a:close/>
                  <a:moveTo>
                    <a:pt x="142" y="39"/>
                  </a:moveTo>
                  <a:cubicBezTo>
                    <a:pt x="136" y="38"/>
                    <a:pt x="136" y="38"/>
                    <a:pt x="136" y="38"/>
                  </a:cubicBezTo>
                  <a:cubicBezTo>
                    <a:pt x="136" y="37"/>
                    <a:pt x="136" y="36"/>
                    <a:pt x="136" y="35"/>
                  </a:cubicBezTo>
                  <a:cubicBezTo>
                    <a:pt x="136" y="35"/>
                    <a:pt x="136" y="34"/>
                    <a:pt x="136" y="33"/>
                  </a:cubicBezTo>
                  <a:cubicBezTo>
                    <a:pt x="142" y="32"/>
                    <a:pt x="142" y="32"/>
                    <a:pt x="142" y="32"/>
                  </a:cubicBezTo>
                  <a:cubicBezTo>
                    <a:pt x="142" y="33"/>
                    <a:pt x="142" y="34"/>
                    <a:pt x="142" y="35"/>
                  </a:cubicBezTo>
                  <a:cubicBezTo>
                    <a:pt x="142" y="36"/>
                    <a:pt x="142" y="37"/>
                    <a:pt x="142" y="39"/>
                  </a:cubicBezTo>
                  <a:close/>
                  <a:moveTo>
                    <a:pt x="129" y="28"/>
                  </a:moveTo>
                  <a:cubicBezTo>
                    <a:pt x="127" y="28"/>
                    <a:pt x="126" y="28"/>
                    <a:pt x="124" y="27"/>
                  </a:cubicBezTo>
                  <a:cubicBezTo>
                    <a:pt x="127" y="22"/>
                    <a:pt x="127" y="22"/>
                    <a:pt x="127" y="22"/>
                  </a:cubicBezTo>
                  <a:cubicBezTo>
                    <a:pt x="128" y="22"/>
                    <a:pt x="129" y="23"/>
                    <a:pt x="130" y="22"/>
                  </a:cubicBezTo>
                  <a:cubicBezTo>
                    <a:pt x="131" y="22"/>
                    <a:pt x="131" y="22"/>
                    <a:pt x="131" y="22"/>
                  </a:cubicBezTo>
                  <a:cubicBezTo>
                    <a:pt x="132" y="28"/>
                    <a:pt x="132" y="28"/>
                    <a:pt x="132" y="28"/>
                  </a:cubicBezTo>
                  <a:cubicBezTo>
                    <a:pt x="131" y="28"/>
                    <a:pt x="130" y="28"/>
                    <a:pt x="129" y="28"/>
                  </a:cubicBezTo>
                  <a:close/>
                  <a:moveTo>
                    <a:pt x="117" y="20"/>
                  </a:moveTo>
                  <a:cubicBezTo>
                    <a:pt x="116" y="20"/>
                    <a:pt x="116" y="20"/>
                    <a:pt x="115" y="20"/>
                  </a:cubicBezTo>
                  <a:cubicBezTo>
                    <a:pt x="114" y="20"/>
                    <a:pt x="114" y="20"/>
                    <a:pt x="114" y="20"/>
                  </a:cubicBezTo>
                  <a:cubicBezTo>
                    <a:pt x="113" y="19"/>
                    <a:pt x="112" y="19"/>
                    <a:pt x="111" y="19"/>
                  </a:cubicBezTo>
                  <a:cubicBezTo>
                    <a:pt x="112" y="13"/>
                    <a:pt x="112" y="13"/>
                    <a:pt x="112" y="13"/>
                  </a:cubicBezTo>
                  <a:cubicBezTo>
                    <a:pt x="113" y="13"/>
                    <a:pt x="114" y="14"/>
                    <a:pt x="115" y="14"/>
                  </a:cubicBezTo>
                  <a:cubicBezTo>
                    <a:pt x="116" y="14"/>
                    <a:pt x="116" y="14"/>
                    <a:pt x="116" y="14"/>
                  </a:cubicBezTo>
                  <a:cubicBezTo>
                    <a:pt x="117" y="14"/>
                    <a:pt x="118" y="14"/>
                    <a:pt x="118" y="14"/>
                  </a:cubicBezTo>
                  <a:lnTo>
                    <a:pt x="117" y="20"/>
                  </a:lnTo>
                  <a:close/>
                  <a:moveTo>
                    <a:pt x="103" y="8"/>
                  </a:moveTo>
                  <a:cubicBezTo>
                    <a:pt x="103" y="7"/>
                    <a:pt x="102" y="6"/>
                    <a:pt x="101" y="4"/>
                  </a:cubicBezTo>
                  <a:cubicBezTo>
                    <a:pt x="105" y="0"/>
                    <a:pt x="105" y="0"/>
                    <a:pt x="105" y="0"/>
                  </a:cubicBezTo>
                  <a:cubicBezTo>
                    <a:pt x="107" y="2"/>
                    <a:pt x="108" y="4"/>
                    <a:pt x="109" y="6"/>
                  </a:cubicBezTo>
                  <a:lnTo>
                    <a:pt x="10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0" name="iṩḻïďé">
              <a:extLst>
                <a:ext uri="{FF2B5EF4-FFF2-40B4-BE49-F238E27FC236}">
                  <a16:creationId xmlns:a16="http://schemas.microsoft.com/office/drawing/2014/main" id="{F4069B55-8C51-4786-9B25-257B402EEF12}"/>
                </a:ext>
              </a:extLst>
            </p:cNvPr>
            <p:cNvSpPr/>
            <p:nvPr/>
          </p:nvSpPr>
          <p:spPr bwMode="auto">
            <a:xfrm>
              <a:off x="5583238" y="3749675"/>
              <a:ext cx="1377950" cy="554038"/>
            </a:xfrm>
            <a:custGeom>
              <a:avLst/>
              <a:gdLst>
                <a:gd name="T0" fmla="*/ 518 w 642"/>
                <a:gd name="T1" fmla="*/ 259 h 259"/>
                <a:gd name="T2" fmla="*/ 505 w 642"/>
                <a:gd name="T3" fmla="*/ 250 h 259"/>
                <a:gd name="T4" fmla="*/ 534 w 642"/>
                <a:gd name="T5" fmla="*/ 235 h 259"/>
                <a:gd name="T6" fmla="*/ 492 w 642"/>
                <a:gd name="T7" fmla="*/ 232 h 259"/>
                <a:gd name="T8" fmla="*/ 480 w 642"/>
                <a:gd name="T9" fmla="*/ 219 h 259"/>
                <a:gd name="T10" fmla="*/ 538 w 642"/>
                <a:gd name="T11" fmla="*/ 219 h 259"/>
                <a:gd name="T12" fmla="*/ 417 w 642"/>
                <a:gd name="T13" fmla="*/ 206 h 259"/>
                <a:gd name="T14" fmla="*/ 410 w 642"/>
                <a:gd name="T15" fmla="*/ 203 h 259"/>
                <a:gd name="T16" fmla="*/ 456 w 642"/>
                <a:gd name="T17" fmla="*/ 202 h 259"/>
                <a:gd name="T18" fmla="*/ 527 w 642"/>
                <a:gd name="T19" fmla="*/ 198 h 259"/>
                <a:gd name="T20" fmla="*/ 398 w 642"/>
                <a:gd name="T21" fmla="*/ 190 h 259"/>
                <a:gd name="T22" fmla="*/ 387 w 642"/>
                <a:gd name="T23" fmla="*/ 190 h 259"/>
                <a:gd name="T24" fmla="*/ 363 w 642"/>
                <a:gd name="T25" fmla="*/ 189 h 259"/>
                <a:gd name="T26" fmla="*/ 566 w 642"/>
                <a:gd name="T27" fmla="*/ 176 h 259"/>
                <a:gd name="T28" fmla="*/ 355 w 642"/>
                <a:gd name="T29" fmla="*/ 177 h 259"/>
                <a:gd name="T30" fmla="*/ 552 w 642"/>
                <a:gd name="T31" fmla="*/ 181 h 259"/>
                <a:gd name="T32" fmla="*/ 380 w 642"/>
                <a:gd name="T33" fmla="*/ 177 h 259"/>
                <a:gd name="T34" fmla="*/ 582 w 642"/>
                <a:gd name="T35" fmla="*/ 169 h 259"/>
                <a:gd name="T36" fmla="*/ 208 w 642"/>
                <a:gd name="T37" fmla="*/ 161 h 259"/>
                <a:gd name="T38" fmla="*/ 304 w 642"/>
                <a:gd name="T39" fmla="*/ 168 h 259"/>
                <a:gd name="T40" fmla="*/ 345 w 642"/>
                <a:gd name="T41" fmla="*/ 163 h 259"/>
                <a:gd name="T42" fmla="*/ 319 w 642"/>
                <a:gd name="T43" fmla="*/ 158 h 259"/>
                <a:gd name="T44" fmla="*/ 223 w 642"/>
                <a:gd name="T45" fmla="*/ 162 h 259"/>
                <a:gd name="T46" fmla="*/ 290 w 642"/>
                <a:gd name="T47" fmla="*/ 160 h 259"/>
                <a:gd name="T48" fmla="*/ 174 w 642"/>
                <a:gd name="T49" fmla="*/ 157 h 259"/>
                <a:gd name="T50" fmla="*/ 256 w 642"/>
                <a:gd name="T51" fmla="*/ 150 h 259"/>
                <a:gd name="T52" fmla="*/ 231 w 642"/>
                <a:gd name="T53" fmla="*/ 155 h 259"/>
                <a:gd name="T54" fmla="*/ 559 w 642"/>
                <a:gd name="T55" fmla="*/ 146 h 259"/>
                <a:gd name="T56" fmla="*/ 240 w 642"/>
                <a:gd name="T57" fmla="*/ 152 h 259"/>
                <a:gd name="T58" fmla="*/ 157 w 642"/>
                <a:gd name="T59" fmla="*/ 147 h 259"/>
                <a:gd name="T60" fmla="*/ 545 w 642"/>
                <a:gd name="T61" fmla="*/ 148 h 259"/>
                <a:gd name="T62" fmla="*/ 281 w 642"/>
                <a:gd name="T63" fmla="*/ 146 h 259"/>
                <a:gd name="T64" fmla="*/ 147 w 642"/>
                <a:gd name="T65" fmla="*/ 138 h 259"/>
                <a:gd name="T66" fmla="*/ 542 w 642"/>
                <a:gd name="T67" fmla="*/ 131 h 259"/>
                <a:gd name="T68" fmla="*/ 530 w 642"/>
                <a:gd name="T69" fmla="*/ 124 h 259"/>
                <a:gd name="T70" fmla="*/ 581 w 642"/>
                <a:gd name="T71" fmla="*/ 126 h 259"/>
                <a:gd name="T72" fmla="*/ 628 w 642"/>
                <a:gd name="T73" fmla="*/ 119 h 259"/>
                <a:gd name="T74" fmla="*/ 601 w 642"/>
                <a:gd name="T75" fmla="*/ 118 h 259"/>
                <a:gd name="T76" fmla="*/ 157 w 642"/>
                <a:gd name="T77" fmla="*/ 123 h 259"/>
                <a:gd name="T78" fmla="*/ 162 w 642"/>
                <a:gd name="T79" fmla="*/ 125 h 259"/>
                <a:gd name="T80" fmla="*/ 566 w 642"/>
                <a:gd name="T81" fmla="*/ 117 h 259"/>
                <a:gd name="T82" fmla="*/ 554 w 642"/>
                <a:gd name="T83" fmla="*/ 115 h 259"/>
                <a:gd name="T84" fmla="*/ 531 w 642"/>
                <a:gd name="T85" fmla="*/ 121 h 259"/>
                <a:gd name="T86" fmla="*/ 155 w 642"/>
                <a:gd name="T87" fmla="*/ 99 h 259"/>
                <a:gd name="T88" fmla="*/ 156 w 642"/>
                <a:gd name="T89" fmla="*/ 88 h 259"/>
                <a:gd name="T90" fmla="*/ 140 w 642"/>
                <a:gd name="T91" fmla="*/ 70 h 259"/>
                <a:gd name="T92" fmla="*/ 127 w 642"/>
                <a:gd name="T93" fmla="*/ 67 h 259"/>
                <a:gd name="T94" fmla="*/ 108 w 642"/>
                <a:gd name="T95" fmla="*/ 64 h 259"/>
                <a:gd name="T96" fmla="*/ 100 w 642"/>
                <a:gd name="T97" fmla="*/ 56 h 259"/>
                <a:gd name="T98" fmla="*/ 101 w 642"/>
                <a:gd name="T99" fmla="*/ 55 h 259"/>
                <a:gd name="T100" fmla="*/ 75 w 642"/>
                <a:gd name="T101" fmla="*/ 45 h 259"/>
                <a:gd name="T102" fmla="*/ 6 w 642"/>
                <a:gd name="T103" fmla="*/ 27 h 259"/>
                <a:gd name="T104" fmla="*/ 72 w 642"/>
                <a:gd name="T105" fmla="*/ 33 h 259"/>
                <a:gd name="T106" fmla="*/ 31 w 642"/>
                <a:gd name="T107" fmla="*/ 18 h 259"/>
                <a:gd name="T108" fmla="*/ 64 w 642"/>
                <a:gd name="T109" fmla="*/ 12 h 259"/>
                <a:gd name="T110" fmla="*/ 40 w 642"/>
                <a:gd name="T111" fmla="*/ 12 h 259"/>
                <a:gd name="T112" fmla="*/ 53 w 642"/>
                <a:gd name="T113" fmla="*/ 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42" h="259">
                  <a:moveTo>
                    <a:pt x="518" y="259"/>
                  </a:moveTo>
                  <a:cubicBezTo>
                    <a:pt x="517" y="259"/>
                    <a:pt x="516" y="259"/>
                    <a:pt x="515" y="258"/>
                  </a:cubicBezTo>
                  <a:cubicBezTo>
                    <a:pt x="517" y="253"/>
                    <a:pt x="517" y="253"/>
                    <a:pt x="517" y="253"/>
                  </a:cubicBezTo>
                  <a:cubicBezTo>
                    <a:pt x="518" y="253"/>
                    <a:pt x="518" y="253"/>
                    <a:pt x="518" y="253"/>
                  </a:cubicBezTo>
                  <a:cubicBezTo>
                    <a:pt x="518" y="253"/>
                    <a:pt x="518" y="253"/>
                    <a:pt x="518" y="253"/>
                  </a:cubicBezTo>
                  <a:cubicBezTo>
                    <a:pt x="519" y="253"/>
                    <a:pt x="520" y="253"/>
                    <a:pt x="521" y="253"/>
                  </a:cubicBezTo>
                  <a:cubicBezTo>
                    <a:pt x="522" y="259"/>
                    <a:pt x="522" y="259"/>
                    <a:pt x="522" y="259"/>
                  </a:cubicBezTo>
                  <a:cubicBezTo>
                    <a:pt x="521" y="259"/>
                    <a:pt x="520" y="259"/>
                    <a:pt x="518" y="259"/>
                  </a:cubicBezTo>
                  <a:close/>
                  <a:moveTo>
                    <a:pt x="534" y="255"/>
                  </a:moveTo>
                  <a:cubicBezTo>
                    <a:pt x="531" y="250"/>
                    <a:pt x="531" y="250"/>
                    <a:pt x="531" y="250"/>
                  </a:cubicBezTo>
                  <a:cubicBezTo>
                    <a:pt x="533" y="249"/>
                    <a:pt x="533" y="248"/>
                    <a:pt x="534" y="248"/>
                  </a:cubicBezTo>
                  <a:cubicBezTo>
                    <a:pt x="534" y="247"/>
                    <a:pt x="534" y="247"/>
                    <a:pt x="534" y="247"/>
                  </a:cubicBezTo>
                  <a:cubicBezTo>
                    <a:pt x="539" y="249"/>
                    <a:pt x="539" y="249"/>
                    <a:pt x="539" y="249"/>
                  </a:cubicBezTo>
                  <a:cubicBezTo>
                    <a:pt x="539" y="249"/>
                    <a:pt x="539" y="250"/>
                    <a:pt x="539" y="250"/>
                  </a:cubicBezTo>
                  <a:cubicBezTo>
                    <a:pt x="538" y="252"/>
                    <a:pt x="537" y="254"/>
                    <a:pt x="534" y="255"/>
                  </a:cubicBezTo>
                  <a:close/>
                  <a:moveTo>
                    <a:pt x="505" y="250"/>
                  </a:moveTo>
                  <a:cubicBezTo>
                    <a:pt x="503" y="248"/>
                    <a:pt x="503" y="248"/>
                    <a:pt x="503" y="248"/>
                  </a:cubicBezTo>
                  <a:cubicBezTo>
                    <a:pt x="502" y="247"/>
                    <a:pt x="501" y="246"/>
                    <a:pt x="501" y="245"/>
                  </a:cubicBezTo>
                  <a:cubicBezTo>
                    <a:pt x="506" y="242"/>
                    <a:pt x="506" y="242"/>
                    <a:pt x="506" y="242"/>
                  </a:cubicBezTo>
                  <a:cubicBezTo>
                    <a:pt x="506" y="243"/>
                    <a:pt x="507" y="244"/>
                    <a:pt x="507" y="244"/>
                  </a:cubicBezTo>
                  <a:cubicBezTo>
                    <a:pt x="509" y="246"/>
                    <a:pt x="509" y="246"/>
                    <a:pt x="509" y="246"/>
                  </a:cubicBezTo>
                  <a:lnTo>
                    <a:pt x="505" y="250"/>
                  </a:lnTo>
                  <a:close/>
                  <a:moveTo>
                    <a:pt x="534" y="237"/>
                  </a:moveTo>
                  <a:cubicBezTo>
                    <a:pt x="534" y="236"/>
                    <a:pt x="534" y="235"/>
                    <a:pt x="534" y="235"/>
                  </a:cubicBezTo>
                  <a:cubicBezTo>
                    <a:pt x="534" y="234"/>
                    <a:pt x="534" y="232"/>
                    <a:pt x="534" y="231"/>
                  </a:cubicBezTo>
                  <a:cubicBezTo>
                    <a:pt x="540" y="231"/>
                    <a:pt x="540" y="231"/>
                    <a:pt x="540" y="231"/>
                  </a:cubicBezTo>
                  <a:cubicBezTo>
                    <a:pt x="540" y="232"/>
                    <a:pt x="540" y="234"/>
                    <a:pt x="540" y="235"/>
                  </a:cubicBezTo>
                  <a:cubicBezTo>
                    <a:pt x="540" y="235"/>
                    <a:pt x="540" y="236"/>
                    <a:pt x="540" y="237"/>
                  </a:cubicBezTo>
                  <a:lnTo>
                    <a:pt x="534" y="237"/>
                  </a:lnTo>
                  <a:close/>
                  <a:moveTo>
                    <a:pt x="495" y="235"/>
                  </a:moveTo>
                  <a:cubicBezTo>
                    <a:pt x="494" y="234"/>
                    <a:pt x="493" y="233"/>
                    <a:pt x="492" y="232"/>
                  </a:cubicBezTo>
                  <a:cubicBezTo>
                    <a:pt x="492" y="232"/>
                    <a:pt x="492" y="232"/>
                    <a:pt x="492" y="232"/>
                  </a:cubicBezTo>
                  <a:cubicBezTo>
                    <a:pt x="495" y="227"/>
                    <a:pt x="495" y="227"/>
                    <a:pt x="495" y="227"/>
                  </a:cubicBezTo>
                  <a:cubicBezTo>
                    <a:pt x="495" y="227"/>
                    <a:pt x="495" y="227"/>
                    <a:pt x="496" y="228"/>
                  </a:cubicBezTo>
                  <a:cubicBezTo>
                    <a:pt x="497" y="229"/>
                    <a:pt x="499" y="230"/>
                    <a:pt x="500" y="232"/>
                  </a:cubicBezTo>
                  <a:lnTo>
                    <a:pt x="495" y="235"/>
                  </a:lnTo>
                  <a:close/>
                  <a:moveTo>
                    <a:pt x="481" y="227"/>
                  </a:moveTo>
                  <a:cubicBezTo>
                    <a:pt x="481" y="227"/>
                    <a:pt x="481" y="227"/>
                    <a:pt x="481" y="227"/>
                  </a:cubicBezTo>
                  <a:cubicBezTo>
                    <a:pt x="479" y="226"/>
                    <a:pt x="478" y="225"/>
                    <a:pt x="476" y="223"/>
                  </a:cubicBezTo>
                  <a:cubicBezTo>
                    <a:pt x="480" y="219"/>
                    <a:pt x="480" y="219"/>
                    <a:pt x="480" y="219"/>
                  </a:cubicBezTo>
                  <a:cubicBezTo>
                    <a:pt x="482" y="220"/>
                    <a:pt x="483" y="221"/>
                    <a:pt x="484" y="222"/>
                  </a:cubicBezTo>
                  <a:lnTo>
                    <a:pt x="481" y="227"/>
                  </a:lnTo>
                  <a:close/>
                  <a:moveTo>
                    <a:pt x="532" y="220"/>
                  </a:moveTo>
                  <a:cubicBezTo>
                    <a:pt x="532" y="217"/>
                    <a:pt x="532" y="217"/>
                    <a:pt x="532" y="217"/>
                  </a:cubicBezTo>
                  <a:cubicBezTo>
                    <a:pt x="532" y="216"/>
                    <a:pt x="531" y="215"/>
                    <a:pt x="531" y="214"/>
                  </a:cubicBezTo>
                  <a:cubicBezTo>
                    <a:pt x="537" y="213"/>
                    <a:pt x="537" y="213"/>
                    <a:pt x="537" y="213"/>
                  </a:cubicBezTo>
                  <a:cubicBezTo>
                    <a:pt x="537" y="214"/>
                    <a:pt x="537" y="215"/>
                    <a:pt x="538" y="216"/>
                  </a:cubicBezTo>
                  <a:cubicBezTo>
                    <a:pt x="538" y="219"/>
                    <a:pt x="538" y="219"/>
                    <a:pt x="538" y="219"/>
                  </a:cubicBezTo>
                  <a:lnTo>
                    <a:pt x="532" y="220"/>
                  </a:lnTo>
                  <a:close/>
                  <a:moveTo>
                    <a:pt x="467" y="216"/>
                  </a:moveTo>
                  <a:cubicBezTo>
                    <a:pt x="466" y="215"/>
                    <a:pt x="464" y="214"/>
                    <a:pt x="463" y="213"/>
                  </a:cubicBezTo>
                  <a:cubicBezTo>
                    <a:pt x="466" y="208"/>
                    <a:pt x="466" y="208"/>
                    <a:pt x="466" y="208"/>
                  </a:cubicBezTo>
                  <a:cubicBezTo>
                    <a:pt x="468" y="209"/>
                    <a:pt x="469" y="210"/>
                    <a:pt x="471" y="211"/>
                  </a:cubicBezTo>
                  <a:lnTo>
                    <a:pt x="467" y="216"/>
                  </a:lnTo>
                  <a:close/>
                  <a:moveTo>
                    <a:pt x="421" y="210"/>
                  </a:moveTo>
                  <a:cubicBezTo>
                    <a:pt x="417" y="206"/>
                    <a:pt x="417" y="206"/>
                    <a:pt x="417" y="206"/>
                  </a:cubicBezTo>
                  <a:cubicBezTo>
                    <a:pt x="418" y="204"/>
                    <a:pt x="420" y="203"/>
                    <a:pt x="422" y="202"/>
                  </a:cubicBezTo>
                  <a:cubicBezTo>
                    <a:pt x="425" y="207"/>
                    <a:pt x="425" y="207"/>
                    <a:pt x="425" y="207"/>
                  </a:cubicBezTo>
                  <a:cubicBezTo>
                    <a:pt x="423" y="208"/>
                    <a:pt x="422" y="209"/>
                    <a:pt x="421" y="210"/>
                  </a:cubicBezTo>
                  <a:close/>
                  <a:moveTo>
                    <a:pt x="409" y="209"/>
                  </a:moveTo>
                  <a:cubicBezTo>
                    <a:pt x="408" y="209"/>
                    <a:pt x="408" y="209"/>
                    <a:pt x="407" y="208"/>
                  </a:cubicBezTo>
                  <a:cubicBezTo>
                    <a:pt x="406" y="208"/>
                    <a:pt x="405" y="207"/>
                    <a:pt x="404" y="207"/>
                  </a:cubicBezTo>
                  <a:cubicBezTo>
                    <a:pt x="407" y="202"/>
                    <a:pt x="407" y="202"/>
                    <a:pt x="407" y="202"/>
                  </a:cubicBezTo>
                  <a:cubicBezTo>
                    <a:pt x="408" y="202"/>
                    <a:pt x="409" y="203"/>
                    <a:pt x="410" y="203"/>
                  </a:cubicBezTo>
                  <a:cubicBezTo>
                    <a:pt x="411" y="204"/>
                    <a:pt x="411" y="204"/>
                    <a:pt x="412" y="204"/>
                  </a:cubicBezTo>
                  <a:lnTo>
                    <a:pt x="409" y="209"/>
                  </a:lnTo>
                  <a:close/>
                  <a:moveTo>
                    <a:pt x="453" y="206"/>
                  </a:moveTo>
                  <a:cubicBezTo>
                    <a:pt x="452" y="206"/>
                    <a:pt x="451" y="205"/>
                    <a:pt x="450" y="204"/>
                  </a:cubicBezTo>
                  <a:cubicBezTo>
                    <a:pt x="450" y="204"/>
                    <a:pt x="449" y="204"/>
                    <a:pt x="449" y="204"/>
                  </a:cubicBezTo>
                  <a:cubicBezTo>
                    <a:pt x="450" y="198"/>
                    <a:pt x="450" y="198"/>
                    <a:pt x="450" y="198"/>
                  </a:cubicBezTo>
                  <a:cubicBezTo>
                    <a:pt x="451" y="198"/>
                    <a:pt x="453" y="199"/>
                    <a:pt x="454" y="200"/>
                  </a:cubicBezTo>
                  <a:cubicBezTo>
                    <a:pt x="455" y="201"/>
                    <a:pt x="455" y="201"/>
                    <a:pt x="456" y="202"/>
                  </a:cubicBezTo>
                  <a:lnTo>
                    <a:pt x="453" y="206"/>
                  </a:lnTo>
                  <a:close/>
                  <a:moveTo>
                    <a:pt x="436" y="203"/>
                  </a:moveTo>
                  <a:cubicBezTo>
                    <a:pt x="432" y="200"/>
                    <a:pt x="432" y="200"/>
                    <a:pt x="432" y="200"/>
                  </a:cubicBezTo>
                  <a:cubicBezTo>
                    <a:pt x="434" y="197"/>
                    <a:pt x="438" y="197"/>
                    <a:pt x="441" y="198"/>
                  </a:cubicBezTo>
                  <a:cubicBezTo>
                    <a:pt x="438" y="203"/>
                    <a:pt x="438" y="203"/>
                    <a:pt x="438" y="203"/>
                  </a:cubicBezTo>
                  <a:cubicBezTo>
                    <a:pt x="438" y="203"/>
                    <a:pt x="437" y="203"/>
                    <a:pt x="436" y="203"/>
                  </a:cubicBezTo>
                  <a:close/>
                  <a:moveTo>
                    <a:pt x="528" y="203"/>
                  </a:moveTo>
                  <a:cubicBezTo>
                    <a:pt x="528" y="201"/>
                    <a:pt x="527" y="199"/>
                    <a:pt x="527" y="198"/>
                  </a:cubicBezTo>
                  <a:cubicBezTo>
                    <a:pt x="527" y="197"/>
                    <a:pt x="527" y="197"/>
                    <a:pt x="527" y="196"/>
                  </a:cubicBezTo>
                  <a:cubicBezTo>
                    <a:pt x="533" y="197"/>
                    <a:pt x="533" y="197"/>
                    <a:pt x="533" y="197"/>
                  </a:cubicBezTo>
                  <a:cubicBezTo>
                    <a:pt x="533" y="197"/>
                    <a:pt x="533" y="197"/>
                    <a:pt x="533" y="198"/>
                  </a:cubicBezTo>
                  <a:cubicBezTo>
                    <a:pt x="533" y="199"/>
                    <a:pt x="533" y="200"/>
                    <a:pt x="534" y="202"/>
                  </a:cubicBezTo>
                  <a:lnTo>
                    <a:pt x="528" y="203"/>
                  </a:lnTo>
                  <a:close/>
                  <a:moveTo>
                    <a:pt x="395" y="197"/>
                  </a:moveTo>
                  <a:cubicBezTo>
                    <a:pt x="394" y="195"/>
                    <a:pt x="393" y="193"/>
                    <a:pt x="392" y="191"/>
                  </a:cubicBezTo>
                  <a:cubicBezTo>
                    <a:pt x="398" y="190"/>
                    <a:pt x="398" y="190"/>
                    <a:pt x="398" y="190"/>
                  </a:cubicBezTo>
                  <a:cubicBezTo>
                    <a:pt x="398" y="191"/>
                    <a:pt x="399" y="193"/>
                    <a:pt x="400" y="195"/>
                  </a:cubicBezTo>
                  <a:lnTo>
                    <a:pt x="395" y="197"/>
                  </a:lnTo>
                  <a:close/>
                  <a:moveTo>
                    <a:pt x="381" y="191"/>
                  </a:moveTo>
                  <a:cubicBezTo>
                    <a:pt x="381" y="191"/>
                    <a:pt x="380" y="191"/>
                    <a:pt x="380" y="191"/>
                  </a:cubicBezTo>
                  <a:cubicBezTo>
                    <a:pt x="381" y="185"/>
                    <a:pt x="381" y="185"/>
                    <a:pt x="381" y="185"/>
                  </a:cubicBezTo>
                  <a:cubicBezTo>
                    <a:pt x="381" y="185"/>
                    <a:pt x="381" y="185"/>
                    <a:pt x="381" y="185"/>
                  </a:cubicBezTo>
                  <a:cubicBezTo>
                    <a:pt x="382" y="185"/>
                    <a:pt x="384" y="185"/>
                    <a:pt x="386" y="185"/>
                  </a:cubicBezTo>
                  <a:cubicBezTo>
                    <a:pt x="387" y="190"/>
                    <a:pt x="387" y="190"/>
                    <a:pt x="387" y="190"/>
                  </a:cubicBezTo>
                  <a:cubicBezTo>
                    <a:pt x="385" y="191"/>
                    <a:pt x="383" y="191"/>
                    <a:pt x="381" y="191"/>
                  </a:cubicBezTo>
                  <a:close/>
                  <a:moveTo>
                    <a:pt x="363" y="189"/>
                  </a:moveTo>
                  <a:cubicBezTo>
                    <a:pt x="362" y="183"/>
                    <a:pt x="362" y="183"/>
                    <a:pt x="362" y="183"/>
                  </a:cubicBezTo>
                  <a:cubicBezTo>
                    <a:pt x="362" y="183"/>
                    <a:pt x="363" y="183"/>
                    <a:pt x="363" y="182"/>
                  </a:cubicBezTo>
                  <a:cubicBezTo>
                    <a:pt x="363" y="181"/>
                    <a:pt x="363" y="181"/>
                    <a:pt x="363" y="181"/>
                  </a:cubicBezTo>
                  <a:cubicBezTo>
                    <a:pt x="369" y="183"/>
                    <a:pt x="369" y="183"/>
                    <a:pt x="369" y="183"/>
                  </a:cubicBezTo>
                  <a:cubicBezTo>
                    <a:pt x="368" y="184"/>
                    <a:pt x="368" y="184"/>
                    <a:pt x="368" y="184"/>
                  </a:cubicBezTo>
                  <a:cubicBezTo>
                    <a:pt x="367" y="187"/>
                    <a:pt x="365" y="189"/>
                    <a:pt x="363" y="189"/>
                  </a:cubicBezTo>
                  <a:close/>
                  <a:moveTo>
                    <a:pt x="536" y="186"/>
                  </a:moveTo>
                  <a:cubicBezTo>
                    <a:pt x="531" y="184"/>
                    <a:pt x="531" y="184"/>
                    <a:pt x="531" y="184"/>
                  </a:cubicBezTo>
                  <a:cubicBezTo>
                    <a:pt x="532" y="182"/>
                    <a:pt x="533" y="180"/>
                    <a:pt x="534" y="179"/>
                  </a:cubicBezTo>
                  <a:cubicBezTo>
                    <a:pt x="539" y="182"/>
                    <a:pt x="539" y="182"/>
                    <a:pt x="539" y="182"/>
                  </a:cubicBezTo>
                  <a:cubicBezTo>
                    <a:pt x="538" y="183"/>
                    <a:pt x="537" y="185"/>
                    <a:pt x="536" y="186"/>
                  </a:cubicBezTo>
                  <a:close/>
                  <a:moveTo>
                    <a:pt x="568" y="183"/>
                  </a:moveTo>
                  <a:cubicBezTo>
                    <a:pt x="566" y="183"/>
                    <a:pt x="564" y="182"/>
                    <a:pt x="561" y="180"/>
                  </a:cubicBezTo>
                  <a:cubicBezTo>
                    <a:pt x="566" y="176"/>
                    <a:pt x="566" y="176"/>
                    <a:pt x="566" y="176"/>
                  </a:cubicBezTo>
                  <a:cubicBezTo>
                    <a:pt x="567" y="177"/>
                    <a:pt x="568" y="177"/>
                    <a:pt x="569" y="178"/>
                  </a:cubicBezTo>
                  <a:lnTo>
                    <a:pt x="568" y="183"/>
                  </a:lnTo>
                  <a:close/>
                  <a:moveTo>
                    <a:pt x="353" y="183"/>
                  </a:moveTo>
                  <a:cubicBezTo>
                    <a:pt x="352" y="182"/>
                    <a:pt x="350" y="182"/>
                    <a:pt x="349" y="181"/>
                  </a:cubicBezTo>
                  <a:cubicBezTo>
                    <a:pt x="348" y="180"/>
                    <a:pt x="347" y="178"/>
                    <a:pt x="347" y="177"/>
                  </a:cubicBezTo>
                  <a:cubicBezTo>
                    <a:pt x="352" y="176"/>
                    <a:pt x="352" y="176"/>
                    <a:pt x="352" y="176"/>
                  </a:cubicBezTo>
                  <a:cubicBezTo>
                    <a:pt x="352" y="176"/>
                    <a:pt x="353" y="176"/>
                    <a:pt x="353" y="176"/>
                  </a:cubicBezTo>
                  <a:cubicBezTo>
                    <a:pt x="353" y="177"/>
                    <a:pt x="354" y="177"/>
                    <a:pt x="355" y="177"/>
                  </a:cubicBezTo>
                  <a:lnTo>
                    <a:pt x="353" y="183"/>
                  </a:lnTo>
                  <a:close/>
                  <a:moveTo>
                    <a:pt x="552" y="181"/>
                  </a:moveTo>
                  <a:cubicBezTo>
                    <a:pt x="552" y="181"/>
                    <a:pt x="551" y="181"/>
                    <a:pt x="550" y="181"/>
                  </a:cubicBezTo>
                  <a:cubicBezTo>
                    <a:pt x="546" y="180"/>
                    <a:pt x="546" y="180"/>
                    <a:pt x="546" y="180"/>
                  </a:cubicBezTo>
                  <a:cubicBezTo>
                    <a:pt x="547" y="175"/>
                    <a:pt x="547" y="175"/>
                    <a:pt x="547" y="175"/>
                  </a:cubicBezTo>
                  <a:cubicBezTo>
                    <a:pt x="551" y="175"/>
                    <a:pt x="551" y="175"/>
                    <a:pt x="551" y="175"/>
                  </a:cubicBezTo>
                  <a:cubicBezTo>
                    <a:pt x="551" y="175"/>
                    <a:pt x="552" y="175"/>
                    <a:pt x="552" y="175"/>
                  </a:cubicBezTo>
                  <a:lnTo>
                    <a:pt x="552" y="181"/>
                  </a:lnTo>
                  <a:close/>
                  <a:moveTo>
                    <a:pt x="380" y="179"/>
                  </a:moveTo>
                  <a:cubicBezTo>
                    <a:pt x="374" y="179"/>
                    <a:pt x="374" y="179"/>
                    <a:pt x="374" y="179"/>
                  </a:cubicBezTo>
                  <a:cubicBezTo>
                    <a:pt x="374" y="177"/>
                    <a:pt x="374" y="177"/>
                    <a:pt x="374" y="177"/>
                  </a:cubicBezTo>
                  <a:cubicBezTo>
                    <a:pt x="374" y="177"/>
                    <a:pt x="374" y="177"/>
                    <a:pt x="374" y="177"/>
                  </a:cubicBezTo>
                  <a:cubicBezTo>
                    <a:pt x="374" y="177"/>
                    <a:pt x="375" y="178"/>
                    <a:pt x="375" y="178"/>
                  </a:cubicBezTo>
                  <a:cubicBezTo>
                    <a:pt x="374" y="172"/>
                    <a:pt x="374" y="172"/>
                    <a:pt x="374" y="172"/>
                  </a:cubicBezTo>
                  <a:cubicBezTo>
                    <a:pt x="374" y="172"/>
                    <a:pt x="375" y="172"/>
                    <a:pt x="375" y="172"/>
                  </a:cubicBezTo>
                  <a:cubicBezTo>
                    <a:pt x="378" y="172"/>
                    <a:pt x="380" y="174"/>
                    <a:pt x="380" y="177"/>
                  </a:cubicBezTo>
                  <a:cubicBezTo>
                    <a:pt x="380" y="177"/>
                    <a:pt x="380" y="178"/>
                    <a:pt x="380" y="178"/>
                  </a:cubicBezTo>
                  <a:lnTo>
                    <a:pt x="380" y="179"/>
                  </a:lnTo>
                  <a:close/>
                  <a:moveTo>
                    <a:pt x="580" y="176"/>
                  </a:moveTo>
                  <a:cubicBezTo>
                    <a:pt x="575" y="173"/>
                    <a:pt x="575" y="173"/>
                    <a:pt x="575" y="173"/>
                  </a:cubicBezTo>
                  <a:cubicBezTo>
                    <a:pt x="576" y="172"/>
                    <a:pt x="576" y="172"/>
                    <a:pt x="576" y="171"/>
                  </a:cubicBezTo>
                  <a:cubicBezTo>
                    <a:pt x="576" y="170"/>
                    <a:pt x="576" y="170"/>
                    <a:pt x="576" y="169"/>
                  </a:cubicBezTo>
                  <a:cubicBezTo>
                    <a:pt x="582" y="168"/>
                    <a:pt x="582" y="168"/>
                    <a:pt x="582" y="168"/>
                  </a:cubicBezTo>
                  <a:cubicBezTo>
                    <a:pt x="582" y="169"/>
                    <a:pt x="582" y="169"/>
                    <a:pt x="582" y="169"/>
                  </a:cubicBezTo>
                  <a:cubicBezTo>
                    <a:pt x="582" y="170"/>
                    <a:pt x="582" y="171"/>
                    <a:pt x="582" y="172"/>
                  </a:cubicBezTo>
                  <a:cubicBezTo>
                    <a:pt x="581" y="174"/>
                    <a:pt x="581" y="175"/>
                    <a:pt x="580" y="176"/>
                  </a:cubicBezTo>
                  <a:close/>
                  <a:moveTo>
                    <a:pt x="207" y="168"/>
                  </a:moveTo>
                  <a:cubicBezTo>
                    <a:pt x="206" y="168"/>
                    <a:pt x="206" y="168"/>
                    <a:pt x="206" y="167"/>
                  </a:cubicBezTo>
                  <a:cubicBezTo>
                    <a:pt x="205" y="167"/>
                    <a:pt x="204" y="166"/>
                    <a:pt x="204" y="165"/>
                  </a:cubicBezTo>
                  <a:cubicBezTo>
                    <a:pt x="203" y="164"/>
                    <a:pt x="203" y="164"/>
                    <a:pt x="203" y="164"/>
                  </a:cubicBezTo>
                  <a:cubicBezTo>
                    <a:pt x="207" y="159"/>
                    <a:pt x="207" y="159"/>
                    <a:pt x="207" y="159"/>
                  </a:cubicBezTo>
                  <a:cubicBezTo>
                    <a:pt x="207" y="160"/>
                    <a:pt x="208" y="161"/>
                    <a:pt x="208" y="161"/>
                  </a:cubicBezTo>
                  <a:cubicBezTo>
                    <a:pt x="209" y="162"/>
                    <a:pt x="209" y="163"/>
                    <a:pt x="210" y="163"/>
                  </a:cubicBezTo>
                  <a:cubicBezTo>
                    <a:pt x="210" y="163"/>
                    <a:pt x="210" y="163"/>
                    <a:pt x="210" y="164"/>
                  </a:cubicBezTo>
                  <a:lnTo>
                    <a:pt x="207" y="168"/>
                  </a:lnTo>
                  <a:close/>
                  <a:moveTo>
                    <a:pt x="304" y="168"/>
                  </a:moveTo>
                  <a:cubicBezTo>
                    <a:pt x="302" y="167"/>
                    <a:pt x="300" y="164"/>
                    <a:pt x="299" y="163"/>
                  </a:cubicBezTo>
                  <a:cubicBezTo>
                    <a:pt x="303" y="160"/>
                    <a:pt x="303" y="160"/>
                    <a:pt x="303" y="160"/>
                  </a:cubicBezTo>
                  <a:cubicBezTo>
                    <a:pt x="305" y="162"/>
                    <a:pt x="306" y="163"/>
                    <a:pt x="307" y="163"/>
                  </a:cubicBezTo>
                  <a:lnTo>
                    <a:pt x="304" y="168"/>
                  </a:lnTo>
                  <a:close/>
                  <a:moveTo>
                    <a:pt x="193" y="166"/>
                  </a:moveTo>
                  <a:cubicBezTo>
                    <a:pt x="191" y="165"/>
                    <a:pt x="189" y="165"/>
                    <a:pt x="187" y="164"/>
                  </a:cubicBezTo>
                  <a:cubicBezTo>
                    <a:pt x="190" y="158"/>
                    <a:pt x="190" y="158"/>
                    <a:pt x="190" y="158"/>
                  </a:cubicBezTo>
                  <a:cubicBezTo>
                    <a:pt x="190" y="158"/>
                    <a:pt x="190" y="158"/>
                    <a:pt x="190" y="158"/>
                  </a:cubicBezTo>
                  <a:cubicBezTo>
                    <a:pt x="191" y="159"/>
                    <a:pt x="193" y="160"/>
                    <a:pt x="195" y="160"/>
                  </a:cubicBezTo>
                  <a:lnTo>
                    <a:pt x="193" y="166"/>
                  </a:lnTo>
                  <a:close/>
                  <a:moveTo>
                    <a:pt x="347" y="165"/>
                  </a:moveTo>
                  <a:cubicBezTo>
                    <a:pt x="347" y="164"/>
                    <a:pt x="347" y="164"/>
                    <a:pt x="345" y="163"/>
                  </a:cubicBezTo>
                  <a:cubicBezTo>
                    <a:pt x="348" y="158"/>
                    <a:pt x="348" y="158"/>
                    <a:pt x="348" y="158"/>
                  </a:cubicBezTo>
                  <a:cubicBezTo>
                    <a:pt x="352" y="160"/>
                    <a:pt x="353" y="163"/>
                    <a:pt x="353" y="164"/>
                  </a:cubicBezTo>
                  <a:lnTo>
                    <a:pt x="347" y="165"/>
                  </a:lnTo>
                  <a:close/>
                  <a:moveTo>
                    <a:pt x="316" y="165"/>
                  </a:moveTo>
                  <a:cubicBezTo>
                    <a:pt x="315" y="165"/>
                    <a:pt x="315" y="165"/>
                    <a:pt x="315" y="165"/>
                  </a:cubicBezTo>
                  <a:cubicBezTo>
                    <a:pt x="315" y="159"/>
                    <a:pt x="315" y="159"/>
                    <a:pt x="315" y="159"/>
                  </a:cubicBezTo>
                  <a:cubicBezTo>
                    <a:pt x="316" y="159"/>
                    <a:pt x="316" y="159"/>
                    <a:pt x="316" y="159"/>
                  </a:cubicBezTo>
                  <a:cubicBezTo>
                    <a:pt x="318" y="159"/>
                    <a:pt x="318" y="159"/>
                    <a:pt x="319" y="158"/>
                  </a:cubicBezTo>
                  <a:cubicBezTo>
                    <a:pt x="323" y="163"/>
                    <a:pt x="323" y="163"/>
                    <a:pt x="323" y="163"/>
                  </a:cubicBezTo>
                  <a:cubicBezTo>
                    <a:pt x="320" y="165"/>
                    <a:pt x="318" y="165"/>
                    <a:pt x="316" y="165"/>
                  </a:cubicBezTo>
                  <a:close/>
                  <a:moveTo>
                    <a:pt x="220" y="163"/>
                  </a:moveTo>
                  <a:cubicBezTo>
                    <a:pt x="219" y="163"/>
                    <a:pt x="218" y="163"/>
                    <a:pt x="217" y="162"/>
                  </a:cubicBezTo>
                  <a:cubicBezTo>
                    <a:pt x="214" y="157"/>
                    <a:pt x="214" y="157"/>
                    <a:pt x="214" y="157"/>
                  </a:cubicBezTo>
                  <a:cubicBezTo>
                    <a:pt x="216" y="156"/>
                    <a:pt x="219" y="156"/>
                    <a:pt x="221" y="158"/>
                  </a:cubicBezTo>
                  <a:cubicBezTo>
                    <a:pt x="221" y="158"/>
                    <a:pt x="219" y="158"/>
                    <a:pt x="219" y="158"/>
                  </a:cubicBezTo>
                  <a:cubicBezTo>
                    <a:pt x="223" y="162"/>
                    <a:pt x="223" y="162"/>
                    <a:pt x="223" y="162"/>
                  </a:cubicBezTo>
                  <a:cubicBezTo>
                    <a:pt x="222" y="163"/>
                    <a:pt x="221" y="163"/>
                    <a:pt x="220" y="163"/>
                  </a:cubicBezTo>
                  <a:close/>
                  <a:moveTo>
                    <a:pt x="335" y="161"/>
                  </a:moveTo>
                  <a:cubicBezTo>
                    <a:pt x="332" y="161"/>
                    <a:pt x="330" y="161"/>
                    <a:pt x="329" y="160"/>
                  </a:cubicBezTo>
                  <a:cubicBezTo>
                    <a:pt x="330" y="155"/>
                    <a:pt x="330" y="155"/>
                    <a:pt x="330" y="155"/>
                  </a:cubicBezTo>
                  <a:cubicBezTo>
                    <a:pt x="331" y="155"/>
                    <a:pt x="333" y="155"/>
                    <a:pt x="335" y="155"/>
                  </a:cubicBezTo>
                  <a:cubicBezTo>
                    <a:pt x="335" y="155"/>
                    <a:pt x="335" y="155"/>
                    <a:pt x="335" y="155"/>
                  </a:cubicBezTo>
                  <a:lnTo>
                    <a:pt x="335" y="161"/>
                  </a:lnTo>
                  <a:close/>
                  <a:moveTo>
                    <a:pt x="290" y="160"/>
                  </a:moveTo>
                  <a:cubicBezTo>
                    <a:pt x="288" y="160"/>
                    <a:pt x="287" y="159"/>
                    <a:pt x="285" y="159"/>
                  </a:cubicBezTo>
                  <a:cubicBezTo>
                    <a:pt x="285" y="158"/>
                    <a:pt x="284" y="158"/>
                    <a:pt x="283" y="157"/>
                  </a:cubicBezTo>
                  <a:cubicBezTo>
                    <a:pt x="287" y="153"/>
                    <a:pt x="287" y="153"/>
                    <a:pt x="287" y="153"/>
                  </a:cubicBezTo>
                  <a:cubicBezTo>
                    <a:pt x="287" y="153"/>
                    <a:pt x="288" y="153"/>
                    <a:pt x="288" y="154"/>
                  </a:cubicBezTo>
                  <a:cubicBezTo>
                    <a:pt x="289" y="154"/>
                    <a:pt x="290" y="154"/>
                    <a:pt x="291" y="155"/>
                  </a:cubicBezTo>
                  <a:lnTo>
                    <a:pt x="290" y="160"/>
                  </a:lnTo>
                  <a:close/>
                  <a:moveTo>
                    <a:pt x="175" y="160"/>
                  </a:moveTo>
                  <a:cubicBezTo>
                    <a:pt x="175" y="159"/>
                    <a:pt x="174" y="158"/>
                    <a:pt x="174" y="157"/>
                  </a:cubicBezTo>
                  <a:cubicBezTo>
                    <a:pt x="173" y="157"/>
                    <a:pt x="173" y="156"/>
                    <a:pt x="172" y="155"/>
                  </a:cubicBezTo>
                  <a:cubicBezTo>
                    <a:pt x="176" y="151"/>
                    <a:pt x="176" y="151"/>
                    <a:pt x="176" y="151"/>
                  </a:cubicBezTo>
                  <a:cubicBezTo>
                    <a:pt x="177" y="152"/>
                    <a:pt x="178" y="153"/>
                    <a:pt x="178" y="154"/>
                  </a:cubicBezTo>
                  <a:cubicBezTo>
                    <a:pt x="179" y="155"/>
                    <a:pt x="179" y="155"/>
                    <a:pt x="180" y="155"/>
                  </a:cubicBezTo>
                  <a:lnTo>
                    <a:pt x="175" y="160"/>
                  </a:lnTo>
                  <a:close/>
                  <a:moveTo>
                    <a:pt x="252" y="158"/>
                  </a:moveTo>
                  <a:cubicBezTo>
                    <a:pt x="250" y="153"/>
                    <a:pt x="250" y="153"/>
                    <a:pt x="250" y="153"/>
                  </a:cubicBezTo>
                  <a:cubicBezTo>
                    <a:pt x="252" y="151"/>
                    <a:pt x="254" y="150"/>
                    <a:pt x="256" y="150"/>
                  </a:cubicBezTo>
                  <a:cubicBezTo>
                    <a:pt x="257" y="156"/>
                    <a:pt x="257" y="156"/>
                    <a:pt x="257" y="156"/>
                  </a:cubicBezTo>
                  <a:cubicBezTo>
                    <a:pt x="256" y="156"/>
                    <a:pt x="254" y="157"/>
                    <a:pt x="252" y="158"/>
                  </a:cubicBezTo>
                  <a:close/>
                  <a:moveTo>
                    <a:pt x="575" y="157"/>
                  </a:moveTo>
                  <a:cubicBezTo>
                    <a:pt x="575" y="156"/>
                    <a:pt x="574" y="155"/>
                    <a:pt x="573" y="154"/>
                  </a:cubicBezTo>
                  <a:cubicBezTo>
                    <a:pt x="577" y="150"/>
                    <a:pt x="577" y="150"/>
                    <a:pt x="577" y="150"/>
                  </a:cubicBezTo>
                  <a:cubicBezTo>
                    <a:pt x="578" y="151"/>
                    <a:pt x="580" y="153"/>
                    <a:pt x="581" y="157"/>
                  </a:cubicBezTo>
                  <a:lnTo>
                    <a:pt x="575" y="157"/>
                  </a:lnTo>
                  <a:close/>
                  <a:moveTo>
                    <a:pt x="231" y="155"/>
                  </a:moveTo>
                  <a:cubicBezTo>
                    <a:pt x="229" y="150"/>
                    <a:pt x="229" y="150"/>
                    <a:pt x="229" y="150"/>
                  </a:cubicBezTo>
                  <a:cubicBezTo>
                    <a:pt x="231" y="149"/>
                    <a:pt x="232" y="148"/>
                    <a:pt x="232" y="148"/>
                  </a:cubicBezTo>
                  <a:cubicBezTo>
                    <a:pt x="237" y="150"/>
                    <a:pt x="237" y="150"/>
                    <a:pt x="237" y="150"/>
                  </a:cubicBezTo>
                  <a:cubicBezTo>
                    <a:pt x="237" y="153"/>
                    <a:pt x="234" y="154"/>
                    <a:pt x="231" y="155"/>
                  </a:cubicBezTo>
                  <a:close/>
                  <a:moveTo>
                    <a:pt x="563" y="154"/>
                  </a:moveTo>
                  <a:cubicBezTo>
                    <a:pt x="562" y="154"/>
                    <a:pt x="560" y="153"/>
                    <a:pt x="559" y="152"/>
                  </a:cubicBezTo>
                  <a:cubicBezTo>
                    <a:pt x="559" y="152"/>
                    <a:pt x="558" y="152"/>
                    <a:pt x="557" y="151"/>
                  </a:cubicBezTo>
                  <a:cubicBezTo>
                    <a:pt x="559" y="146"/>
                    <a:pt x="559" y="146"/>
                    <a:pt x="559" y="146"/>
                  </a:cubicBezTo>
                  <a:cubicBezTo>
                    <a:pt x="560" y="146"/>
                    <a:pt x="561" y="147"/>
                    <a:pt x="562" y="147"/>
                  </a:cubicBezTo>
                  <a:cubicBezTo>
                    <a:pt x="563" y="148"/>
                    <a:pt x="564" y="148"/>
                    <a:pt x="564" y="148"/>
                  </a:cubicBezTo>
                  <a:lnTo>
                    <a:pt x="563" y="154"/>
                  </a:lnTo>
                  <a:close/>
                  <a:moveTo>
                    <a:pt x="240" y="152"/>
                  </a:moveTo>
                  <a:cubicBezTo>
                    <a:pt x="239" y="150"/>
                    <a:pt x="238" y="148"/>
                    <a:pt x="238" y="146"/>
                  </a:cubicBezTo>
                  <a:cubicBezTo>
                    <a:pt x="244" y="145"/>
                    <a:pt x="244" y="145"/>
                    <a:pt x="244" y="145"/>
                  </a:cubicBezTo>
                  <a:cubicBezTo>
                    <a:pt x="244" y="147"/>
                    <a:pt x="245" y="148"/>
                    <a:pt x="245" y="150"/>
                  </a:cubicBezTo>
                  <a:lnTo>
                    <a:pt x="240" y="152"/>
                  </a:lnTo>
                  <a:close/>
                  <a:moveTo>
                    <a:pt x="266" y="151"/>
                  </a:moveTo>
                  <a:cubicBezTo>
                    <a:pt x="262" y="148"/>
                    <a:pt x="262" y="148"/>
                    <a:pt x="262" y="148"/>
                  </a:cubicBezTo>
                  <a:cubicBezTo>
                    <a:pt x="263" y="146"/>
                    <a:pt x="266" y="145"/>
                    <a:pt x="269" y="145"/>
                  </a:cubicBezTo>
                  <a:cubicBezTo>
                    <a:pt x="269" y="148"/>
                    <a:pt x="269" y="148"/>
                    <a:pt x="269" y="148"/>
                  </a:cubicBezTo>
                  <a:cubicBezTo>
                    <a:pt x="269" y="151"/>
                    <a:pt x="269" y="151"/>
                    <a:pt x="269" y="151"/>
                  </a:cubicBezTo>
                  <a:cubicBezTo>
                    <a:pt x="267" y="151"/>
                    <a:pt x="266" y="151"/>
                    <a:pt x="266" y="151"/>
                  </a:cubicBezTo>
                  <a:close/>
                  <a:moveTo>
                    <a:pt x="162" y="150"/>
                  </a:moveTo>
                  <a:cubicBezTo>
                    <a:pt x="161" y="149"/>
                    <a:pt x="159" y="148"/>
                    <a:pt x="157" y="147"/>
                  </a:cubicBezTo>
                  <a:cubicBezTo>
                    <a:pt x="160" y="142"/>
                    <a:pt x="160" y="142"/>
                    <a:pt x="160" y="142"/>
                  </a:cubicBezTo>
                  <a:cubicBezTo>
                    <a:pt x="162" y="143"/>
                    <a:pt x="163" y="144"/>
                    <a:pt x="165" y="145"/>
                  </a:cubicBezTo>
                  <a:lnTo>
                    <a:pt x="162" y="150"/>
                  </a:lnTo>
                  <a:close/>
                  <a:moveTo>
                    <a:pt x="545" y="148"/>
                  </a:moveTo>
                  <a:cubicBezTo>
                    <a:pt x="545" y="147"/>
                    <a:pt x="545" y="145"/>
                    <a:pt x="545" y="142"/>
                  </a:cubicBezTo>
                  <a:cubicBezTo>
                    <a:pt x="551" y="142"/>
                    <a:pt x="551" y="142"/>
                    <a:pt x="551" y="142"/>
                  </a:cubicBezTo>
                  <a:cubicBezTo>
                    <a:pt x="551" y="143"/>
                    <a:pt x="551" y="146"/>
                    <a:pt x="551" y="147"/>
                  </a:cubicBezTo>
                  <a:lnTo>
                    <a:pt x="545" y="148"/>
                  </a:lnTo>
                  <a:close/>
                  <a:moveTo>
                    <a:pt x="281" y="146"/>
                  </a:moveTo>
                  <a:cubicBezTo>
                    <a:pt x="278" y="140"/>
                    <a:pt x="278" y="140"/>
                    <a:pt x="278" y="140"/>
                  </a:cubicBezTo>
                  <a:cubicBezTo>
                    <a:pt x="279" y="140"/>
                    <a:pt x="281" y="139"/>
                    <a:pt x="282" y="139"/>
                  </a:cubicBezTo>
                  <a:cubicBezTo>
                    <a:pt x="285" y="139"/>
                    <a:pt x="287" y="141"/>
                    <a:pt x="287" y="144"/>
                  </a:cubicBezTo>
                  <a:cubicBezTo>
                    <a:pt x="281" y="144"/>
                    <a:pt x="281" y="144"/>
                    <a:pt x="281" y="144"/>
                  </a:cubicBezTo>
                  <a:cubicBezTo>
                    <a:pt x="281" y="145"/>
                    <a:pt x="282" y="145"/>
                    <a:pt x="282" y="145"/>
                  </a:cubicBezTo>
                  <a:cubicBezTo>
                    <a:pt x="282" y="145"/>
                    <a:pt x="282" y="145"/>
                    <a:pt x="282" y="145"/>
                  </a:cubicBezTo>
                  <a:cubicBezTo>
                    <a:pt x="282" y="145"/>
                    <a:pt x="282" y="145"/>
                    <a:pt x="281" y="146"/>
                  </a:cubicBezTo>
                  <a:close/>
                  <a:moveTo>
                    <a:pt x="232" y="140"/>
                  </a:moveTo>
                  <a:cubicBezTo>
                    <a:pt x="227" y="138"/>
                    <a:pt x="227" y="138"/>
                    <a:pt x="227" y="138"/>
                  </a:cubicBezTo>
                  <a:cubicBezTo>
                    <a:pt x="228" y="137"/>
                    <a:pt x="229" y="136"/>
                    <a:pt x="230" y="135"/>
                  </a:cubicBezTo>
                  <a:cubicBezTo>
                    <a:pt x="232" y="134"/>
                    <a:pt x="233" y="133"/>
                    <a:pt x="235" y="134"/>
                  </a:cubicBezTo>
                  <a:cubicBezTo>
                    <a:pt x="235" y="139"/>
                    <a:pt x="235" y="139"/>
                    <a:pt x="235" y="139"/>
                  </a:cubicBezTo>
                  <a:cubicBezTo>
                    <a:pt x="234" y="139"/>
                    <a:pt x="234" y="140"/>
                    <a:pt x="233" y="140"/>
                  </a:cubicBezTo>
                  <a:cubicBezTo>
                    <a:pt x="233" y="140"/>
                    <a:pt x="232" y="140"/>
                    <a:pt x="232" y="140"/>
                  </a:cubicBezTo>
                  <a:close/>
                  <a:moveTo>
                    <a:pt x="147" y="138"/>
                  </a:moveTo>
                  <a:cubicBezTo>
                    <a:pt x="147" y="137"/>
                    <a:pt x="147" y="137"/>
                    <a:pt x="147" y="137"/>
                  </a:cubicBezTo>
                  <a:cubicBezTo>
                    <a:pt x="147" y="135"/>
                    <a:pt x="148" y="133"/>
                    <a:pt x="149" y="130"/>
                  </a:cubicBezTo>
                  <a:cubicBezTo>
                    <a:pt x="154" y="134"/>
                    <a:pt x="154" y="134"/>
                    <a:pt x="154" y="134"/>
                  </a:cubicBezTo>
                  <a:cubicBezTo>
                    <a:pt x="153" y="135"/>
                    <a:pt x="153" y="136"/>
                    <a:pt x="153" y="137"/>
                  </a:cubicBezTo>
                  <a:lnTo>
                    <a:pt x="147" y="138"/>
                  </a:lnTo>
                  <a:close/>
                  <a:moveTo>
                    <a:pt x="545" y="132"/>
                  </a:moveTo>
                  <a:cubicBezTo>
                    <a:pt x="545" y="132"/>
                    <a:pt x="544" y="132"/>
                    <a:pt x="543" y="131"/>
                  </a:cubicBezTo>
                  <a:cubicBezTo>
                    <a:pt x="543" y="131"/>
                    <a:pt x="543" y="131"/>
                    <a:pt x="542" y="131"/>
                  </a:cubicBezTo>
                  <a:cubicBezTo>
                    <a:pt x="542" y="125"/>
                    <a:pt x="542" y="125"/>
                    <a:pt x="542" y="125"/>
                  </a:cubicBezTo>
                  <a:cubicBezTo>
                    <a:pt x="544" y="125"/>
                    <a:pt x="545" y="126"/>
                    <a:pt x="546" y="126"/>
                  </a:cubicBezTo>
                  <a:cubicBezTo>
                    <a:pt x="548" y="127"/>
                    <a:pt x="549" y="128"/>
                    <a:pt x="549" y="128"/>
                  </a:cubicBezTo>
                  <a:lnTo>
                    <a:pt x="545" y="132"/>
                  </a:lnTo>
                  <a:close/>
                  <a:moveTo>
                    <a:pt x="530" y="130"/>
                  </a:moveTo>
                  <a:cubicBezTo>
                    <a:pt x="527" y="130"/>
                    <a:pt x="524" y="130"/>
                    <a:pt x="523" y="128"/>
                  </a:cubicBezTo>
                  <a:cubicBezTo>
                    <a:pt x="527" y="124"/>
                    <a:pt x="527" y="124"/>
                    <a:pt x="527" y="124"/>
                  </a:cubicBezTo>
                  <a:cubicBezTo>
                    <a:pt x="527" y="124"/>
                    <a:pt x="528" y="124"/>
                    <a:pt x="530" y="124"/>
                  </a:cubicBezTo>
                  <a:lnTo>
                    <a:pt x="530" y="130"/>
                  </a:lnTo>
                  <a:close/>
                  <a:moveTo>
                    <a:pt x="613" y="129"/>
                  </a:moveTo>
                  <a:cubicBezTo>
                    <a:pt x="610" y="127"/>
                    <a:pt x="609" y="126"/>
                    <a:pt x="608" y="122"/>
                  </a:cubicBezTo>
                  <a:cubicBezTo>
                    <a:pt x="614" y="122"/>
                    <a:pt x="614" y="122"/>
                    <a:pt x="614" y="122"/>
                  </a:cubicBezTo>
                  <a:cubicBezTo>
                    <a:pt x="614" y="122"/>
                    <a:pt x="614" y="123"/>
                    <a:pt x="616" y="124"/>
                  </a:cubicBezTo>
                  <a:lnTo>
                    <a:pt x="613" y="129"/>
                  </a:lnTo>
                  <a:close/>
                  <a:moveTo>
                    <a:pt x="587" y="127"/>
                  </a:moveTo>
                  <a:cubicBezTo>
                    <a:pt x="585" y="127"/>
                    <a:pt x="583" y="126"/>
                    <a:pt x="581" y="126"/>
                  </a:cubicBezTo>
                  <a:cubicBezTo>
                    <a:pt x="583" y="120"/>
                    <a:pt x="583" y="120"/>
                    <a:pt x="583" y="120"/>
                  </a:cubicBezTo>
                  <a:cubicBezTo>
                    <a:pt x="585" y="121"/>
                    <a:pt x="586" y="121"/>
                    <a:pt x="588" y="121"/>
                  </a:cubicBezTo>
                  <a:cubicBezTo>
                    <a:pt x="589" y="127"/>
                    <a:pt x="589" y="127"/>
                    <a:pt x="589" y="127"/>
                  </a:cubicBezTo>
                  <a:cubicBezTo>
                    <a:pt x="588" y="127"/>
                    <a:pt x="587" y="127"/>
                    <a:pt x="587" y="127"/>
                  </a:cubicBezTo>
                  <a:close/>
                  <a:moveTo>
                    <a:pt x="627" y="126"/>
                  </a:moveTo>
                  <a:cubicBezTo>
                    <a:pt x="623" y="121"/>
                    <a:pt x="623" y="121"/>
                    <a:pt x="623" y="121"/>
                  </a:cubicBezTo>
                  <a:cubicBezTo>
                    <a:pt x="624" y="121"/>
                    <a:pt x="624" y="121"/>
                    <a:pt x="624" y="121"/>
                  </a:cubicBezTo>
                  <a:cubicBezTo>
                    <a:pt x="625" y="119"/>
                    <a:pt x="627" y="119"/>
                    <a:pt x="628" y="119"/>
                  </a:cubicBezTo>
                  <a:cubicBezTo>
                    <a:pt x="629" y="118"/>
                    <a:pt x="629" y="118"/>
                    <a:pt x="629" y="118"/>
                  </a:cubicBezTo>
                  <a:cubicBezTo>
                    <a:pt x="631" y="124"/>
                    <a:pt x="631" y="124"/>
                    <a:pt x="631" y="124"/>
                  </a:cubicBezTo>
                  <a:cubicBezTo>
                    <a:pt x="631" y="124"/>
                    <a:pt x="630" y="124"/>
                    <a:pt x="630" y="124"/>
                  </a:cubicBezTo>
                  <a:cubicBezTo>
                    <a:pt x="629" y="124"/>
                    <a:pt x="628" y="125"/>
                    <a:pt x="627" y="125"/>
                  </a:cubicBezTo>
                  <a:lnTo>
                    <a:pt x="627" y="126"/>
                  </a:lnTo>
                  <a:close/>
                  <a:moveTo>
                    <a:pt x="600" y="125"/>
                  </a:moveTo>
                  <a:cubicBezTo>
                    <a:pt x="599" y="119"/>
                    <a:pt x="599" y="119"/>
                    <a:pt x="599" y="119"/>
                  </a:cubicBezTo>
                  <a:cubicBezTo>
                    <a:pt x="600" y="119"/>
                    <a:pt x="601" y="118"/>
                    <a:pt x="601" y="118"/>
                  </a:cubicBezTo>
                  <a:cubicBezTo>
                    <a:pt x="602" y="117"/>
                    <a:pt x="602" y="117"/>
                    <a:pt x="603" y="117"/>
                  </a:cubicBezTo>
                  <a:cubicBezTo>
                    <a:pt x="606" y="121"/>
                    <a:pt x="606" y="121"/>
                    <a:pt x="606" y="121"/>
                  </a:cubicBezTo>
                  <a:cubicBezTo>
                    <a:pt x="606" y="121"/>
                    <a:pt x="606" y="122"/>
                    <a:pt x="605" y="122"/>
                  </a:cubicBezTo>
                  <a:cubicBezTo>
                    <a:pt x="604" y="123"/>
                    <a:pt x="602" y="124"/>
                    <a:pt x="600" y="125"/>
                  </a:cubicBezTo>
                  <a:close/>
                  <a:moveTo>
                    <a:pt x="162" y="125"/>
                  </a:moveTo>
                  <a:cubicBezTo>
                    <a:pt x="159" y="123"/>
                    <a:pt x="159" y="123"/>
                    <a:pt x="159" y="123"/>
                  </a:cubicBezTo>
                  <a:cubicBezTo>
                    <a:pt x="157" y="124"/>
                    <a:pt x="157" y="124"/>
                    <a:pt x="157" y="124"/>
                  </a:cubicBezTo>
                  <a:cubicBezTo>
                    <a:pt x="157" y="123"/>
                    <a:pt x="157" y="123"/>
                    <a:pt x="157" y="123"/>
                  </a:cubicBezTo>
                  <a:cubicBezTo>
                    <a:pt x="156" y="121"/>
                    <a:pt x="156" y="120"/>
                    <a:pt x="156" y="118"/>
                  </a:cubicBezTo>
                  <a:cubicBezTo>
                    <a:pt x="156" y="118"/>
                    <a:pt x="156" y="118"/>
                    <a:pt x="156" y="117"/>
                  </a:cubicBezTo>
                  <a:cubicBezTo>
                    <a:pt x="162" y="118"/>
                    <a:pt x="162" y="118"/>
                    <a:pt x="162" y="118"/>
                  </a:cubicBezTo>
                  <a:cubicBezTo>
                    <a:pt x="161" y="118"/>
                    <a:pt x="161" y="118"/>
                    <a:pt x="161" y="118"/>
                  </a:cubicBezTo>
                  <a:cubicBezTo>
                    <a:pt x="161" y="119"/>
                    <a:pt x="162" y="120"/>
                    <a:pt x="162" y="120"/>
                  </a:cubicBezTo>
                  <a:cubicBezTo>
                    <a:pt x="162" y="121"/>
                    <a:pt x="162" y="121"/>
                    <a:pt x="163" y="122"/>
                  </a:cubicBezTo>
                  <a:cubicBezTo>
                    <a:pt x="163" y="123"/>
                    <a:pt x="163" y="123"/>
                    <a:pt x="163" y="123"/>
                  </a:cubicBezTo>
                  <a:cubicBezTo>
                    <a:pt x="163" y="123"/>
                    <a:pt x="163" y="124"/>
                    <a:pt x="162" y="125"/>
                  </a:cubicBezTo>
                  <a:close/>
                  <a:moveTo>
                    <a:pt x="157" y="122"/>
                  </a:moveTo>
                  <a:cubicBezTo>
                    <a:pt x="157" y="122"/>
                    <a:pt x="157" y="122"/>
                    <a:pt x="157" y="123"/>
                  </a:cubicBezTo>
                  <a:cubicBezTo>
                    <a:pt x="159" y="123"/>
                    <a:pt x="159" y="123"/>
                    <a:pt x="159" y="123"/>
                  </a:cubicBezTo>
                  <a:lnTo>
                    <a:pt x="157" y="122"/>
                  </a:lnTo>
                  <a:close/>
                  <a:moveTo>
                    <a:pt x="571" y="123"/>
                  </a:moveTo>
                  <a:cubicBezTo>
                    <a:pt x="570" y="123"/>
                    <a:pt x="570" y="123"/>
                    <a:pt x="570" y="123"/>
                  </a:cubicBezTo>
                  <a:cubicBezTo>
                    <a:pt x="569" y="123"/>
                    <a:pt x="567" y="123"/>
                    <a:pt x="565" y="123"/>
                  </a:cubicBezTo>
                  <a:cubicBezTo>
                    <a:pt x="566" y="117"/>
                    <a:pt x="566" y="117"/>
                    <a:pt x="566" y="117"/>
                  </a:cubicBezTo>
                  <a:cubicBezTo>
                    <a:pt x="567" y="117"/>
                    <a:pt x="569" y="117"/>
                    <a:pt x="570" y="117"/>
                  </a:cubicBezTo>
                  <a:cubicBezTo>
                    <a:pt x="571" y="117"/>
                    <a:pt x="571" y="117"/>
                    <a:pt x="571" y="117"/>
                  </a:cubicBezTo>
                  <a:lnTo>
                    <a:pt x="571" y="123"/>
                  </a:lnTo>
                  <a:close/>
                  <a:moveTo>
                    <a:pt x="553" y="121"/>
                  </a:moveTo>
                  <a:cubicBezTo>
                    <a:pt x="551" y="120"/>
                    <a:pt x="550" y="120"/>
                    <a:pt x="549" y="120"/>
                  </a:cubicBezTo>
                  <a:cubicBezTo>
                    <a:pt x="548" y="114"/>
                    <a:pt x="548" y="114"/>
                    <a:pt x="548" y="114"/>
                  </a:cubicBezTo>
                  <a:cubicBezTo>
                    <a:pt x="549" y="114"/>
                    <a:pt x="549" y="114"/>
                    <a:pt x="549" y="114"/>
                  </a:cubicBezTo>
                  <a:cubicBezTo>
                    <a:pt x="550" y="114"/>
                    <a:pt x="552" y="115"/>
                    <a:pt x="554" y="115"/>
                  </a:cubicBezTo>
                  <a:lnTo>
                    <a:pt x="553" y="121"/>
                  </a:lnTo>
                  <a:close/>
                  <a:moveTo>
                    <a:pt x="531" y="121"/>
                  </a:moveTo>
                  <a:cubicBezTo>
                    <a:pt x="530" y="115"/>
                    <a:pt x="530" y="115"/>
                    <a:pt x="530" y="115"/>
                  </a:cubicBezTo>
                  <a:cubicBezTo>
                    <a:pt x="532" y="115"/>
                    <a:pt x="533" y="115"/>
                    <a:pt x="534" y="115"/>
                  </a:cubicBezTo>
                  <a:cubicBezTo>
                    <a:pt x="534" y="115"/>
                    <a:pt x="535" y="115"/>
                    <a:pt x="536" y="115"/>
                  </a:cubicBezTo>
                  <a:cubicBezTo>
                    <a:pt x="537" y="120"/>
                    <a:pt x="537" y="120"/>
                    <a:pt x="537" y="120"/>
                  </a:cubicBezTo>
                  <a:cubicBezTo>
                    <a:pt x="535" y="120"/>
                    <a:pt x="534" y="120"/>
                    <a:pt x="534" y="120"/>
                  </a:cubicBezTo>
                  <a:cubicBezTo>
                    <a:pt x="533" y="120"/>
                    <a:pt x="532" y="121"/>
                    <a:pt x="531" y="121"/>
                  </a:cubicBezTo>
                  <a:close/>
                  <a:moveTo>
                    <a:pt x="642" y="118"/>
                  </a:moveTo>
                  <a:cubicBezTo>
                    <a:pt x="640" y="113"/>
                    <a:pt x="640" y="113"/>
                    <a:pt x="640" y="113"/>
                  </a:cubicBezTo>
                  <a:cubicBezTo>
                    <a:pt x="640" y="113"/>
                    <a:pt x="640" y="113"/>
                    <a:pt x="640" y="113"/>
                  </a:cubicBezTo>
                  <a:lnTo>
                    <a:pt x="642" y="118"/>
                  </a:lnTo>
                  <a:close/>
                  <a:moveTo>
                    <a:pt x="154" y="108"/>
                  </a:moveTo>
                  <a:cubicBezTo>
                    <a:pt x="154" y="107"/>
                    <a:pt x="153" y="107"/>
                    <a:pt x="153" y="107"/>
                  </a:cubicBezTo>
                  <a:cubicBezTo>
                    <a:pt x="153" y="105"/>
                    <a:pt x="153" y="104"/>
                    <a:pt x="153" y="103"/>
                  </a:cubicBezTo>
                  <a:cubicBezTo>
                    <a:pt x="153" y="101"/>
                    <a:pt x="154" y="100"/>
                    <a:pt x="155" y="99"/>
                  </a:cubicBezTo>
                  <a:cubicBezTo>
                    <a:pt x="158" y="103"/>
                    <a:pt x="158" y="103"/>
                    <a:pt x="158" y="103"/>
                  </a:cubicBezTo>
                  <a:cubicBezTo>
                    <a:pt x="158" y="103"/>
                    <a:pt x="159" y="103"/>
                    <a:pt x="159" y="103"/>
                  </a:cubicBezTo>
                  <a:cubicBezTo>
                    <a:pt x="159" y="103"/>
                    <a:pt x="159" y="104"/>
                    <a:pt x="159" y="105"/>
                  </a:cubicBezTo>
                  <a:cubicBezTo>
                    <a:pt x="159" y="106"/>
                    <a:pt x="159" y="106"/>
                    <a:pt x="159" y="106"/>
                  </a:cubicBezTo>
                  <a:lnTo>
                    <a:pt x="154" y="108"/>
                  </a:lnTo>
                  <a:close/>
                  <a:moveTo>
                    <a:pt x="158" y="96"/>
                  </a:moveTo>
                  <a:cubicBezTo>
                    <a:pt x="157" y="96"/>
                    <a:pt x="155" y="95"/>
                    <a:pt x="153" y="94"/>
                  </a:cubicBezTo>
                  <a:cubicBezTo>
                    <a:pt x="156" y="88"/>
                    <a:pt x="156" y="88"/>
                    <a:pt x="156" y="88"/>
                  </a:cubicBezTo>
                  <a:cubicBezTo>
                    <a:pt x="158" y="90"/>
                    <a:pt x="160" y="91"/>
                    <a:pt x="161" y="92"/>
                  </a:cubicBezTo>
                  <a:lnTo>
                    <a:pt x="158" y="96"/>
                  </a:lnTo>
                  <a:close/>
                  <a:moveTo>
                    <a:pt x="142" y="86"/>
                  </a:moveTo>
                  <a:cubicBezTo>
                    <a:pt x="141" y="84"/>
                    <a:pt x="140" y="82"/>
                    <a:pt x="140" y="79"/>
                  </a:cubicBezTo>
                  <a:cubicBezTo>
                    <a:pt x="146" y="79"/>
                    <a:pt x="146" y="79"/>
                    <a:pt x="146" y="79"/>
                  </a:cubicBezTo>
                  <a:cubicBezTo>
                    <a:pt x="146" y="81"/>
                    <a:pt x="146" y="82"/>
                    <a:pt x="147" y="83"/>
                  </a:cubicBezTo>
                  <a:lnTo>
                    <a:pt x="142" y="86"/>
                  </a:lnTo>
                  <a:close/>
                  <a:moveTo>
                    <a:pt x="140" y="70"/>
                  </a:moveTo>
                  <a:cubicBezTo>
                    <a:pt x="140" y="69"/>
                    <a:pt x="139" y="68"/>
                    <a:pt x="137" y="68"/>
                  </a:cubicBezTo>
                  <a:cubicBezTo>
                    <a:pt x="139" y="62"/>
                    <a:pt x="139" y="62"/>
                    <a:pt x="139" y="62"/>
                  </a:cubicBezTo>
                  <a:cubicBezTo>
                    <a:pt x="142" y="63"/>
                    <a:pt x="144" y="64"/>
                    <a:pt x="145" y="66"/>
                  </a:cubicBezTo>
                  <a:lnTo>
                    <a:pt x="140" y="70"/>
                  </a:lnTo>
                  <a:close/>
                  <a:moveTo>
                    <a:pt x="120" y="68"/>
                  </a:moveTo>
                  <a:cubicBezTo>
                    <a:pt x="120" y="62"/>
                    <a:pt x="120" y="62"/>
                    <a:pt x="120" y="62"/>
                  </a:cubicBezTo>
                  <a:cubicBezTo>
                    <a:pt x="122" y="62"/>
                    <a:pt x="124" y="62"/>
                    <a:pt x="126" y="61"/>
                  </a:cubicBezTo>
                  <a:cubicBezTo>
                    <a:pt x="127" y="67"/>
                    <a:pt x="127" y="67"/>
                    <a:pt x="127" y="67"/>
                  </a:cubicBezTo>
                  <a:cubicBezTo>
                    <a:pt x="125" y="67"/>
                    <a:pt x="122" y="68"/>
                    <a:pt x="120" y="68"/>
                  </a:cubicBezTo>
                  <a:close/>
                  <a:moveTo>
                    <a:pt x="105" y="64"/>
                  </a:moveTo>
                  <a:cubicBezTo>
                    <a:pt x="103" y="59"/>
                    <a:pt x="103" y="59"/>
                    <a:pt x="103" y="59"/>
                  </a:cubicBezTo>
                  <a:cubicBezTo>
                    <a:pt x="104" y="58"/>
                    <a:pt x="104" y="58"/>
                    <a:pt x="104" y="58"/>
                  </a:cubicBezTo>
                  <a:cubicBezTo>
                    <a:pt x="105" y="58"/>
                    <a:pt x="106" y="58"/>
                    <a:pt x="108" y="58"/>
                  </a:cubicBezTo>
                  <a:cubicBezTo>
                    <a:pt x="108" y="58"/>
                    <a:pt x="108" y="58"/>
                    <a:pt x="108" y="58"/>
                  </a:cubicBezTo>
                  <a:cubicBezTo>
                    <a:pt x="109" y="58"/>
                    <a:pt x="110" y="58"/>
                    <a:pt x="111" y="59"/>
                  </a:cubicBezTo>
                  <a:cubicBezTo>
                    <a:pt x="108" y="64"/>
                    <a:pt x="108" y="64"/>
                    <a:pt x="108" y="64"/>
                  </a:cubicBezTo>
                  <a:cubicBezTo>
                    <a:pt x="108" y="64"/>
                    <a:pt x="108" y="63"/>
                    <a:pt x="108" y="64"/>
                  </a:cubicBezTo>
                  <a:cubicBezTo>
                    <a:pt x="107" y="64"/>
                    <a:pt x="106" y="64"/>
                    <a:pt x="105" y="64"/>
                  </a:cubicBezTo>
                  <a:close/>
                  <a:moveTo>
                    <a:pt x="87" y="59"/>
                  </a:moveTo>
                  <a:cubicBezTo>
                    <a:pt x="86" y="59"/>
                    <a:pt x="83" y="59"/>
                    <a:pt x="81" y="58"/>
                  </a:cubicBezTo>
                  <a:cubicBezTo>
                    <a:pt x="83" y="52"/>
                    <a:pt x="83" y="52"/>
                    <a:pt x="83" y="52"/>
                  </a:cubicBezTo>
                  <a:cubicBezTo>
                    <a:pt x="85" y="53"/>
                    <a:pt x="86" y="53"/>
                    <a:pt x="88" y="53"/>
                  </a:cubicBezTo>
                  <a:lnTo>
                    <a:pt x="87" y="59"/>
                  </a:lnTo>
                  <a:close/>
                  <a:moveTo>
                    <a:pt x="100" y="56"/>
                  </a:moveTo>
                  <a:cubicBezTo>
                    <a:pt x="95" y="55"/>
                    <a:pt x="95" y="55"/>
                    <a:pt x="95" y="55"/>
                  </a:cubicBezTo>
                  <a:cubicBezTo>
                    <a:pt x="95" y="54"/>
                    <a:pt x="95" y="54"/>
                    <a:pt x="95" y="54"/>
                  </a:cubicBezTo>
                  <a:cubicBezTo>
                    <a:pt x="95" y="53"/>
                    <a:pt x="95" y="52"/>
                    <a:pt x="95" y="52"/>
                  </a:cubicBezTo>
                  <a:cubicBezTo>
                    <a:pt x="95" y="52"/>
                    <a:pt x="96" y="53"/>
                    <a:pt x="97" y="53"/>
                  </a:cubicBezTo>
                  <a:cubicBezTo>
                    <a:pt x="97" y="48"/>
                    <a:pt x="97" y="48"/>
                    <a:pt x="97" y="48"/>
                  </a:cubicBezTo>
                  <a:cubicBezTo>
                    <a:pt x="100" y="48"/>
                    <a:pt x="101" y="50"/>
                    <a:pt x="101" y="52"/>
                  </a:cubicBezTo>
                  <a:cubicBezTo>
                    <a:pt x="101" y="52"/>
                    <a:pt x="101" y="53"/>
                    <a:pt x="101" y="53"/>
                  </a:cubicBezTo>
                  <a:cubicBezTo>
                    <a:pt x="101" y="53"/>
                    <a:pt x="101" y="54"/>
                    <a:pt x="101" y="55"/>
                  </a:cubicBezTo>
                  <a:lnTo>
                    <a:pt x="100" y="56"/>
                  </a:lnTo>
                  <a:close/>
                  <a:moveTo>
                    <a:pt x="70" y="49"/>
                  </a:moveTo>
                  <a:cubicBezTo>
                    <a:pt x="69" y="49"/>
                    <a:pt x="69" y="48"/>
                    <a:pt x="69" y="47"/>
                  </a:cubicBezTo>
                  <a:cubicBezTo>
                    <a:pt x="69" y="47"/>
                    <a:pt x="69" y="46"/>
                    <a:pt x="69" y="45"/>
                  </a:cubicBezTo>
                  <a:cubicBezTo>
                    <a:pt x="70" y="45"/>
                    <a:pt x="70" y="45"/>
                    <a:pt x="70" y="44"/>
                  </a:cubicBezTo>
                  <a:cubicBezTo>
                    <a:pt x="70" y="44"/>
                    <a:pt x="70" y="44"/>
                    <a:pt x="70" y="43"/>
                  </a:cubicBezTo>
                  <a:cubicBezTo>
                    <a:pt x="75" y="43"/>
                    <a:pt x="75" y="43"/>
                    <a:pt x="75" y="43"/>
                  </a:cubicBezTo>
                  <a:cubicBezTo>
                    <a:pt x="75" y="43"/>
                    <a:pt x="75" y="44"/>
                    <a:pt x="75" y="45"/>
                  </a:cubicBezTo>
                  <a:cubicBezTo>
                    <a:pt x="75" y="45"/>
                    <a:pt x="75" y="46"/>
                    <a:pt x="75" y="46"/>
                  </a:cubicBezTo>
                  <a:cubicBezTo>
                    <a:pt x="75" y="46"/>
                    <a:pt x="75" y="47"/>
                    <a:pt x="75" y="47"/>
                  </a:cubicBezTo>
                  <a:cubicBezTo>
                    <a:pt x="75" y="47"/>
                    <a:pt x="75" y="48"/>
                    <a:pt x="75" y="48"/>
                  </a:cubicBezTo>
                  <a:lnTo>
                    <a:pt x="70" y="49"/>
                  </a:lnTo>
                  <a:close/>
                  <a:moveTo>
                    <a:pt x="6" y="33"/>
                  </a:moveTo>
                  <a:cubicBezTo>
                    <a:pt x="2" y="33"/>
                    <a:pt x="0" y="32"/>
                    <a:pt x="0" y="32"/>
                  </a:cubicBezTo>
                  <a:cubicBezTo>
                    <a:pt x="1" y="26"/>
                    <a:pt x="1" y="26"/>
                    <a:pt x="1" y="26"/>
                  </a:cubicBezTo>
                  <a:cubicBezTo>
                    <a:pt x="1" y="26"/>
                    <a:pt x="3" y="27"/>
                    <a:pt x="6" y="27"/>
                  </a:cubicBezTo>
                  <a:lnTo>
                    <a:pt x="6" y="33"/>
                  </a:lnTo>
                  <a:close/>
                  <a:moveTo>
                    <a:pt x="72" y="33"/>
                  </a:moveTo>
                  <a:cubicBezTo>
                    <a:pt x="67" y="31"/>
                    <a:pt x="67" y="31"/>
                    <a:pt x="67" y="31"/>
                  </a:cubicBezTo>
                  <a:cubicBezTo>
                    <a:pt x="67" y="31"/>
                    <a:pt x="67" y="30"/>
                    <a:pt x="67" y="30"/>
                  </a:cubicBezTo>
                  <a:cubicBezTo>
                    <a:pt x="67" y="28"/>
                    <a:pt x="68" y="27"/>
                    <a:pt x="68" y="26"/>
                  </a:cubicBezTo>
                  <a:cubicBezTo>
                    <a:pt x="74" y="27"/>
                    <a:pt x="74" y="27"/>
                    <a:pt x="74" y="27"/>
                  </a:cubicBezTo>
                  <a:cubicBezTo>
                    <a:pt x="73" y="29"/>
                    <a:pt x="73" y="30"/>
                    <a:pt x="73" y="31"/>
                  </a:cubicBezTo>
                  <a:cubicBezTo>
                    <a:pt x="72" y="32"/>
                    <a:pt x="72" y="32"/>
                    <a:pt x="72" y="33"/>
                  </a:cubicBezTo>
                  <a:close/>
                  <a:moveTo>
                    <a:pt x="18" y="28"/>
                  </a:moveTo>
                  <a:cubicBezTo>
                    <a:pt x="13" y="25"/>
                    <a:pt x="13" y="25"/>
                    <a:pt x="13" y="25"/>
                  </a:cubicBezTo>
                  <a:cubicBezTo>
                    <a:pt x="14" y="23"/>
                    <a:pt x="16" y="21"/>
                    <a:pt x="18" y="19"/>
                  </a:cubicBezTo>
                  <a:cubicBezTo>
                    <a:pt x="21" y="24"/>
                    <a:pt x="21" y="24"/>
                    <a:pt x="21" y="24"/>
                  </a:cubicBezTo>
                  <a:cubicBezTo>
                    <a:pt x="20" y="25"/>
                    <a:pt x="19" y="26"/>
                    <a:pt x="18" y="28"/>
                  </a:cubicBezTo>
                  <a:close/>
                  <a:moveTo>
                    <a:pt x="31" y="24"/>
                  </a:moveTo>
                  <a:cubicBezTo>
                    <a:pt x="31" y="18"/>
                    <a:pt x="31" y="18"/>
                    <a:pt x="31" y="18"/>
                  </a:cubicBezTo>
                  <a:cubicBezTo>
                    <a:pt x="31" y="18"/>
                    <a:pt x="31" y="18"/>
                    <a:pt x="31" y="18"/>
                  </a:cubicBezTo>
                  <a:cubicBezTo>
                    <a:pt x="34" y="18"/>
                    <a:pt x="35" y="18"/>
                    <a:pt x="35" y="18"/>
                  </a:cubicBezTo>
                  <a:cubicBezTo>
                    <a:pt x="38" y="23"/>
                    <a:pt x="38" y="23"/>
                    <a:pt x="38" y="23"/>
                  </a:cubicBezTo>
                  <a:cubicBezTo>
                    <a:pt x="37" y="24"/>
                    <a:pt x="34" y="24"/>
                    <a:pt x="31" y="24"/>
                  </a:cubicBezTo>
                  <a:close/>
                  <a:moveTo>
                    <a:pt x="65" y="19"/>
                  </a:moveTo>
                  <a:cubicBezTo>
                    <a:pt x="65" y="18"/>
                    <a:pt x="64" y="18"/>
                    <a:pt x="63" y="18"/>
                  </a:cubicBezTo>
                  <a:cubicBezTo>
                    <a:pt x="62" y="18"/>
                    <a:pt x="60" y="17"/>
                    <a:pt x="60" y="16"/>
                  </a:cubicBezTo>
                  <a:cubicBezTo>
                    <a:pt x="64" y="12"/>
                    <a:pt x="64" y="12"/>
                    <a:pt x="64" y="12"/>
                  </a:cubicBezTo>
                  <a:cubicBezTo>
                    <a:pt x="64" y="12"/>
                    <a:pt x="64" y="12"/>
                    <a:pt x="64" y="12"/>
                  </a:cubicBezTo>
                  <a:cubicBezTo>
                    <a:pt x="65" y="12"/>
                    <a:pt x="67" y="13"/>
                    <a:pt x="68" y="14"/>
                  </a:cubicBezTo>
                  <a:lnTo>
                    <a:pt x="65" y="19"/>
                  </a:lnTo>
                  <a:close/>
                  <a:moveTo>
                    <a:pt x="40" y="12"/>
                  </a:moveTo>
                  <a:cubicBezTo>
                    <a:pt x="37" y="12"/>
                    <a:pt x="37" y="12"/>
                    <a:pt x="37" y="12"/>
                  </a:cubicBezTo>
                  <a:cubicBezTo>
                    <a:pt x="35" y="10"/>
                    <a:pt x="35" y="10"/>
                    <a:pt x="35" y="10"/>
                  </a:cubicBezTo>
                  <a:cubicBezTo>
                    <a:pt x="36" y="8"/>
                    <a:pt x="37" y="6"/>
                    <a:pt x="38" y="4"/>
                  </a:cubicBezTo>
                  <a:cubicBezTo>
                    <a:pt x="42" y="9"/>
                    <a:pt x="42" y="9"/>
                    <a:pt x="42" y="9"/>
                  </a:cubicBezTo>
                  <a:cubicBezTo>
                    <a:pt x="41" y="9"/>
                    <a:pt x="41" y="11"/>
                    <a:pt x="40" y="12"/>
                  </a:cubicBezTo>
                  <a:close/>
                  <a:moveTo>
                    <a:pt x="53" y="8"/>
                  </a:moveTo>
                  <a:cubicBezTo>
                    <a:pt x="49" y="4"/>
                    <a:pt x="49" y="4"/>
                    <a:pt x="49" y="4"/>
                  </a:cubicBezTo>
                  <a:cubicBezTo>
                    <a:pt x="50" y="3"/>
                    <a:pt x="50" y="3"/>
                    <a:pt x="50" y="3"/>
                  </a:cubicBezTo>
                  <a:cubicBezTo>
                    <a:pt x="50" y="3"/>
                    <a:pt x="51" y="2"/>
                    <a:pt x="51" y="2"/>
                  </a:cubicBezTo>
                  <a:cubicBezTo>
                    <a:pt x="53" y="0"/>
                    <a:pt x="56" y="0"/>
                    <a:pt x="58" y="2"/>
                  </a:cubicBezTo>
                  <a:cubicBezTo>
                    <a:pt x="55" y="7"/>
                    <a:pt x="55" y="7"/>
                    <a:pt x="55" y="7"/>
                  </a:cubicBezTo>
                  <a:cubicBezTo>
                    <a:pt x="55" y="7"/>
                    <a:pt x="54" y="7"/>
                    <a:pt x="54" y="7"/>
                  </a:cubicBezTo>
                  <a:cubicBezTo>
                    <a:pt x="54" y="8"/>
                    <a:pt x="53" y="8"/>
                    <a:pt x="53"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1" name="išļïdê">
              <a:extLst>
                <a:ext uri="{FF2B5EF4-FFF2-40B4-BE49-F238E27FC236}">
                  <a16:creationId xmlns:a16="http://schemas.microsoft.com/office/drawing/2014/main" id="{22FC56CC-9895-4430-933E-A91E48EBB13A}"/>
                </a:ext>
              </a:extLst>
            </p:cNvPr>
            <p:cNvSpPr/>
            <p:nvPr/>
          </p:nvSpPr>
          <p:spPr bwMode="auto">
            <a:xfrm>
              <a:off x="6719888" y="5453063"/>
              <a:ext cx="766763" cy="762000"/>
            </a:xfrm>
            <a:custGeom>
              <a:avLst/>
              <a:gdLst>
                <a:gd name="T0" fmla="*/ 6 w 357"/>
                <a:gd name="T1" fmla="*/ 354 h 356"/>
                <a:gd name="T2" fmla="*/ 15 w 357"/>
                <a:gd name="T3" fmla="*/ 346 h 356"/>
                <a:gd name="T4" fmla="*/ 30 w 357"/>
                <a:gd name="T5" fmla="*/ 344 h 356"/>
                <a:gd name="T6" fmla="*/ 35 w 357"/>
                <a:gd name="T7" fmla="*/ 339 h 356"/>
                <a:gd name="T8" fmla="*/ 48 w 357"/>
                <a:gd name="T9" fmla="*/ 331 h 356"/>
                <a:gd name="T10" fmla="*/ 63 w 357"/>
                <a:gd name="T11" fmla="*/ 322 h 356"/>
                <a:gd name="T12" fmla="*/ 69 w 357"/>
                <a:gd name="T13" fmla="*/ 323 h 356"/>
                <a:gd name="T14" fmla="*/ 75 w 357"/>
                <a:gd name="T15" fmla="*/ 320 h 356"/>
                <a:gd name="T16" fmla="*/ 73 w 357"/>
                <a:gd name="T17" fmla="*/ 301 h 356"/>
                <a:gd name="T18" fmla="*/ 81 w 357"/>
                <a:gd name="T19" fmla="*/ 300 h 356"/>
                <a:gd name="T20" fmla="*/ 97 w 357"/>
                <a:gd name="T21" fmla="*/ 299 h 356"/>
                <a:gd name="T22" fmla="*/ 98 w 357"/>
                <a:gd name="T23" fmla="*/ 298 h 356"/>
                <a:gd name="T24" fmla="*/ 101 w 357"/>
                <a:gd name="T25" fmla="*/ 279 h 356"/>
                <a:gd name="T26" fmla="*/ 99 w 357"/>
                <a:gd name="T27" fmla="*/ 271 h 356"/>
                <a:gd name="T28" fmla="*/ 104 w 357"/>
                <a:gd name="T29" fmla="*/ 274 h 356"/>
                <a:gd name="T30" fmla="*/ 120 w 357"/>
                <a:gd name="T31" fmla="*/ 262 h 356"/>
                <a:gd name="T32" fmla="*/ 126 w 357"/>
                <a:gd name="T33" fmla="*/ 255 h 356"/>
                <a:gd name="T34" fmla="*/ 132 w 357"/>
                <a:gd name="T35" fmla="*/ 255 h 356"/>
                <a:gd name="T36" fmla="*/ 143 w 357"/>
                <a:gd name="T37" fmla="*/ 241 h 356"/>
                <a:gd name="T38" fmla="*/ 149 w 357"/>
                <a:gd name="T39" fmla="*/ 232 h 356"/>
                <a:gd name="T40" fmla="*/ 155 w 357"/>
                <a:gd name="T41" fmla="*/ 235 h 356"/>
                <a:gd name="T42" fmla="*/ 150 w 357"/>
                <a:gd name="T43" fmla="*/ 217 h 356"/>
                <a:gd name="T44" fmla="*/ 154 w 357"/>
                <a:gd name="T45" fmla="*/ 193 h 356"/>
                <a:gd name="T46" fmla="*/ 157 w 357"/>
                <a:gd name="T47" fmla="*/ 180 h 356"/>
                <a:gd name="T48" fmla="*/ 166 w 357"/>
                <a:gd name="T49" fmla="*/ 173 h 356"/>
                <a:gd name="T50" fmla="*/ 177 w 357"/>
                <a:gd name="T51" fmla="*/ 159 h 356"/>
                <a:gd name="T52" fmla="*/ 190 w 357"/>
                <a:gd name="T53" fmla="*/ 153 h 356"/>
                <a:gd name="T54" fmla="*/ 192 w 357"/>
                <a:gd name="T55" fmla="*/ 150 h 356"/>
                <a:gd name="T56" fmla="*/ 197 w 357"/>
                <a:gd name="T57" fmla="*/ 130 h 356"/>
                <a:gd name="T58" fmla="*/ 190 w 357"/>
                <a:gd name="T59" fmla="*/ 118 h 356"/>
                <a:gd name="T60" fmla="*/ 195 w 357"/>
                <a:gd name="T61" fmla="*/ 122 h 356"/>
                <a:gd name="T62" fmla="*/ 208 w 357"/>
                <a:gd name="T63" fmla="*/ 102 h 356"/>
                <a:gd name="T64" fmla="*/ 195 w 357"/>
                <a:gd name="T65" fmla="*/ 91 h 356"/>
                <a:gd name="T66" fmla="*/ 204 w 357"/>
                <a:gd name="T67" fmla="*/ 89 h 356"/>
                <a:gd name="T68" fmla="*/ 204 w 357"/>
                <a:gd name="T69" fmla="*/ 75 h 356"/>
                <a:gd name="T70" fmla="*/ 215 w 357"/>
                <a:gd name="T71" fmla="*/ 60 h 356"/>
                <a:gd name="T72" fmla="*/ 286 w 357"/>
                <a:gd name="T73" fmla="*/ 54 h 356"/>
                <a:gd name="T74" fmla="*/ 269 w 357"/>
                <a:gd name="T75" fmla="*/ 54 h 356"/>
                <a:gd name="T76" fmla="*/ 216 w 357"/>
                <a:gd name="T77" fmla="*/ 43 h 356"/>
                <a:gd name="T78" fmla="*/ 284 w 357"/>
                <a:gd name="T79" fmla="*/ 37 h 356"/>
                <a:gd name="T80" fmla="*/ 253 w 357"/>
                <a:gd name="T81" fmla="*/ 42 h 356"/>
                <a:gd name="T82" fmla="*/ 256 w 357"/>
                <a:gd name="T83" fmla="*/ 43 h 356"/>
                <a:gd name="T84" fmla="*/ 237 w 357"/>
                <a:gd name="T85" fmla="*/ 38 h 356"/>
                <a:gd name="T86" fmla="*/ 219 w 357"/>
                <a:gd name="T87" fmla="*/ 31 h 356"/>
                <a:gd name="T88" fmla="*/ 274 w 357"/>
                <a:gd name="T89" fmla="*/ 26 h 356"/>
                <a:gd name="T90" fmla="*/ 277 w 357"/>
                <a:gd name="T91" fmla="*/ 31 h 356"/>
                <a:gd name="T92" fmla="*/ 271 w 357"/>
                <a:gd name="T93" fmla="*/ 22 h 356"/>
                <a:gd name="T94" fmla="*/ 275 w 357"/>
                <a:gd name="T95" fmla="*/ 23 h 356"/>
                <a:gd name="T96" fmla="*/ 324 w 357"/>
                <a:gd name="T97" fmla="*/ 12 h 356"/>
                <a:gd name="T98" fmla="*/ 342 w 357"/>
                <a:gd name="T99" fmla="*/ 20 h 356"/>
                <a:gd name="T100" fmla="*/ 347 w 357"/>
                <a:gd name="T101" fmla="*/ 19 h 356"/>
                <a:gd name="T102" fmla="*/ 291 w 357"/>
                <a:gd name="T103" fmla="*/ 14 h 356"/>
                <a:gd name="T104" fmla="*/ 314 w 357"/>
                <a:gd name="T105" fmla="*/ 11 h 356"/>
                <a:gd name="T106" fmla="*/ 357 w 357"/>
                <a:gd name="T107" fmla="*/ 3 h 356"/>
                <a:gd name="T108" fmla="*/ 294 w 357"/>
                <a:gd name="T109" fmla="*/ 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7" h="356">
                  <a:moveTo>
                    <a:pt x="0" y="356"/>
                  </a:moveTo>
                  <a:cubicBezTo>
                    <a:pt x="0" y="355"/>
                    <a:pt x="0" y="355"/>
                    <a:pt x="0" y="354"/>
                  </a:cubicBezTo>
                  <a:cubicBezTo>
                    <a:pt x="0" y="351"/>
                    <a:pt x="0" y="350"/>
                    <a:pt x="1" y="349"/>
                  </a:cubicBezTo>
                  <a:cubicBezTo>
                    <a:pt x="6" y="351"/>
                    <a:pt x="6" y="351"/>
                    <a:pt x="6" y="351"/>
                  </a:cubicBezTo>
                  <a:cubicBezTo>
                    <a:pt x="6" y="351"/>
                    <a:pt x="6" y="352"/>
                    <a:pt x="6" y="354"/>
                  </a:cubicBezTo>
                  <a:cubicBezTo>
                    <a:pt x="6" y="355"/>
                    <a:pt x="6" y="355"/>
                    <a:pt x="6" y="356"/>
                  </a:cubicBezTo>
                  <a:lnTo>
                    <a:pt x="0" y="356"/>
                  </a:lnTo>
                  <a:close/>
                  <a:moveTo>
                    <a:pt x="16" y="353"/>
                  </a:moveTo>
                  <a:cubicBezTo>
                    <a:pt x="13" y="348"/>
                    <a:pt x="13" y="348"/>
                    <a:pt x="13" y="348"/>
                  </a:cubicBezTo>
                  <a:cubicBezTo>
                    <a:pt x="14" y="347"/>
                    <a:pt x="15" y="347"/>
                    <a:pt x="15" y="346"/>
                  </a:cubicBezTo>
                  <a:cubicBezTo>
                    <a:pt x="16" y="345"/>
                    <a:pt x="16" y="345"/>
                    <a:pt x="17" y="344"/>
                  </a:cubicBezTo>
                  <a:cubicBezTo>
                    <a:pt x="21" y="348"/>
                    <a:pt x="21" y="348"/>
                    <a:pt x="21" y="348"/>
                  </a:cubicBezTo>
                  <a:cubicBezTo>
                    <a:pt x="21" y="349"/>
                    <a:pt x="20" y="349"/>
                    <a:pt x="20" y="349"/>
                  </a:cubicBezTo>
                  <a:cubicBezTo>
                    <a:pt x="19" y="351"/>
                    <a:pt x="18" y="352"/>
                    <a:pt x="16" y="353"/>
                  </a:cubicBezTo>
                  <a:close/>
                  <a:moveTo>
                    <a:pt x="30" y="344"/>
                  </a:moveTo>
                  <a:cubicBezTo>
                    <a:pt x="28" y="338"/>
                    <a:pt x="28" y="338"/>
                    <a:pt x="28" y="338"/>
                  </a:cubicBezTo>
                  <a:cubicBezTo>
                    <a:pt x="29" y="338"/>
                    <a:pt x="29" y="338"/>
                    <a:pt x="29" y="338"/>
                  </a:cubicBezTo>
                  <a:cubicBezTo>
                    <a:pt x="29" y="337"/>
                    <a:pt x="29" y="336"/>
                    <a:pt x="30" y="335"/>
                  </a:cubicBezTo>
                  <a:cubicBezTo>
                    <a:pt x="35" y="338"/>
                    <a:pt x="35" y="338"/>
                    <a:pt x="35" y="338"/>
                  </a:cubicBezTo>
                  <a:cubicBezTo>
                    <a:pt x="35" y="338"/>
                    <a:pt x="35" y="339"/>
                    <a:pt x="35" y="339"/>
                  </a:cubicBezTo>
                  <a:cubicBezTo>
                    <a:pt x="34" y="341"/>
                    <a:pt x="33" y="343"/>
                    <a:pt x="30" y="344"/>
                  </a:cubicBezTo>
                  <a:close/>
                  <a:moveTo>
                    <a:pt x="42" y="333"/>
                  </a:moveTo>
                  <a:cubicBezTo>
                    <a:pt x="41" y="327"/>
                    <a:pt x="41" y="327"/>
                    <a:pt x="41" y="327"/>
                  </a:cubicBezTo>
                  <a:cubicBezTo>
                    <a:pt x="43" y="327"/>
                    <a:pt x="44" y="326"/>
                    <a:pt x="46" y="326"/>
                  </a:cubicBezTo>
                  <a:cubicBezTo>
                    <a:pt x="48" y="331"/>
                    <a:pt x="48" y="331"/>
                    <a:pt x="48" y="331"/>
                  </a:cubicBezTo>
                  <a:cubicBezTo>
                    <a:pt x="46" y="332"/>
                    <a:pt x="44" y="332"/>
                    <a:pt x="42" y="333"/>
                  </a:cubicBezTo>
                  <a:close/>
                  <a:moveTo>
                    <a:pt x="58" y="328"/>
                  </a:moveTo>
                  <a:cubicBezTo>
                    <a:pt x="58" y="322"/>
                    <a:pt x="58" y="322"/>
                    <a:pt x="58" y="322"/>
                  </a:cubicBezTo>
                  <a:cubicBezTo>
                    <a:pt x="59" y="322"/>
                    <a:pt x="61" y="322"/>
                    <a:pt x="62" y="322"/>
                  </a:cubicBezTo>
                  <a:cubicBezTo>
                    <a:pt x="63" y="322"/>
                    <a:pt x="63" y="322"/>
                    <a:pt x="63" y="322"/>
                  </a:cubicBezTo>
                  <a:cubicBezTo>
                    <a:pt x="64" y="328"/>
                    <a:pt x="64" y="328"/>
                    <a:pt x="64" y="328"/>
                  </a:cubicBezTo>
                  <a:cubicBezTo>
                    <a:pt x="63" y="328"/>
                    <a:pt x="63" y="328"/>
                    <a:pt x="63" y="328"/>
                  </a:cubicBezTo>
                  <a:cubicBezTo>
                    <a:pt x="61" y="328"/>
                    <a:pt x="60" y="328"/>
                    <a:pt x="58" y="328"/>
                  </a:cubicBezTo>
                  <a:close/>
                  <a:moveTo>
                    <a:pt x="70" y="324"/>
                  </a:moveTo>
                  <a:cubicBezTo>
                    <a:pt x="69" y="323"/>
                    <a:pt x="69" y="323"/>
                    <a:pt x="69" y="323"/>
                  </a:cubicBezTo>
                  <a:cubicBezTo>
                    <a:pt x="68" y="321"/>
                    <a:pt x="67" y="320"/>
                    <a:pt x="66" y="319"/>
                  </a:cubicBezTo>
                  <a:cubicBezTo>
                    <a:pt x="72" y="316"/>
                    <a:pt x="72" y="316"/>
                    <a:pt x="72" y="316"/>
                  </a:cubicBezTo>
                  <a:cubicBezTo>
                    <a:pt x="72" y="317"/>
                    <a:pt x="73" y="318"/>
                    <a:pt x="73" y="319"/>
                  </a:cubicBezTo>
                  <a:cubicBezTo>
                    <a:pt x="74" y="320"/>
                    <a:pt x="74" y="320"/>
                    <a:pt x="74" y="320"/>
                  </a:cubicBezTo>
                  <a:cubicBezTo>
                    <a:pt x="74" y="320"/>
                    <a:pt x="75" y="320"/>
                    <a:pt x="75" y="320"/>
                  </a:cubicBezTo>
                  <a:lnTo>
                    <a:pt x="70" y="324"/>
                  </a:lnTo>
                  <a:close/>
                  <a:moveTo>
                    <a:pt x="71" y="306"/>
                  </a:moveTo>
                  <a:cubicBezTo>
                    <a:pt x="66" y="305"/>
                    <a:pt x="66" y="305"/>
                    <a:pt x="66" y="305"/>
                  </a:cubicBezTo>
                  <a:cubicBezTo>
                    <a:pt x="66" y="304"/>
                    <a:pt x="66" y="301"/>
                    <a:pt x="67" y="299"/>
                  </a:cubicBezTo>
                  <a:cubicBezTo>
                    <a:pt x="73" y="301"/>
                    <a:pt x="73" y="301"/>
                    <a:pt x="73" y="301"/>
                  </a:cubicBezTo>
                  <a:cubicBezTo>
                    <a:pt x="72" y="302"/>
                    <a:pt x="72" y="304"/>
                    <a:pt x="71" y="306"/>
                  </a:cubicBezTo>
                  <a:close/>
                  <a:moveTo>
                    <a:pt x="81" y="306"/>
                  </a:moveTo>
                  <a:cubicBezTo>
                    <a:pt x="80" y="306"/>
                    <a:pt x="79" y="305"/>
                    <a:pt x="78" y="305"/>
                  </a:cubicBezTo>
                  <a:cubicBezTo>
                    <a:pt x="81" y="300"/>
                    <a:pt x="81" y="300"/>
                    <a:pt x="81" y="300"/>
                  </a:cubicBezTo>
                  <a:cubicBezTo>
                    <a:pt x="81" y="300"/>
                    <a:pt x="81" y="300"/>
                    <a:pt x="81" y="300"/>
                  </a:cubicBezTo>
                  <a:cubicBezTo>
                    <a:pt x="82" y="299"/>
                    <a:pt x="83" y="299"/>
                    <a:pt x="84" y="298"/>
                  </a:cubicBezTo>
                  <a:cubicBezTo>
                    <a:pt x="86" y="304"/>
                    <a:pt x="86" y="304"/>
                    <a:pt x="86" y="304"/>
                  </a:cubicBezTo>
                  <a:cubicBezTo>
                    <a:pt x="86" y="304"/>
                    <a:pt x="85" y="304"/>
                    <a:pt x="84" y="305"/>
                  </a:cubicBezTo>
                  <a:cubicBezTo>
                    <a:pt x="83" y="305"/>
                    <a:pt x="82" y="306"/>
                    <a:pt x="81" y="306"/>
                  </a:cubicBezTo>
                  <a:close/>
                  <a:moveTo>
                    <a:pt x="97" y="299"/>
                  </a:moveTo>
                  <a:cubicBezTo>
                    <a:pt x="92" y="296"/>
                    <a:pt x="92" y="296"/>
                    <a:pt x="92" y="296"/>
                  </a:cubicBezTo>
                  <a:cubicBezTo>
                    <a:pt x="93" y="295"/>
                    <a:pt x="93" y="295"/>
                    <a:pt x="93" y="295"/>
                  </a:cubicBezTo>
                  <a:cubicBezTo>
                    <a:pt x="94" y="293"/>
                    <a:pt x="95" y="292"/>
                    <a:pt x="97" y="291"/>
                  </a:cubicBezTo>
                  <a:cubicBezTo>
                    <a:pt x="100" y="295"/>
                    <a:pt x="100" y="295"/>
                    <a:pt x="100" y="295"/>
                  </a:cubicBezTo>
                  <a:cubicBezTo>
                    <a:pt x="99" y="296"/>
                    <a:pt x="99" y="297"/>
                    <a:pt x="98" y="298"/>
                  </a:cubicBezTo>
                  <a:lnTo>
                    <a:pt x="97" y="299"/>
                  </a:lnTo>
                  <a:close/>
                  <a:moveTo>
                    <a:pt x="100" y="287"/>
                  </a:moveTo>
                  <a:cubicBezTo>
                    <a:pt x="99" y="286"/>
                    <a:pt x="99" y="285"/>
                    <a:pt x="98" y="284"/>
                  </a:cubicBezTo>
                  <a:cubicBezTo>
                    <a:pt x="97" y="284"/>
                    <a:pt x="97" y="283"/>
                    <a:pt x="96" y="282"/>
                  </a:cubicBezTo>
                  <a:cubicBezTo>
                    <a:pt x="101" y="279"/>
                    <a:pt x="101" y="279"/>
                    <a:pt x="101" y="279"/>
                  </a:cubicBezTo>
                  <a:cubicBezTo>
                    <a:pt x="102" y="279"/>
                    <a:pt x="102" y="280"/>
                    <a:pt x="103" y="281"/>
                  </a:cubicBezTo>
                  <a:cubicBezTo>
                    <a:pt x="103" y="282"/>
                    <a:pt x="104" y="283"/>
                    <a:pt x="105" y="284"/>
                  </a:cubicBezTo>
                  <a:lnTo>
                    <a:pt x="100" y="287"/>
                  </a:lnTo>
                  <a:close/>
                  <a:moveTo>
                    <a:pt x="104" y="274"/>
                  </a:moveTo>
                  <a:cubicBezTo>
                    <a:pt x="99" y="271"/>
                    <a:pt x="99" y="271"/>
                    <a:pt x="99" y="271"/>
                  </a:cubicBezTo>
                  <a:cubicBezTo>
                    <a:pt x="99" y="270"/>
                    <a:pt x="99" y="270"/>
                    <a:pt x="100" y="269"/>
                  </a:cubicBezTo>
                  <a:cubicBezTo>
                    <a:pt x="101" y="266"/>
                    <a:pt x="101" y="266"/>
                    <a:pt x="101" y="266"/>
                  </a:cubicBezTo>
                  <a:cubicBezTo>
                    <a:pt x="107" y="268"/>
                    <a:pt x="107" y="268"/>
                    <a:pt x="107" y="268"/>
                  </a:cubicBezTo>
                  <a:cubicBezTo>
                    <a:pt x="105" y="272"/>
                    <a:pt x="105" y="272"/>
                    <a:pt x="105" y="272"/>
                  </a:cubicBezTo>
                  <a:cubicBezTo>
                    <a:pt x="105" y="273"/>
                    <a:pt x="104" y="273"/>
                    <a:pt x="104" y="274"/>
                  </a:cubicBezTo>
                  <a:close/>
                  <a:moveTo>
                    <a:pt x="115" y="266"/>
                  </a:moveTo>
                  <a:cubicBezTo>
                    <a:pt x="113" y="260"/>
                    <a:pt x="113" y="260"/>
                    <a:pt x="113" y="260"/>
                  </a:cubicBezTo>
                  <a:cubicBezTo>
                    <a:pt x="115" y="260"/>
                    <a:pt x="115" y="259"/>
                    <a:pt x="115" y="259"/>
                  </a:cubicBezTo>
                  <a:cubicBezTo>
                    <a:pt x="116" y="258"/>
                    <a:pt x="117" y="258"/>
                    <a:pt x="118" y="257"/>
                  </a:cubicBezTo>
                  <a:cubicBezTo>
                    <a:pt x="120" y="262"/>
                    <a:pt x="120" y="262"/>
                    <a:pt x="120" y="262"/>
                  </a:cubicBezTo>
                  <a:cubicBezTo>
                    <a:pt x="120" y="263"/>
                    <a:pt x="120" y="263"/>
                    <a:pt x="120" y="263"/>
                  </a:cubicBezTo>
                  <a:cubicBezTo>
                    <a:pt x="119" y="264"/>
                    <a:pt x="117" y="265"/>
                    <a:pt x="115" y="266"/>
                  </a:cubicBezTo>
                  <a:close/>
                  <a:moveTo>
                    <a:pt x="132" y="257"/>
                  </a:moveTo>
                  <a:cubicBezTo>
                    <a:pt x="126" y="256"/>
                    <a:pt x="126" y="256"/>
                    <a:pt x="126" y="256"/>
                  </a:cubicBezTo>
                  <a:cubicBezTo>
                    <a:pt x="126" y="256"/>
                    <a:pt x="126" y="255"/>
                    <a:pt x="126" y="255"/>
                  </a:cubicBezTo>
                  <a:cubicBezTo>
                    <a:pt x="126" y="253"/>
                    <a:pt x="126" y="253"/>
                    <a:pt x="126" y="253"/>
                  </a:cubicBezTo>
                  <a:cubicBezTo>
                    <a:pt x="126" y="252"/>
                    <a:pt x="126" y="251"/>
                    <a:pt x="127" y="249"/>
                  </a:cubicBezTo>
                  <a:cubicBezTo>
                    <a:pt x="132" y="252"/>
                    <a:pt x="132" y="252"/>
                    <a:pt x="132" y="252"/>
                  </a:cubicBezTo>
                  <a:cubicBezTo>
                    <a:pt x="132" y="252"/>
                    <a:pt x="132" y="252"/>
                    <a:pt x="132" y="253"/>
                  </a:cubicBezTo>
                  <a:cubicBezTo>
                    <a:pt x="132" y="255"/>
                    <a:pt x="132" y="255"/>
                    <a:pt x="132" y="255"/>
                  </a:cubicBezTo>
                  <a:cubicBezTo>
                    <a:pt x="132" y="256"/>
                    <a:pt x="132" y="256"/>
                    <a:pt x="132" y="257"/>
                  </a:cubicBezTo>
                  <a:close/>
                  <a:moveTo>
                    <a:pt x="142" y="249"/>
                  </a:moveTo>
                  <a:cubicBezTo>
                    <a:pt x="139" y="244"/>
                    <a:pt x="139" y="244"/>
                    <a:pt x="139" y="244"/>
                  </a:cubicBezTo>
                  <a:cubicBezTo>
                    <a:pt x="140" y="243"/>
                    <a:pt x="140" y="243"/>
                    <a:pt x="142" y="242"/>
                  </a:cubicBezTo>
                  <a:cubicBezTo>
                    <a:pt x="143" y="241"/>
                    <a:pt x="143" y="241"/>
                    <a:pt x="143" y="241"/>
                  </a:cubicBezTo>
                  <a:cubicBezTo>
                    <a:pt x="147" y="245"/>
                    <a:pt x="147" y="245"/>
                    <a:pt x="147" y="245"/>
                  </a:cubicBezTo>
                  <a:cubicBezTo>
                    <a:pt x="146" y="246"/>
                    <a:pt x="146" y="246"/>
                    <a:pt x="146" y="246"/>
                  </a:cubicBezTo>
                  <a:cubicBezTo>
                    <a:pt x="144" y="247"/>
                    <a:pt x="143" y="248"/>
                    <a:pt x="142" y="249"/>
                  </a:cubicBezTo>
                  <a:close/>
                  <a:moveTo>
                    <a:pt x="155" y="235"/>
                  </a:moveTo>
                  <a:cubicBezTo>
                    <a:pt x="149" y="232"/>
                    <a:pt x="149" y="232"/>
                    <a:pt x="149" y="232"/>
                  </a:cubicBezTo>
                  <a:cubicBezTo>
                    <a:pt x="150" y="232"/>
                    <a:pt x="150" y="231"/>
                    <a:pt x="150" y="230"/>
                  </a:cubicBezTo>
                  <a:cubicBezTo>
                    <a:pt x="150" y="229"/>
                    <a:pt x="151" y="228"/>
                    <a:pt x="151" y="228"/>
                  </a:cubicBezTo>
                  <a:cubicBezTo>
                    <a:pt x="156" y="228"/>
                    <a:pt x="156" y="228"/>
                    <a:pt x="156" y="228"/>
                  </a:cubicBezTo>
                  <a:cubicBezTo>
                    <a:pt x="156" y="229"/>
                    <a:pt x="156" y="230"/>
                    <a:pt x="156" y="231"/>
                  </a:cubicBezTo>
                  <a:cubicBezTo>
                    <a:pt x="156" y="232"/>
                    <a:pt x="155" y="234"/>
                    <a:pt x="155" y="235"/>
                  </a:cubicBezTo>
                  <a:close/>
                  <a:moveTo>
                    <a:pt x="150" y="217"/>
                  </a:moveTo>
                  <a:cubicBezTo>
                    <a:pt x="150" y="215"/>
                    <a:pt x="150" y="213"/>
                    <a:pt x="150" y="211"/>
                  </a:cubicBezTo>
                  <a:cubicBezTo>
                    <a:pt x="156" y="210"/>
                    <a:pt x="156" y="210"/>
                    <a:pt x="156" y="210"/>
                  </a:cubicBezTo>
                  <a:cubicBezTo>
                    <a:pt x="156" y="212"/>
                    <a:pt x="156" y="214"/>
                    <a:pt x="156" y="216"/>
                  </a:cubicBezTo>
                  <a:lnTo>
                    <a:pt x="150" y="217"/>
                  </a:lnTo>
                  <a:close/>
                  <a:moveTo>
                    <a:pt x="149" y="199"/>
                  </a:moveTo>
                  <a:cubicBezTo>
                    <a:pt x="149" y="197"/>
                    <a:pt x="149" y="196"/>
                    <a:pt x="149" y="194"/>
                  </a:cubicBezTo>
                  <a:cubicBezTo>
                    <a:pt x="149" y="194"/>
                    <a:pt x="149" y="194"/>
                    <a:pt x="149" y="194"/>
                  </a:cubicBezTo>
                  <a:cubicBezTo>
                    <a:pt x="154" y="193"/>
                    <a:pt x="154" y="193"/>
                    <a:pt x="154" y="193"/>
                  </a:cubicBezTo>
                  <a:cubicBezTo>
                    <a:pt x="154" y="193"/>
                    <a:pt x="154" y="193"/>
                    <a:pt x="154" y="193"/>
                  </a:cubicBezTo>
                  <a:cubicBezTo>
                    <a:pt x="155" y="195"/>
                    <a:pt x="155" y="196"/>
                    <a:pt x="155" y="199"/>
                  </a:cubicBezTo>
                  <a:lnTo>
                    <a:pt x="149" y="199"/>
                  </a:lnTo>
                  <a:close/>
                  <a:moveTo>
                    <a:pt x="157" y="186"/>
                  </a:moveTo>
                  <a:cubicBezTo>
                    <a:pt x="155" y="181"/>
                    <a:pt x="155" y="181"/>
                    <a:pt x="155" y="181"/>
                  </a:cubicBezTo>
                  <a:cubicBezTo>
                    <a:pt x="156" y="181"/>
                    <a:pt x="156" y="181"/>
                    <a:pt x="157" y="180"/>
                  </a:cubicBezTo>
                  <a:cubicBezTo>
                    <a:pt x="158" y="180"/>
                    <a:pt x="158" y="180"/>
                    <a:pt x="158" y="180"/>
                  </a:cubicBezTo>
                  <a:cubicBezTo>
                    <a:pt x="164" y="181"/>
                    <a:pt x="164" y="181"/>
                    <a:pt x="164" y="181"/>
                  </a:cubicBezTo>
                  <a:cubicBezTo>
                    <a:pt x="163" y="185"/>
                    <a:pt x="160" y="185"/>
                    <a:pt x="158" y="186"/>
                  </a:cubicBezTo>
                  <a:cubicBezTo>
                    <a:pt x="158" y="186"/>
                    <a:pt x="158" y="186"/>
                    <a:pt x="157" y="186"/>
                  </a:cubicBezTo>
                  <a:close/>
                  <a:moveTo>
                    <a:pt x="166" y="173"/>
                  </a:moveTo>
                  <a:cubicBezTo>
                    <a:pt x="164" y="167"/>
                    <a:pt x="164" y="167"/>
                    <a:pt x="164" y="167"/>
                  </a:cubicBezTo>
                  <a:cubicBezTo>
                    <a:pt x="165" y="166"/>
                    <a:pt x="168" y="167"/>
                    <a:pt x="169" y="166"/>
                  </a:cubicBezTo>
                  <a:cubicBezTo>
                    <a:pt x="172" y="172"/>
                    <a:pt x="172" y="172"/>
                    <a:pt x="172" y="172"/>
                  </a:cubicBezTo>
                  <a:cubicBezTo>
                    <a:pt x="170" y="173"/>
                    <a:pt x="167" y="173"/>
                    <a:pt x="166" y="173"/>
                  </a:cubicBezTo>
                  <a:close/>
                  <a:moveTo>
                    <a:pt x="177" y="159"/>
                  </a:moveTo>
                  <a:cubicBezTo>
                    <a:pt x="171" y="158"/>
                    <a:pt x="171" y="158"/>
                    <a:pt x="171" y="158"/>
                  </a:cubicBezTo>
                  <a:cubicBezTo>
                    <a:pt x="172" y="155"/>
                    <a:pt x="173" y="152"/>
                    <a:pt x="175" y="151"/>
                  </a:cubicBezTo>
                  <a:cubicBezTo>
                    <a:pt x="178" y="156"/>
                    <a:pt x="178" y="156"/>
                    <a:pt x="178" y="156"/>
                  </a:cubicBezTo>
                  <a:cubicBezTo>
                    <a:pt x="178" y="156"/>
                    <a:pt x="177" y="157"/>
                    <a:pt x="177" y="159"/>
                  </a:cubicBezTo>
                  <a:close/>
                  <a:moveTo>
                    <a:pt x="190" y="153"/>
                  </a:moveTo>
                  <a:cubicBezTo>
                    <a:pt x="185" y="149"/>
                    <a:pt x="185" y="149"/>
                    <a:pt x="185" y="149"/>
                  </a:cubicBezTo>
                  <a:cubicBezTo>
                    <a:pt x="186" y="148"/>
                    <a:pt x="186" y="147"/>
                    <a:pt x="187" y="147"/>
                  </a:cubicBezTo>
                  <a:cubicBezTo>
                    <a:pt x="187" y="146"/>
                    <a:pt x="188" y="145"/>
                    <a:pt x="189" y="144"/>
                  </a:cubicBezTo>
                  <a:cubicBezTo>
                    <a:pt x="193" y="148"/>
                    <a:pt x="193" y="148"/>
                    <a:pt x="193" y="148"/>
                  </a:cubicBezTo>
                  <a:cubicBezTo>
                    <a:pt x="193" y="148"/>
                    <a:pt x="192" y="149"/>
                    <a:pt x="192" y="150"/>
                  </a:cubicBezTo>
                  <a:cubicBezTo>
                    <a:pt x="191" y="151"/>
                    <a:pt x="190" y="152"/>
                    <a:pt x="190" y="153"/>
                  </a:cubicBezTo>
                  <a:close/>
                  <a:moveTo>
                    <a:pt x="194" y="137"/>
                  </a:moveTo>
                  <a:cubicBezTo>
                    <a:pt x="193" y="136"/>
                    <a:pt x="193" y="135"/>
                    <a:pt x="193" y="133"/>
                  </a:cubicBezTo>
                  <a:cubicBezTo>
                    <a:pt x="192" y="133"/>
                    <a:pt x="192" y="132"/>
                    <a:pt x="192" y="132"/>
                  </a:cubicBezTo>
                  <a:cubicBezTo>
                    <a:pt x="197" y="130"/>
                    <a:pt x="197" y="130"/>
                    <a:pt x="197" y="130"/>
                  </a:cubicBezTo>
                  <a:cubicBezTo>
                    <a:pt x="198" y="130"/>
                    <a:pt x="198" y="131"/>
                    <a:pt x="198" y="131"/>
                  </a:cubicBezTo>
                  <a:cubicBezTo>
                    <a:pt x="199" y="133"/>
                    <a:pt x="199" y="135"/>
                    <a:pt x="199" y="136"/>
                  </a:cubicBezTo>
                  <a:lnTo>
                    <a:pt x="194" y="137"/>
                  </a:lnTo>
                  <a:close/>
                  <a:moveTo>
                    <a:pt x="195" y="122"/>
                  </a:moveTo>
                  <a:cubicBezTo>
                    <a:pt x="190" y="118"/>
                    <a:pt x="190" y="118"/>
                    <a:pt x="190" y="118"/>
                  </a:cubicBezTo>
                  <a:cubicBezTo>
                    <a:pt x="191" y="117"/>
                    <a:pt x="192" y="116"/>
                    <a:pt x="194" y="115"/>
                  </a:cubicBezTo>
                  <a:cubicBezTo>
                    <a:pt x="195" y="114"/>
                    <a:pt x="195" y="114"/>
                    <a:pt x="195" y="114"/>
                  </a:cubicBezTo>
                  <a:cubicBezTo>
                    <a:pt x="199" y="118"/>
                    <a:pt x="199" y="118"/>
                    <a:pt x="199" y="118"/>
                  </a:cubicBezTo>
                  <a:cubicBezTo>
                    <a:pt x="198" y="119"/>
                    <a:pt x="198" y="119"/>
                    <a:pt x="198" y="119"/>
                  </a:cubicBezTo>
                  <a:cubicBezTo>
                    <a:pt x="197" y="120"/>
                    <a:pt x="195" y="121"/>
                    <a:pt x="195" y="122"/>
                  </a:cubicBezTo>
                  <a:close/>
                  <a:moveTo>
                    <a:pt x="208" y="109"/>
                  </a:moveTo>
                  <a:cubicBezTo>
                    <a:pt x="202" y="107"/>
                    <a:pt x="202" y="107"/>
                    <a:pt x="202" y="107"/>
                  </a:cubicBezTo>
                  <a:cubicBezTo>
                    <a:pt x="202" y="106"/>
                    <a:pt x="202" y="106"/>
                    <a:pt x="202" y="105"/>
                  </a:cubicBezTo>
                  <a:cubicBezTo>
                    <a:pt x="202" y="104"/>
                    <a:pt x="202" y="103"/>
                    <a:pt x="202" y="103"/>
                  </a:cubicBezTo>
                  <a:cubicBezTo>
                    <a:pt x="208" y="102"/>
                    <a:pt x="208" y="102"/>
                    <a:pt x="208" y="102"/>
                  </a:cubicBezTo>
                  <a:cubicBezTo>
                    <a:pt x="208" y="103"/>
                    <a:pt x="208" y="104"/>
                    <a:pt x="208" y="105"/>
                  </a:cubicBezTo>
                  <a:cubicBezTo>
                    <a:pt x="208" y="106"/>
                    <a:pt x="208" y="107"/>
                    <a:pt x="208" y="109"/>
                  </a:cubicBezTo>
                  <a:close/>
                  <a:moveTo>
                    <a:pt x="200" y="93"/>
                  </a:moveTo>
                  <a:cubicBezTo>
                    <a:pt x="200" y="93"/>
                    <a:pt x="200" y="93"/>
                    <a:pt x="199" y="93"/>
                  </a:cubicBezTo>
                  <a:cubicBezTo>
                    <a:pt x="197" y="93"/>
                    <a:pt x="196" y="92"/>
                    <a:pt x="195" y="91"/>
                  </a:cubicBezTo>
                  <a:cubicBezTo>
                    <a:pt x="199" y="87"/>
                    <a:pt x="199" y="87"/>
                    <a:pt x="199" y="87"/>
                  </a:cubicBezTo>
                  <a:cubicBezTo>
                    <a:pt x="197" y="89"/>
                    <a:pt x="197" y="89"/>
                    <a:pt x="197" y="89"/>
                  </a:cubicBezTo>
                  <a:cubicBezTo>
                    <a:pt x="199" y="87"/>
                    <a:pt x="199" y="87"/>
                    <a:pt x="199" y="87"/>
                  </a:cubicBezTo>
                  <a:cubicBezTo>
                    <a:pt x="199" y="87"/>
                    <a:pt x="199" y="87"/>
                    <a:pt x="200" y="87"/>
                  </a:cubicBezTo>
                  <a:cubicBezTo>
                    <a:pt x="202" y="88"/>
                    <a:pt x="203" y="88"/>
                    <a:pt x="204" y="89"/>
                  </a:cubicBezTo>
                  <a:lnTo>
                    <a:pt x="200" y="93"/>
                  </a:lnTo>
                  <a:close/>
                  <a:moveTo>
                    <a:pt x="201" y="79"/>
                  </a:moveTo>
                  <a:cubicBezTo>
                    <a:pt x="196" y="77"/>
                    <a:pt x="196" y="77"/>
                    <a:pt x="196" y="77"/>
                  </a:cubicBezTo>
                  <a:cubicBezTo>
                    <a:pt x="197" y="74"/>
                    <a:pt x="198" y="73"/>
                    <a:pt x="200" y="71"/>
                  </a:cubicBezTo>
                  <a:cubicBezTo>
                    <a:pt x="204" y="75"/>
                    <a:pt x="204" y="75"/>
                    <a:pt x="204" y="75"/>
                  </a:cubicBezTo>
                  <a:cubicBezTo>
                    <a:pt x="202" y="77"/>
                    <a:pt x="202" y="78"/>
                    <a:pt x="201" y="79"/>
                  </a:cubicBezTo>
                  <a:close/>
                  <a:moveTo>
                    <a:pt x="213" y="67"/>
                  </a:moveTo>
                  <a:cubicBezTo>
                    <a:pt x="208" y="64"/>
                    <a:pt x="208" y="64"/>
                    <a:pt x="208" y="64"/>
                  </a:cubicBezTo>
                  <a:cubicBezTo>
                    <a:pt x="209" y="63"/>
                    <a:pt x="209" y="61"/>
                    <a:pt x="209" y="59"/>
                  </a:cubicBezTo>
                  <a:cubicBezTo>
                    <a:pt x="215" y="60"/>
                    <a:pt x="215" y="60"/>
                    <a:pt x="215" y="60"/>
                  </a:cubicBezTo>
                  <a:cubicBezTo>
                    <a:pt x="215" y="63"/>
                    <a:pt x="214" y="65"/>
                    <a:pt x="213" y="67"/>
                  </a:cubicBezTo>
                  <a:close/>
                  <a:moveTo>
                    <a:pt x="280" y="61"/>
                  </a:moveTo>
                  <a:cubicBezTo>
                    <a:pt x="279" y="55"/>
                    <a:pt x="279" y="55"/>
                    <a:pt x="279" y="55"/>
                  </a:cubicBezTo>
                  <a:cubicBezTo>
                    <a:pt x="280" y="55"/>
                    <a:pt x="280" y="54"/>
                    <a:pt x="281" y="54"/>
                  </a:cubicBezTo>
                  <a:cubicBezTo>
                    <a:pt x="286" y="54"/>
                    <a:pt x="286" y="54"/>
                    <a:pt x="286" y="54"/>
                  </a:cubicBezTo>
                  <a:cubicBezTo>
                    <a:pt x="286" y="57"/>
                    <a:pt x="285" y="60"/>
                    <a:pt x="280" y="61"/>
                  </a:cubicBezTo>
                  <a:close/>
                  <a:moveTo>
                    <a:pt x="267" y="59"/>
                  </a:moveTo>
                  <a:cubicBezTo>
                    <a:pt x="265" y="59"/>
                    <a:pt x="263" y="57"/>
                    <a:pt x="261" y="54"/>
                  </a:cubicBezTo>
                  <a:cubicBezTo>
                    <a:pt x="266" y="51"/>
                    <a:pt x="266" y="51"/>
                    <a:pt x="266" y="51"/>
                  </a:cubicBezTo>
                  <a:cubicBezTo>
                    <a:pt x="267" y="53"/>
                    <a:pt x="268" y="53"/>
                    <a:pt x="269" y="54"/>
                  </a:cubicBezTo>
                  <a:lnTo>
                    <a:pt x="267" y="59"/>
                  </a:lnTo>
                  <a:close/>
                  <a:moveTo>
                    <a:pt x="216" y="48"/>
                  </a:moveTo>
                  <a:cubicBezTo>
                    <a:pt x="210" y="48"/>
                    <a:pt x="210" y="48"/>
                    <a:pt x="210" y="48"/>
                  </a:cubicBezTo>
                  <a:cubicBezTo>
                    <a:pt x="210" y="46"/>
                    <a:pt x="210" y="44"/>
                    <a:pt x="211" y="42"/>
                  </a:cubicBezTo>
                  <a:cubicBezTo>
                    <a:pt x="216" y="43"/>
                    <a:pt x="216" y="43"/>
                    <a:pt x="216" y="43"/>
                  </a:cubicBezTo>
                  <a:cubicBezTo>
                    <a:pt x="216" y="45"/>
                    <a:pt x="216" y="46"/>
                    <a:pt x="216" y="48"/>
                  </a:cubicBezTo>
                  <a:close/>
                  <a:moveTo>
                    <a:pt x="279" y="43"/>
                  </a:moveTo>
                  <a:cubicBezTo>
                    <a:pt x="279" y="41"/>
                    <a:pt x="278" y="39"/>
                    <a:pt x="278" y="37"/>
                  </a:cubicBezTo>
                  <a:cubicBezTo>
                    <a:pt x="284" y="37"/>
                    <a:pt x="284" y="37"/>
                    <a:pt x="284" y="37"/>
                  </a:cubicBezTo>
                  <a:cubicBezTo>
                    <a:pt x="284" y="37"/>
                    <a:pt x="284" y="37"/>
                    <a:pt x="284" y="37"/>
                  </a:cubicBezTo>
                  <a:cubicBezTo>
                    <a:pt x="284" y="38"/>
                    <a:pt x="284" y="40"/>
                    <a:pt x="285" y="42"/>
                  </a:cubicBezTo>
                  <a:lnTo>
                    <a:pt x="279" y="43"/>
                  </a:lnTo>
                  <a:close/>
                  <a:moveTo>
                    <a:pt x="256" y="43"/>
                  </a:moveTo>
                  <a:cubicBezTo>
                    <a:pt x="256" y="43"/>
                    <a:pt x="256" y="43"/>
                    <a:pt x="256" y="43"/>
                  </a:cubicBezTo>
                  <a:cubicBezTo>
                    <a:pt x="256" y="43"/>
                    <a:pt x="255" y="42"/>
                    <a:pt x="253" y="42"/>
                  </a:cubicBezTo>
                  <a:cubicBezTo>
                    <a:pt x="255" y="36"/>
                    <a:pt x="255" y="36"/>
                    <a:pt x="255" y="36"/>
                  </a:cubicBezTo>
                  <a:cubicBezTo>
                    <a:pt x="259" y="38"/>
                    <a:pt x="261" y="39"/>
                    <a:pt x="261" y="41"/>
                  </a:cubicBezTo>
                  <a:cubicBezTo>
                    <a:pt x="262" y="41"/>
                    <a:pt x="262" y="41"/>
                    <a:pt x="262" y="41"/>
                  </a:cubicBezTo>
                  <a:cubicBezTo>
                    <a:pt x="256" y="43"/>
                    <a:pt x="256" y="43"/>
                    <a:pt x="256" y="43"/>
                  </a:cubicBezTo>
                  <a:cubicBezTo>
                    <a:pt x="256" y="43"/>
                    <a:pt x="256" y="43"/>
                    <a:pt x="256" y="43"/>
                  </a:cubicBezTo>
                  <a:cubicBezTo>
                    <a:pt x="256" y="43"/>
                    <a:pt x="256" y="43"/>
                    <a:pt x="256" y="43"/>
                  </a:cubicBezTo>
                  <a:close/>
                  <a:moveTo>
                    <a:pt x="256" y="43"/>
                  </a:moveTo>
                  <a:cubicBezTo>
                    <a:pt x="256" y="43"/>
                    <a:pt x="256" y="43"/>
                    <a:pt x="256" y="43"/>
                  </a:cubicBezTo>
                  <a:close/>
                  <a:moveTo>
                    <a:pt x="242" y="39"/>
                  </a:moveTo>
                  <a:cubicBezTo>
                    <a:pt x="241" y="38"/>
                    <a:pt x="239" y="38"/>
                    <a:pt x="237" y="38"/>
                  </a:cubicBezTo>
                  <a:cubicBezTo>
                    <a:pt x="238" y="32"/>
                    <a:pt x="238" y="32"/>
                    <a:pt x="238" y="32"/>
                  </a:cubicBezTo>
                  <a:cubicBezTo>
                    <a:pt x="240" y="32"/>
                    <a:pt x="242" y="32"/>
                    <a:pt x="244" y="33"/>
                  </a:cubicBezTo>
                  <a:lnTo>
                    <a:pt x="242" y="39"/>
                  </a:lnTo>
                  <a:close/>
                  <a:moveTo>
                    <a:pt x="220" y="37"/>
                  </a:moveTo>
                  <a:cubicBezTo>
                    <a:pt x="219" y="31"/>
                    <a:pt x="219" y="31"/>
                    <a:pt x="219" y="31"/>
                  </a:cubicBezTo>
                  <a:cubicBezTo>
                    <a:pt x="221" y="31"/>
                    <a:pt x="223" y="31"/>
                    <a:pt x="226" y="31"/>
                  </a:cubicBezTo>
                  <a:cubicBezTo>
                    <a:pt x="225" y="36"/>
                    <a:pt x="225" y="36"/>
                    <a:pt x="225" y="36"/>
                  </a:cubicBezTo>
                  <a:cubicBezTo>
                    <a:pt x="223" y="36"/>
                    <a:pt x="222" y="36"/>
                    <a:pt x="220" y="37"/>
                  </a:cubicBezTo>
                  <a:close/>
                  <a:moveTo>
                    <a:pt x="274" y="32"/>
                  </a:moveTo>
                  <a:cubicBezTo>
                    <a:pt x="274" y="26"/>
                    <a:pt x="274" y="26"/>
                    <a:pt x="274" y="26"/>
                  </a:cubicBezTo>
                  <a:cubicBezTo>
                    <a:pt x="274" y="26"/>
                    <a:pt x="274" y="26"/>
                    <a:pt x="274" y="26"/>
                  </a:cubicBezTo>
                  <a:cubicBezTo>
                    <a:pt x="275" y="26"/>
                    <a:pt x="276" y="26"/>
                    <a:pt x="277" y="26"/>
                  </a:cubicBezTo>
                  <a:cubicBezTo>
                    <a:pt x="278" y="26"/>
                    <a:pt x="279" y="26"/>
                    <a:pt x="280" y="26"/>
                  </a:cubicBezTo>
                  <a:cubicBezTo>
                    <a:pt x="280" y="31"/>
                    <a:pt x="280" y="31"/>
                    <a:pt x="280" y="31"/>
                  </a:cubicBezTo>
                  <a:cubicBezTo>
                    <a:pt x="279" y="31"/>
                    <a:pt x="278" y="31"/>
                    <a:pt x="277" y="31"/>
                  </a:cubicBezTo>
                  <a:cubicBezTo>
                    <a:pt x="276" y="32"/>
                    <a:pt x="275" y="32"/>
                    <a:pt x="274" y="32"/>
                  </a:cubicBezTo>
                  <a:close/>
                  <a:moveTo>
                    <a:pt x="273" y="24"/>
                  </a:moveTo>
                  <a:cubicBezTo>
                    <a:pt x="272" y="24"/>
                    <a:pt x="272" y="23"/>
                    <a:pt x="271" y="23"/>
                  </a:cubicBezTo>
                  <a:cubicBezTo>
                    <a:pt x="271" y="23"/>
                    <a:pt x="270" y="23"/>
                    <a:pt x="270" y="23"/>
                  </a:cubicBezTo>
                  <a:cubicBezTo>
                    <a:pt x="270" y="23"/>
                    <a:pt x="271" y="23"/>
                    <a:pt x="271" y="22"/>
                  </a:cubicBezTo>
                  <a:cubicBezTo>
                    <a:pt x="266" y="19"/>
                    <a:pt x="266" y="19"/>
                    <a:pt x="266" y="19"/>
                  </a:cubicBezTo>
                  <a:cubicBezTo>
                    <a:pt x="267" y="18"/>
                    <a:pt x="268" y="17"/>
                    <a:pt x="270" y="17"/>
                  </a:cubicBezTo>
                  <a:cubicBezTo>
                    <a:pt x="271" y="17"/>
                    <a:pt x="272" y="17"/>
                    <a:pt x="273" y="18"/>
                  </a:cubicBezTo>
                  <a:cubicBezTo>
                    <a:pt x="273" y="18"/>
                    <a:pt x="273" y="18"/>
                    <a:pt x="273" y="18"/>
                  </a:cubicBezTo>
                  <a:cubicBezTo>
                    <a:pt x="275" y="23"/>
                    <a:pt x="275" y="23"/>
                    <a:pt x="275" y="23"/>
                  </a:cubicBezTo>
                  <a:cubicBezTo>
                    <a:pt x="274" y="24"/>
                    <a:pt x="274" y="24"/>
                    <a:pt x="273" y="24"/>
                  </a:cubicBezTo>
                  <a:close/>
                  <a:moveTo>
                    <a:pt x="328" y="20"/>
                  </a:moveTo>
                  <a:cubicBezTo>
                    <a:pt x="327" y="20"/>
                    <a:pt x="326" y="19"/>
                    <a:pt x="325" y="19"/>
                  </a:cubicBezTo>
                  <a:cubicBezTo>
                    <a:pt x="324" y="18"/>
                    <a:pt x="324" y="18"/>
                    <a:pt x="324" y="18"/>
                  </a:cubicBezTo>
                  <a:cubicBezTo>
                    <a:pt x="324" y="12"/>
                    <a:pt x="324" y="12"/>
                    <a:pt x="324" y="12"/>
                  </a:cubicBezTo>
                  <a:cubicBezTo>
                    <a:pt x="326" y="12"/>
                    <a:pt x="327" y="13"/>
                    <a:pt x="329" y="14"/>
                  </a:cubicBezTo>
                  <a:cubicBezTo>
                    <a:pt x="329" y="14"/>
                    <a:pt x="330" y="15"/>
                    <a:pt x="330" y="15"/>
                  </a:cubicBezTo>
                  <a:lnTo>
                    <a:pt x="328" y="20"/>
                  </a:lnTo>
                  <a:close/>
                  <a:moveTo>
                    <a:pt x="342" y="20"/>
                  </a:moveTo>
                  <a:cubicBezTo>
                    <a:pt x="342" y="20"/>
                    <a:pt x="342" y="20"/>
                    <a:pt x="342" y="20"/>
                  </a:cubicBezTo>
                  <a:cubicBezTo>
                    <a:pt x="341" y="20"/>
                    <a:pt x="339" y="20"/>
                    <a:pt x="338" y="18"/>
                  </a:cubicBezTo>
                  <a:cubicBezTo>
                    <a:pt x="342" y="14"/>
                    <a:pt x="342" y="14"/>
                    <a:pt x="342" y="14"/>
                  </a:cubicBezTo>
                  <a:cubicBezTo>
                    <a:pt x="342" y="14"/>
                    <a:pt x="342" y="14"/>
                    <a:pt x="342" y="14"/>
                  </a:cubicBezTo>
                  <a:cubicBezTo>
                    <a:pt x="343" y="14"/>
                    <a:pt x="343" y="14"/>
                    <a:pt x="344" y="14"/>
                  </a:cubicBezTo>
                  <a:cubicBezTo>
                    <a:pt x="347" y="19"/>
                    <a:pt x="347" y="19"/>
                    <a:pt x="347" y="19"/>
                  </a:cubicBezTo>
                  <a:cubicBezTo>
                    <a:pt x="345" y="20"/>
                    <a:pt x="344" y="20"/>
                    <a:pt x="342" y="20"/>
                  </a:cubicBezTo>
                  <a:close/>
                  <a:moveTo>
                    <a:pt x="284" y="18"/>
                  </a:moveTo>
                  <a:cubicBezTo>
                    <a:pt x="283" y="12"/>
                    <a:pt x="283" y="12"/>
                    <a:pt x="283" y="12"/>
                  </a:cubicBezTo>
                  <a:cubicBezTo>
                    <a:pt x="285" y="12"/>
                    <a:pt x="286" y="11"/>
                    <a:pt x="286" y="11"/>
                  </a:cubicBezTo>
                  <a:cubicBezTo>
                    <a:pt x="291" y="14"/>
                    <a:pt x="291" y="14"/>
                    <a:pt x="291" y="14"/>
                  </a:cubicBezTo>
                  <a:cubicBezTo>
                    <a:pt x="290" y="17"/>
                    <a:pt x="286" y="18"/>
                    <a:pt x="284" y="18"/>
                  </a:cubicBezTo>
                  <a:close/>
                  <a:moveTo>
                    <a:pt x="311" y="16"/>
                  </a:moveTo>
                  <a:cubicBezTo>
                    <a:pt x="309" y="15"/>
                    <a:pt x="307" y="14"/>
                    <a:pt x="306" y="12"/>
                  </a:cubicBezTo>
                  <a:cubicBezTo>
                    <a:pt x="310" y="8"/>
                    <a:pt x="310" y="8"/>
                    <a:pt x="310" y="8"/>
                  </a:cubicBezTo>
                  <a:cubicBezTo>
                    <a:pt x="311" y="9"/>
                    <a:pt x="312" y="10"/>
                    <a:pt x="314" y="11"/>
                  </a:cubicBezTo>
                  <a:lnTo>
                    <a:pt x="311" y="16"/>
                  </a:lnTo>
                  <a:close/>
                  <a:moveTo>
                    <a:pt x="353" y="9"/>
                  </a:moveTo>
                  <a:cubicBezTo>
                    <a:pt x="349" y="4"/>
                    <a:pt x="349" y="4"/>
                    <a:pt x="349" y="4"/>
                  </a:cubicBezTo>
                  <a:cubicBezTo>
                    <a:pt x="351" y="3"/>
                    <a:pt x="353" y="3"/>
                    <a:pt x="355" y="3"/>
                  </a:cubicBezTo>
                  <a:cubicBezTo>
                    <a:pt x="356" y="3"/>
                    <a:pt x="357" y="3"/>
                    <a:pt x="357" y="3"/>
                  </a:cubicBezTo>
                  <a:cubicBezTo>
                    <a:pt x="357" y="8"/>
                    <a:pt x="357" y="8"/>
                    <a:pt x="357" y="8"/>
                  </a:cubicBezTo>
                  <a:cubicBezTo>
                    <a:pt x="356" y="8"/>
                    <a:pt x="356" y="8"/>
                    <a:pt x="355" y="8"/>
                  </a:cubicBezTo>
                  <a:cubicBezTo>
                    <a:pt x="354" y="8"/>
                    <a:pt x="353" y="9"/>
                    <a:pt x="353" y="9"/>
                  </a:cubicBezTo>
                  <a:close/>
                  <a:moveTo>
                    <a:pt x="295" y="6"/>
                  </a:moveTo>
                  <a:cubicBezTo>
                    <a:pt x="294" y="0"/>
                    <a:pt x="294" y="0"/>
                    <a:pt x="294" y="0"/>
                  </a:cubicBezTo>
                  <a:cubicBezTo>
                    <a:pt x="296" y="0"/>
                    <a:pt x="298" y="0"/>
                    <a:pt x="300" y="0"/>
                  </a:cubicBezTo>
                  <a:cubicBezTo>
                    <a:pt x="300" y="6"/>
                    <a:pt x="300" y="6"/>
                    <a:pt x="300" y="6"/>
                  </a:cubicBezTo>
                  <a:cubicBezTo>
                    <a:pt x="300" y="6"/>
                    <a:pt x="300" y="6"/>
                    <a:pt x="300" y="6"/>
                  </a:cubicBezTo>
                  <a:cubicBezTo>
                    <a:pt x="298" y="6"/>
                    <a:pt x="296" y="6"/>
                    <a:pt x="295"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2" name="îSḻiďê">
              <a:extLst>
                <a:ext uri="{FF2B5EF4-FFF2-40B4-BE49-F238E27FC236}">
                  <a16:creationId xmlns:a16="http://schemas.microsoft.com/office/drawing/2014/main" id="{25BBE999-8F11-4E00-AF41-06CC772C815A}"/>
                </a:ext>
              </a:extLst>
            </p:cNvPr>
            <p:cNvSpPr/>
            <p:nvPr/>
          </p:nvSpPr>
          <p:spPr bwMode="auto">
            <a:xfrm>
              <a:off x="9707563" y="5038725"/>
              <a:ext cx="150813" cy="166688"/>
            </a:xfrm>
            <a:custGeom>
              <a:avLst/>
              <a:gdLst>
                <a:gd name="T0" fmla="*/ 0 w 70"/>
                <a:gd name="T1" fmla="*/ 77 h 78"/>
                <a:gd name="T2" fmla="*/ 1 w 70"/>
                <a:gd name="T3" fmla="*/ 74 h 78"/>
                <a:gd name="T4" fmla="*/ 4 w 70"/>
                <a:gd name="T5" fmla="*/ 72 h 78"/>
                <a:gd name="T6" fmla="*/ 8 w 70"/>
                <a:gd name="T7" fmla="*/ 75 h 78"/>
                <a:gd name="T8" fmla="*/ 16 w 70"/>
                <a:gd name="T9" fmla="*/ 70 h 78"/>
                <a:gd name="T10" fmla="*/ 15 w 70"/>
                <a:gd name="T11" fmla="*/ 64 h 78"/>
                <a:gd name="T12" fmla="*/ 21 w 70"/>
                <a:gd name="T13" fmla="*/ 63 h 78"/>
                <a:gd name="T14" fmla="*/ 19 w 70"/>
                <a:gd name="T15" fmla="*/ 69 h 78"/>
                <a:gd name="T16" fmla="*/ 16 w 70"/>
                <a:gd name="T17" fmla="*/ 70 h 78"/>
                <a:gd name="T18" fmla="*/ 24 w 70"/>
                <a:gd name="T19" fmla="*/ 60 h 78"/>
                <a:gd name="T20" fmla="*/ 24 w 70"/>
                <a:gd name="T21" fmla="*/ 60 h 78"/>
                <a:gd name="T22" fmla="*/ 21 w 70"/>
                <a:gd name="T23" fmla="*/ 58 h 78"/>
                <a:gd name="T24" fmla="*/ 27 w 70"/>
                <a:gd name="T25" fmla="*/ 55 h 78"/>
                <a:gd name="T26" fmla="*/ 26 w 70"/>
                <a:gd name="T27" fmla="*/ 56 h 78"/>
                <a:gd name="T28" fmla="*/ 27 w 70"/>
                <a:gd name="T29" fmla="*/ 61 h 78"/>
                <a:gd name="T30" fmla="*/ 34 w 70"/>
                <a:gd name="T31" fmla="*/ 52 h 78"/>
                <a:gd name="T32" fmla="*/ 30 w 70"/>
                <a:gd name="T33" fmla="*/ 49 h 78"/>
                <a:gd name="T34" fmla="*/ 33 w 70"/>
                <a:gd name="T35" fmla="*/ 46 h 78"/>
                <a:gd name="T36" fmla="*/ 37 w 70"/>
                <a:gd name="T37" fmla="*/ 49 h 78"/>
                <a:gd name="T38" fmla="*/ 34 w 70"/>
                <a:gd name="T39" fmla="*/ 52 h 78"/>
                <a:gd name="T40" fmla="*/ 46 w 70"/>
                <a:gd name="T41" fmla="*/ 43 h 78"/>
                <a:gd name="T42" fmla="*/ 41 w 70"/>
                <a:gd name="T43" fmla="*/ 42 h 78"/>
                <a:gd name="T44" fmla="*/ 41 w 70"/>
                <a:gd name="T45" fmla="*/ 42 h 78"/>
                <a:gd name="T46" fmla="*/ 45 w 70"/>
                <a:gd name="T47" fmla="*/ 37 h 78"/>
                <a:gd name="T48" fmla="*/ 46 w 70"/>
                <a:gd name="T49" fmla="*/ 37 h 78"/>
                <a:gd name="T50" fmla="*/ 46 w 70"/>
                <a:gd name="T51" fmla="*/ 43 h 78"/>
                <a:gd name="T52" fmla="*/ 49 w 70"/>
                <a:gd name="T53" fmla="*/ 25 h 78"/>
                <a:gd name="T54" fmla="*/ 55 w 70"/>
                <a:gd name="T55" fmla="*/ 23 h 78"/>
                <a:gd name="T56" fmla="*/ 55 w 70"/>
                <a:gd name="T57" fmla="*/ 29 h 78"/>
                <a:gd name="T58" fmla="*/ 56 w 70"/>
                <a:gd name="T59" fmla="*/ 16 h 78"/>
                <a:gd name="T60" fmla="*/ 55 w 70"/>
                <a:gd name="T61" fmla="*/ 11 h 78"/>
                <a:gd name="T62" fmla="*/ 56 w 70"/>
                <a:gd name="T63" fmla="*/ 9 h 78"/>
                <a:gd name="T64" fmla="*/ 62 w 70"/>
                <a:gd name="T65" fmla="*/ 11 h 78"/>
                <a:gd name="T66" fmla="*/ 64 w 70"/>
                <a:gd name="T67" fmla="*/ 3 h 78"/>
                <a:gd name="T68" fmla="*/ 69 w 70"/>
                <a:gd name="T69" fmla="*/ 0 h 78"/>
                <a:gd name="T70" fmla="*/ 64 w 70"/>
                <a:gd name="T71" fmla="*/ 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0" h="78">
                  <a:moveTo>
                    <a:pt x="4" y="78"/>
                  </a:moveTo>
                  <a:cubicBezTo>
                    <a:pt x="2" y="78"/>
                    <a:pt x="0" y="77"/>
                    <a:pt x="0" y="77"/>
                  </a:cubicBezTo>
                  <a:cubicBezTo>
                    <a:pt x="3" y="72"/>
                    <a:pt x="3" y="72"/>
                    <a:pt x="3" y="72"/>
                  </a:cubicBezTo>
                  <a:cubicBezTo>
                    <a:pt x="1" y="74"/>
                    <a:pt x="1" y="74"/>
                    <a:pt x="1" y="74"/>
                  </a:cubicBezTo>
                  <a:cubicBezTo>
                    <a:pt x="3" y="72"/>
                    <a:pt x="3" y="72"/>
                    <a:pt x="3" y="72"/>
                  </a:cubicBezTo>
                  <a:cubicBezTo>
                    <a:pt x="3" y="72"/>
                    <a:pt x="3" y="72"/>
                    <a:pt x="4" y="72"/>
                  </a:cubicBezTo>
                  <a:cubicBezTo>
                    <a:pt x="4" y="72"/>
                    <a:pt x="4" y="72"/>
                    <a:pt x="4" y="72"/>
                  </a:cubicBezTo>
                  <a:cubicBezTo>
                    <a:pt x="8" y="75"/>
                    <a:pt x="8" y="75"/>
                    <a:pt x="8" y="75"/>
                  </a:cubicBezTo>
                  <a:cubicBezTo>
                    <a:pt x="7" y="77"/>
                    <a:pt x="6" y="78"/>
                    <a:pt x="4" y="78"/>
                  </a:cubicBezTo>
                  <a:close/>
                  <a:moveTo>
                    <a:pt x="16" y="70"/>
                  </a:moveTo>
                  <a:cubicBezTo>
                    <a:pt x="14" y="65"/>
                    <a:pt x="14" y="65"/>
                    <a:pt x="14" y="65"/>
                  </a:cubicBezTo>
                  <a:cubicBezTo>
                    <a:pt x="15" y="65"/>
                    <a:pt x="15" y="64"/>
                    <a:pt x="15" y="64"/>
                  </a:cubicBezTo>
                  <a:cubicBezTo>
                    <a:pt x="16" y="64"/>
                    <a:pt x="18" y="63"/>
                    <a:pt x="19" y="63"/>
                  </a:cubicBezTo>
                  <a:cubicBezTo>
                    <a:pt x="20" y="63"/>
                    <a:pt x="20" y="63"/>
                    <a:pt x="21" y="63"/>
                  </a:cubicBezTo>
                  <a:cubicBezTo>
                    <a:pt x="21" y="69"/>
                    <a:pt x="21" y="69"/>
                    <a:pt x="21" y="69"/>
                  </a:cubicBezTo>
                  <a:cubicBezTo>
                    <a:pt x="21" y="69"/>
                    <a:pt x="20" y="69"/>
                    <a:pt x="19" y="69"/>
                  </a:cubicBezTo>
                  <a:cubicBezTo>
                    <a:pt x="19" y="69"/>
                    <a:pt x="18" y="69"/>
                    <a:pt x="18" y="70"/>
                  </a:cubicBezTo>
                  <a:cubicBezTo>
                    <a:pt x="17" y="70"/>
                    <a:pt x="17" y="70"/>
                    <a:pt x="16" y="70"/>
                  </a:cubicBezTo>
                  <a:close/>
                  <a:moveTo>
                    <a:pt x="27" y="61"/>
                  </a:moveTo>
                  <a:cubicBezTo>
                    <a:pt x="26" y="61"/>
                    <a:pt x="25" y="61"/>
                    <a:pt x="24" y="60"/>
                  </a:cubicBezTo>
                  <a:cubicBezTo>
                    <a:pt x="24" y="60"/>
                    <a:pt x="24" y="60"/>
                    <a:pt x="23" y="60"/>
                  </a:cubicBezTo>
                  <a:cubicBezTo>
                    <a:pt x="24" y="60"/>
                    <a:pt x="24" y="60"/>
                    <a:pt x="24" y="60"/>
                  </a:cubicBezTo>
                  <a:cubicBezTo>
                    <a:pt x="25" y="60"/>
                    <a:pt x="26" y="59"/>
                    <a:pt x="26" y="59"/>
                  </a:cubicBezTo>
                  <a:cubicBezTo>
                    <a:pt x="21" y="58"/>
                    <a:pt x="21" y="58"/>
                    <a:pt x="21" y="58"/>
                  </a:cubicBezTo>
                  <a:cubicBezTo>
                    <a:pt x="21" y="55"/>
                    <a:pt x="23" y="54"/>
                    <a:pt x="24" y="54"/>
                  </a:cubicBezTo>
                  <a:cubicBezTo>
                    <a:pt x="26" y="54"/>
                    <a:pt x="26" y="55"/>
                    <a:pt x="27" y="55"/>
                  </a:cubicBezTo>
                  <a:cubicBezTo>
                    <a:pt x="28" y="55"/>
                    <a:pt x="28" y="56"/>
                    <a:pt x="28" y="56"/>
                  </a:cubicBezTo>
                  <a:cubicBezTo>
                    <a:pt x="28" y="56"/>
                    <a:pt x="27" y="56"/>
                    <a:pt x="26" y="56"/>
                  </a:cubicBezTo>
                  <a:cubicBezTo>
                    <a:pt x="30" y="61"/>
                    <a:pt x="30" y="61"/>
                    <a:pt x="30" y="61"/>
                  </a:cubicBezTo>
                  <a:cubicBezTo>
                    <a:pt x="29" y="61"/>
                    <a:pt x="28" y="61"/>
                    <a:pt x="27" y="61"/>
                  </a:cubicBezTo>
                  <a:close/>
                  <a:moveTo>
                    <a:pt x="32" y="54"/>
                  </a:moveTo>
                  <a:cubicBezTo>
                    <a:pt x="34" y="52"/>
                    <a:pt x="34" y="52"/>
                    <a:pt x="34" y="52"/>
                  </a:cubicBezTo>
                  <a:cubicBezTo>
                    <a:pt x="32" y="53"/>
                    <a:pt x="32" y="53"/>
                    <a:pt x="32" y="53"/>
                  </a:cubicBezTo>
                  <a:cubicBezTo>
                    <a:pt x="31" y="52"/>
                    <a:pt x="30" y="51"/>
                    <a:pt x="30" y="49"/>
                  </a:cubicBezTo>
                  <a:cubicBezTo>
                    <a:pt x="30" y="48"/>
                    <a:pt x="30" y="47"/>
                    <a:pt x="31" y="47"/>
                  </a:cubicBezTo>
                  <a:cubicBezTo>
                    <a:pt x="32" y="46"/>
                    <a:pt x="33" y="46"/>
                    <a:pt x="33" y="46"/>
                  </a:cubicBezTo>
                  <a:cubicBezTo>
                    <a:pt x="33" y="46"/>
                    <a:pt x="32" y="46"/>
                    <a:pt x="32" y="47"/>
                  </a:cubicBezTo>
                  <a:cubicBezTo>
                    <a:pt x="37" y="49"/>
                    <a:pt x="37" y="49"/>
                    <a:pt x="37" y="49"/>
                  </a:cubicBezTo>
                  <a:cubicBezTo>
                    <a:pt x="37" y="49"/>
                    <a:pt x="37" y="49"/>
                    <a:pt x="37" y="49"/>
                  </a:cubicBezTo>
                  <a:cubicBezTo>
                    <a:pt x="37" y="50"/>
                    <a:pt x="36" y="51"/>
                    <a:pt x="34" y="52"/>
                  </a:cubicBezTo>
                  <a:lnTo>
                    <a:pt x="32" y="54"/>
                  </a:lnTo>
                  <a:close/>
                  <a:moveTo>
                    <a:pt x="46" y="43"/>
                  </a:moveTo>
                  <a:cubicBezTo>
                    <a:pt x="46" y="43"/>
                    <a:pt x="46" y="43"/>
                    <a:pt x="47" y="42"/>
                  </a:cubicBezTo>
                  <a:cubicBezTo>
                    <a:pt x="41" y="42"/>
                    <a:pt x="41" y="42"/>
                    <a:pt x="41" y="42"/>
                  </a:cubicBezTo>
                  <a:cubicBezTo>
                    <a:pt x="44" y="42"/>
                    <a:pt x="44" y="42"/>
                    <a:pt x="44" y="42"/>
                  </a:cubicBezTo>
                  <a:cubicBezTo>
                    <a:pt x="41" y="42"/>
                    <a:pt x="41" y="42"/>
                    <a:pt x="41" y="42"/>
                  </a:cubicBezTo>
                  <a:cubicBezTo>
                    <a:pt x="41" y="42"/>
                    <a:pt x="41" y="42"/>
                    <a:pt x="41" y="42"/>
                  </a:cubicBezTo>
                  <a:cubicBezTo>
                    <a:pt x="41" y="39"/>
                    <a:pt x="42" y="38"/>
                    <a:pt x="45" y="37"/>
                  </a:cubicBezTo>
                  <a:cubicBezTo>
                    <a:pt x="45" y="37"/>
                    <a:pt x="45" y="37"/>
                    <a:pt x="45" y="37"/>
                  </a:cubicBezTo>
                  <a:cubicBezTo>
                    <a:pt x="46" y="37"/>
                    <a:pt x="46" y="37"/>
                    <a:pt x="46" y="37"/>
                  </a:cubicBezTo>
                  <a:cubicBezTo>
                    <a:pt x="50" y="42"/>
                    <a:pt x="50" y="42"/>
                    <a:pt x="50" y="42"/>
                  </a:cubicBezTo>
                  <a:cubicBezTo>
                    <a:pt x="48" y="42"/>
                    <a:pt x="47" y="43"/>
                    <a:pt x="46" y="43"/>
                  </a:cubicBezTo>
                  <a:close/>
                  <a:moveTo>
                    <a:pt x="49" y="29"/>
                  </a:moveTo>
                  <a:cubicBezTo>
                    <a:pt x="49" y="28"/>
                    <a:pt x="49" y="27"/>
                    <a:pt x="49" y="25"/>
                  </a:cubicBezTo>
                  <a:cubicBezTo>
                    <a:pt x="49" y="24"/>
                    <a:pt x="49" y="24"/>
                    <a:pt x="49" y="23"/>
                  </a:cubicBezTo>
                  <a:cubicBezTo>
                    <a:pt x="55" y="23"/>
                    <a:pt x="55" y="23"/>
                    <a:pt x="55" y="23"/>
                  </a:cubicBezTo>
                  <a:cubicBezTo>
                    <a:pt x="55" y="23"/>
                    <a:pt x="55" y="24"/>
                    <a:pt x="55" y="25"/>
                  </a:cubicBezTo>
                  <a:cubicBezTo>
                    <a:pt x="55" y="26"/>
                    <a:pt x="55" y="28"/>
                    <a:pt x="55" y="29"/>
                  </a:cubicBezTo>
                  <a:lnTo>
                    <a:pt x="49" y="29"/>
                  </a:lnTo>
                  <a:close/>
                  <a:moveTo>
                    <a:pt x="56" y="16"/>
                  </a:moveTo>
                  <a:cubicBezTo>
                    <a:pt x="56" y="14"/>
                    <a:pt x="56" y="14"/>
                    <a:pt x="56" y="14"/>
                  </a:cubicBezTo>
                  <a:cubicBezTo>
                    <a:pt x="55" y="11"/>
                    <a:pt x="55" y="11"/>
                    <a:pt x="55" y="11"/>
                  </a:cubicBezTo>
                  <a:cubicBezTo>
                    <a:pt x="56" y="10"/>
                    <a:pt x="56" y="10"/>
                    <a:pt x="56" y="10"/>
                  </a:cubicBezTo>
                  <a:cubicBezTo>
                    <a:pt x="56" y="10"/>
                    <a:pt x="56" y="10"/>
                    <a:pt x="56" y="9"/>
                  </a:cubicBezTo>
                  <a:cubicBezTo>
                    <a:pt x="62" y="10"/>
                    <a:pt x="62" y="10"/>
                    <a:pt x="62" y="10"/>
                  </a:cubicBezTo>
                  <a:cubicBezTo>
                    <a:pt x="62" y="10"/>
                    <a:pt x="62" y="11"/>
                    <a:pt x="62" y="11"/>
                  </a:cubicBezTo>
                  <a:cubicBezTo>
                    <a:pt x="62" y="12"/>
                    <a:pt x="61" y="16"/>
                    <a:pt x="56" y="16"/>
                  </a:cubicBezTo>
                  <a:close/>
                  <a:moveTo>
                    <a:pt x="64" y="3"/>
                  </a:moveTo>
                  <a:cubicBezTo>
                    <a:pt x="64" y="3"/>
                    <a:pt x="64" y="2"/>
                    <a:pt x="64" y="2"/>
                  </a:cubicBezTo>
                  <a:cubicBezTo>
                    <a:pt x="69" y="0"/>
                    <a:pt x="69" y="0"/>
                    <a:pt x="69" y="0"/>
                  </a:cubicBezTo>
                  <a:cubicBezTo>
                    <a:pt x="69" y="1"/>
                    <a:pt x="70" y="2"/>
                    <a:pt x="70" y="2"/>
                  </a:cubicBezTo>
                  <a:lnTo>
                    <a:pt x="64" y="3"/>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3" name="ïşľiḓe">
              <a:extLst>
                <a:ext uri="{FF2B5EF4-FFF2-40B4-BE49-F238E27FC236}">
                  <a16:creationId xmlns:a16="http://schemas.microsoft.com/office/drawing/2014/main" id="{F4130340-56B8-4D2B-B8DD-C638D8D1B73B}"/>
                </a:ext>
              </a:extLst>
            </p:cNvPr>
            <p:cNvSpPr/>
            <p:nvPr/>
          </p:nvSpPr>
          <p:spPr bwMode="auto">
            <a:xfrm>
              <a:off x="7386638" y="4649788"/>
              <a:ext cx="728663" cy="1190625"/>
            </a:xfrm>
            <a:custGeom>
              <a:avLst/>
              <a:gdLst>
                <a:gd name="T0" fmla="*/ 324 w 339"/>
                <a:gd name="T1" fmla="*/ 535 h 556"/>
                <a:gd name="T2" fmla="*/ 315 w 339"/>
                <a:gd name="T3" fmla="*/ 524 h 556"/>
                <a:gd name="T4" fmla="*/ 292 w 339"/>
                <a:gd name="T5" fmla="*/ 504 h 556"/>
                <a:gd name="T6" fmla="*/ 288 w 339"/>
                <a:gd name="T7" fmla="*/ 481 h 556"/>
                <a:gd name="T8" fmla="*/ 285 w 339"/>
                <a:gd name="T9" fmla="*/ 466 h 556"/>
                <a:gd name="T10" fmla="*/ 80 w 339"/>
                <a:gd name="T11" fmla="*/ 464 h 556"/>
                <a:gd name="T12" fmla="*/ 106 w 339"/>
                <a:gd name="T13" fmla="*/ 455 h 556"/>
                <a:gd name="T14" fmla="*/ 274 w 339"/>
                <a:gd name="T15" fmla="*/ 453 h 556"/>
                <a:gd name="T16" fmla="*/ 193 w 339"/>
                <a:gd name="T17" fmla="*/ 451 h 556"/>
                <a:gd name="T18" fmla="*/ 125 w 339"/>
                <a:gd name="T19" fmla="*/ 450 h 556"/>
                <a:gd name="T20" fmla="*/ 62 w 339"/>
                <a:gd name="T21" fmla="*/ 451 h 556"/>
                <a:gd name="T22" fmla="*/ 179 w 339"/>
                <a:gd name="T23" fmla="*/ 451 h 556"/>
                <a:gd name="T24" fmla="*/ 255 w 339"/>
                <a:gd name="T25" fmla="*/ 441 h 556"/>
                <a:gd name="T26" fmla="*/ 137 w 339"/>
                <a:gd name="T27" fmla="*/ 441 h 556"/>
                <a:gd name="T28" fmla="*/ 152 w 339"/>
                <a:gd name="T29" fmla="*/ 442 h 556"/>
                <a:gd name="T30" fmla="*/ 186 w 339"/>
                <a:gd name="T31" fmla="*/ 444 h 556"/>
                <a:gd name="T32" fmla="*/ 268 w 339"/>
                <a:gd name="T33" fmla="*/ 437 h 556"/>
                <a:gd name="T34" fmla="*/ 162 w 339"/>
                <a:gd name="T35" fmla="*/ 432 h 556"/>
                <a:gd name="T36" fmla="*/ 246 w 339"/>
                <a:gd name="T37" fmla="*/ 430 h 556"/>
                <a:gd name="T38" fmla="*/ 224 w 339"/>
                <a:gd name="T39" fmla="*/ 428 h 556"/>
                <a:gd name="T40" fmla="*/ 78 w 339"/>
                <a:gd name="T41" fmla="*/ 428 h 556"/>
                <a:gd name="T42" fmla="*/ 237 w 339"/>
                <a:gd name="T43" fmla="*/ 422 h 556"/>
                <a:gd name="T44" fmla="*/ 208 w 339"/>
                <a:gd name="T45" fmla="*/ 416 h 556"/>
                <a:gd name="T46" fmla="*/ 96 w 339"/>
                <a:gd name="T47" fmla="*/ 415 h 556"/>
                <a:gd name="T48" fmla="*/ 107 w 339"/>
                <a:gd name="T49" fmla="*/ 407 h 556"/>
                <a:gd name="T50" fmla="*/ 74 w 339"/>
                <a:gd name="T51" fmla="*/ 394 h 556"/>
                <a:gd name="T52" fmla="*/ 74 w 339"/>
                <a:gd name="T53" fmla="*/ 394 h 556"/>
                <a:gd name="T54" fmla="*/ 43 w 339"/>
                <a:gd name="T55" fmla="*/ 383 h 556"/>
                <a:gd name="T56" fmla="*/ 88 w 339"/>
                <a:gd name="T57" fmla="*/ 378 h 556"/>
                <a:gd name="T58" fmla="*/ 46 w 339"/>
                <a:gd name="T59" fmla="*/ 363 h 556"/>
                <a:gd name="T60" fmla="*/ 46 w 339"/>
                <a:gd name="T61" fmla="*/ 349 h 556"/>
                <a:gd name="T62" fmla="*/ 49 w 339"/>
                <a:gd name="T63" fmla="*/ 335 h 556"/>
                <a:gd name="T64" fmla="*/ 56 w 339"/>
                <a:gd name="T65" fmla="*/ 325 h 556"/>
                <a:gd name="T66" fmla="*/ 52 w 339"/>
                <a:gd name="T67" fmla="*/ 318 h 556"/>
                <a:gd name="T68" fmla="*/ 45 w 339"/>
                <a:gd name="T69" fmla="*/ 313 h 556"/>
                <a:gd name="T70" fmla="*/ 51 w 339"/>
                <a:gd name="T71" fmla="*/ 296 h 556"/>
                <a:gd name="T72" fmla="*/ 52 w 339"/>
                <a:gd name="T73" fmla="*/ 279 h 556"/>
                <a:gd name="T74" fmla="*/ 34 w 339"/>
                <a:gd name="T75" fmla="*/ 261 h 556"/>
                <a:gd name="T76" fmla="*/ 34 w 339"/>
                <a:gd name="T77" fmla="*/ 261 h 556"/>
                <a:gd name="T78" fmla="*/ 35 w 339"/>
                <a:gd name="T79" fmla="*/ 242 h 556"/>
                <a:gd name="T80" fmla="*/ 31 w 339"/>
                <a:gd name="T81" fmla="*/ 228 h 556"/>
                <a:gd name="T82" fmla="*/ 10 w 339"/>
                <a:gd name="T83" fmla="*/ 217 h 556"/>
                <a:gd name="T84" fmla="*/ 25 w 339"/>
                <a:gd name="T85" fmla="*/ 215 h 556"/>
                <a:gd name="T86" fmla="*/ 14 w 339"/>
                <a:gd name="T87" fmla="*/ 187 h 556"/>
                <a:gd name="T88" fmla="*/ 15 w 339"/>
                <a:gd name="T89" fmla="*/ 164 h 556"/>
                <a:gd name="T90" fmla="*/ 30 w 339"/>
                <a:gd name="T91" fmla="*/ 156 h 556"/>
                <a:gd name="T92" fmla="*/ 42 w 339"/>
                <a:gd name="T93" fmla="*/ 151 h 556"/>
                <a:gd name="T94" fmla="*/ 43 w 339"/>
                <a:gd name="T95" fmla="*/ 139 h 556"/>
                <a:gd name="T96" fmla="*/ 48 w 339"/>
                <a:gd name="T97" fmla="*/ 110 h 556"/>
                <a:gd name="T98" fmla="*/ 48 w 339"/>
                <a:gd name="T99" fmla="*/ 110 h 556"/>
                <a:gd name="T100" fmla="*/ 39 w 339"/>
                <a:gd name="T101" fmla="*/ 74 h 556"/>
                <a:gd name="T102" fmla="*/ 31 w 339"/>
                <a:gd name="T103" fmla="*/ 65 h 556"/>
                <a:gd name="T104" fmla="*/ 12 w 339"/>
                <a:gd name="T105" fmla="*/ 63 h 556"/>
                <a:gd name="T106" fmla="*/ 6 w 339"/>
                <a:gd name="T107" fmla="*/ 37 h 556"/>
                <a:gd name="T108" fmla="*/ 6 w 339"/>
                <a:gd name="T109" fmla="*/ 23 h 556"/>
                <a:gd name="T110" fmla="*/ 0 w 339"/>
                <a:gd name="T111" fmla="*/ 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9" h="556">
                  <a:moveTo>
                    <a:pt x="336" y="556"/>
                  </a:moveTo>
                  <a:cubicBezTo>
                    <a:pt x="336" y="556"/>
                    <a:pt x="334" y="554"/>
                    <a:pt x="331" y="552"/>
                  </a:cubicBezTo>
                  <a:cubicBezTo>
                    <a:pt x="335" y="548"/>
                    <a:pt x="335" y="548"/>
                    <a:pt x="335" y="548"/>
                  </a:cubicBezTo>
                  <a:cubicBezTo>
                    <a:pt x="337" y="550"/>
                    <a:pt x="339" y="551"/>
                    <a:pt x="339" y="551"/>
                  </a:cubicBezTo>
                  <a:lnTo>
                    <a:pt x="336" y="556"/>
                  </a:lnTo>
                  <a:close/>
                  <a:moveTo>
                    <a:pt x="322" y="543"/>
                  </a:moveTo>
                  <a:cubicBezTo>
                    <a:pt x="319" y="538"/>
                    <a:pt x="319" y="538"/>
                    <a:pt x="319" y="538"/>
                  </a:cubicBezTo>
                  <a:cubicBezTo>
                    <a:pt x="324" y="535"/>
                    <a:pt x="324" y="535"/>
                    <a:pt x="324" y="535"/>
                  </a:cubicBezTo>
                  <a:cubicBezTo>
                    <a:pt x="327" y="540"/>
                    <a:pt x="327" y="540"/>
                    <a:pt x="327" y="540"/>
                  </a:cubicBezTo>
                  <a:lnTo>
                    <a:pt x="322" y="543"/>
                  </a:lnTo>
                  <a:close/>
                  <a:moveTo>
                    <a:pt x="313" y="530"/>
                  </a:moveTo>
                  <a:cubicBezTo>
                    <a:pt x="312" y="529"/>
                    <a:pt x="312" y="529"/>
                    <a:pt x="312" y="529"/>
                  </a:cubicBezTo>
                  <a:cubicBezTo>
                    <a:pt x="311" y="529"/>
                    <a:pt x="310" y="528"/>
                    <a:pt x="309" y="527"/>
                  </a:cubicBezTo>
                  <a:cubicBezTo>
                    <a:pt x="311" y="521"/>
                    <a:pt x="311" y="521"/>
                    <a:pt x="311" y="521"/>
                  </a:cubicBezTo>
                  <a:cubicBezTo>
                    <a:pt x="312" y="522"/>
                    <a:pt x="312" y="522"/>
                    <a:pt x="313" y="523"/>
                  </a:cubicBezTo>
                  <a:cubicBezTo>
                    <a:pt x="314" y="523"/>
                    <a:pt x="315" y="524"/>
                    <a:pt x="315" y="524"/>
                  </a:cubicBezTo>
                  <a:cubicBezTo>
                    <a:pt x="316" y="525"/>
                    <a:pt x="316" y="525"/>
                    <a:pt x="316" y="525"/>
                  </a:cubicBezTo>
                  <a:lnTo>
                    <a:pt x="313" y="530"/>
                  </a:lnTo>
                  <a:close/>
                  <a:moveTo>
                    <a:pt x="299" y="518"/>
                  </a:moveTo>
                  <a:cubicBezTo>
                    <a:pt x="299" y="516"/>
                    <a:pt x="298" y="515"/>
                    <a:pt x="298" y="514"/>
                  </a:cubicBezTo>
                  <a:cubicBezTo>
                    <a:pt x="303" y="511"/>
                    <a:pt x="303" y="511"/>
                    <a:pt x="303" y="511"/>
                  </a:cubicBezTo>
                  <a:cubicBezTo>
                    <a:pt x="304" y="513"/>
                    <a:pt x="304" y="515"/>
                    <a:pt x="304" y="518"/>
                  </a:cubicBezTo>
                  <a:lnTo>
                    <a:pt x="299" y="518"/>
                  </a:lnTo>
                  <a:close/>
                  <a:moveTo>
                    <a:pt x="292" y="504"/>
                  </a:moveTo>
                  <a:cubicBezTo>
                    <a:pt x="291" y="502"/>
                    <a:pt x="291" y="500"/>
                    <a:pt x="290" y="497"/>
                  </a:cubicBezTo>
                  <a:cubicBezTo>
                    <a:pt x="296" y="496"/>
                    <a:pt x="296" y="496"/>
                    <a:pt x="296" y="496"/>
                  </a:cubicBezTo>
                  <a:cubicBezTo>
                    <a:pt x="296" y="498"/>
                    <a:pt x="297" y="500"/>
                    <a:pt x="298" y="501"/>
                  </a:cubicBezTo>
                  <a:lnTo>
                    <a:pt x="292" y="504"/>
                  </a:lnTo>
                  <a:close/>
                  <a:moveTo>
                    <a:pt x="292" y="487"/>
                  </a:moveTo>
                  <a:cubicBezTo>
                    <a:pt x="286" y="486"/>
                    <a:pt x="286" y="486"/>
                    <a:pt x="286" y="486"/>
                  </a:cubicBezTo>
                  <a:cubicBezTo>
                    <a:pt x="286" y="485"/>
                    <a:pt x="286" y="485"/>
                    <a:pt x="287" y="484"/>
                  </a:cubicBezTo>
                  <a:cubicBezTo>
                    <a:pt x="287" y="483"/>
                    <a:pt x="288" y="482"/>
                    <a:pt x="288" y="481"/>
                  </a:cubicBezTo>
                  <a:cubicBezTo>
                    <a:pt x="288" y="480"/>
                    <a:pt x="288" y="480"/>
                    <a:pt x="288" y="480"/>
                  </a:cubicBezTo>
                  <a:cubicBezTo>
                    <a:pt x="294" y="482"/>
                    <a:pt x="294" y="482"/>
                    <a:pt x="294" y="482"/>
                  </a:cubicBezTo>
                  <a:cubicBezTo>
                    <a:pt x="293" y="483"/>
                    <a:pt x="293" y="483"/>
                    <a:pt x="293" y="483"/>
                  </a:cubicBezTo>
                  <a:cubicBezTo>
                    <a:pt x="293" y="484"/>
                    <a:pt x="293" y="485"/>
                    <a:pt x="292" y="486"/>
                  </a:cubicBezTo>
                  <a:cubicBezTo>
                    <a:pt x="292" y="486"/>
                    <a:pt x="292" y="487"/>
                    <a:pt x="292" y="487"/>
                  </a:cubicBezTo>
                  <a:close/>
                  <a:moveTo>
                    <a:pt x="284" y="474"/>
                  </a:moveTo>
                  <a:cubicBezTo>
                    <a:pt x="282" y="472"/>
                    <a:pt x="281" y="470"/>
                    <a:pt x="280" y="469"/>
                  </a:cubicBezTo>
                  <a:cubicBezTo>
                    <a:pt x="285" y="466"/>
                    <a:pt x="285" y="466"/>
                    <a:pt x="285" y="466"/>
                  </a:cubicBezTo>
                  <a:cubicBezTo>
                    <a:pt x="286" y="467"/>
                    <a:pt x="287" y="468"/>
                    <a:pt x="288" y="470"/>
                  </a:cubicBezTo>
                  <a:lnTo>
                    <a:pt x="284" y="474"/>
                  </a:lnTo>
                  <a:close/>
                  <a:moveTo>
                    <a:pt x="94" y="464"/>
                  </a:moveTo>
                  <a:cubicBezTo>
                    <a:pt x="92" y="459"/>
                    <a:pt x="92" y="459"/>
                    <a:pt x="92" y="459"/>
                  </a:cubicBezTo>
                  <a:cubicBezTo>
                    <a:pt x="95" y="458"/>
                    <a:pt x="96" y="457"/>
                    <a:pt x="96" y="457"/>
                  </a:cubicBezTo>
                  <a:cubicBezTo>
                    <a:pt x="100" y="461"/>
                    <a:pt x="100" y="461"/>
                    <a:pt x="100" y="461"/>
                  </a:cubicBezTo>
                  <a:cubicBezTo>
                    <a:pt x="98" y="463"/>
                    <a:pt x="96" y="464"/>
                    <a:pt x="94" y="464"/>
                  </a:cubicBezTo>
                  <a:close/>
                  <a:moveTo>
                    <a:pt x="80" y="464"/>
                  </a:moveTo>
                  <a:cubicBezTo>
                    <a:pt x="79" y="463"/>
                    <a:pt x="78" y="461"/>
                    <a:pt x="78" y="460"/>
                  </a:cubicBezTo>
                  <a:cubicBezTo>
                    <a:pt x="77" y="460"/>
                    <a:pt x="77" y="459"/>
                    <a:pt x="77" y="459"/>
                  </a:cubicBezTo>
                  <a:cubicBezTo>
                    <a:pt x="81" y="455"/>
                    <a:pt x="81" y="455"/>
                    <a:pt x="81" y="455"/>
                  </a:cubicBezTo>
                  <a:cubicBezTo>
                    <a:pt x="82" y="456"/>
                    <a:pt x="82" y="457"/>
                    <a:pt x="83" y="458"/>
                  </a:cubicBezTo>
                  <a:cubicBezTo>
                    <a:pt x="83" y="458"/>
                    <a:pt x="84" y="459"/>
                    <a:pt x="84" y="460"/>
                  </a:cubicBezTo>
                  <a:lnTo>
                    <a:pt x="80" y="464"/>
                  </a:lnTo>
                  <a:close/>
                  <a:moveTo>
                    <a:pt x="111" y="458"/>
                  </a:moveTo>
                  <a:cubicBezTo>
                    <a:pt x="106" y="455"/>
                    <a:pt x="106" y="455"/>
                    <a:pt x="106" y="455"/>
                  </a:cubicBezTo>
                  <a:cubicBezTo>
                    <a:pt x="107" y="455"/>
                    <a:pt x="107" y="454"/>
                    <a:pt x="107" y="453"/>
                  </a:cubicBezTo>
                  <a:cubicBezTo>
                    <a:pt x="108" y="451"/>
                    <a:pt x="110" y="450"/>
                    <a:pt x="112" y="450"/>
                  </a:cubicBezTo>
                  <a:cubicBezTo>
                    <a:pt x="113" y="455"/>
                    <a:pt x="113" y="455"/>
                    <a:pt x="113" y="455"/>
                  </a:cubicBezTo>
                  <a:cubicBezTo>
                    <a:pt x="113" y="455"/>
                    <a:pt x="113" y="455"/>
                    <a:pt x="113" y="455"/>
                  </a:cubicBezTo>
                  <a:cubicBezTo>
                    <a:pt x="112" y="457"/>
                    <a:pt x="112" y="458"/>
                    <a:pt x="111" y="458"/>
                  </a:cubicBezTo>
                  <a:close/>
                  <a:moveTo>
                    <a:pt x="277" y="457"/>
                  </a:moveTo>
                  <a:cubicBezTo>
                    <a:pt x="276" y="456"/>
                    <a:pt x="276" y="456"/>
                    <a:pt x="275" y="455"/>
                  </a:cubicBezTo>
                  <a:cubicBezTo>
                    <a:pt x="275" y="454"/>
                    <a:pt x="274" y="453"/>
                    <a:pt x="274" y="453"/>
                  </a:cubicBezTo>
                  <a:cubicBezTo>
                    <a:pt x="279" y="450"/>
                    <a:pt x="279" y="450"/>
                    <a:pt x="279" y="450"/>
                  </a:cubicBezTo>
                  <a:cubicBezTo>
                    <a:pt x="279" y="450"/>
                    <a:pt x="279" y="451"/>
                    <a:pt x="280" y="451"/>
                  </a:cubicBezTo>
                  <a:cubicBezTo>
                    <a:pt x="281" y="452"/>
                    <a:pt x="281" y="453"/>
                    <a:pt x="282" y="455"/>
                  </a:cubicBezTo>
                  <a:lnTo>
                    <a:pt x="277" y="457"/>
                  </a:lnTo>
                  <a:close/>
                  <a:moveTo>
                    <a:pt x="192" y="457"/>
                  </a:moveTo>
                  <a:cubicBezTo>
                    <a:pt x="191" y="457"/>
                    <a:pt x="191" y="457"/>
                    <a:pt x="190" y="457"/>
                  </a:cubicBezTo>
                  <a:cubicBezTo>
                    <a:pt x="191" y="451"/>
                    <a:pt x="191" y="451"/>
                    <a:pt x="191" y="451"/>
                  </a:cubicBezTo>
                  <a:cubicBezTo>
                    <a:pt x="192" y="452"/>
                    <a:pt x="193" y="451"/>
                    <a:pt x="193" y="451"/>
                  </a:cubicBezTo>
                  <a:cubicBezTo>
                    <a:pt x="198" y="453"/>
                    <a:pt x="198" y="453"/>
                    <a:pt x="198" y="453"/>
                  </a:cubicBezTo>
                  <a:cubicBezTo>
                    <a:pt x="198" y="454"/>
                    <a:pt x="198" y="454"/>
                    <a:pt x="197" y="455"/>
                  </a:cubicBezTo>
                  <a:cubicBezTo>
                    <a:pt x="196" y="457"/>
                    <a:pt x="194" y="457"/>
                    <a:pt x="192" y="457"/>
                  </a:cubicBezTo>
                  <a:close/>
                  <a:moveTo>
                    <a:pt x="119" y="455"/>
                  </a:moveTo>
                  <a:cubicBezTo>
                    <a:pt x="119" y="455"/>
                    <a:pt x="119" y="454"/>
                    <a:pt x="119" y="454"/>
                  </a:cubicBezTo>
                  <a:cubicBezTo>
                    <a:pt x="119" y="453"/>
                    <a:pt x="119" y="453"/>
                    <a:pt x="119" y="452"/>
                  </a:cubicBezTo>
                  <a:cubicBezTo>
                    <a:pt x="119" y="451"/>
                    <a:pt x="119" y="450"/>
                    <a:pt x="119" y="449"/>
                  </a:cubicBezTo>
                  <a:cubicBezTo>
                    <a:pt x="125" y="450"/>
                    <a:pt x="125" y="450"/>
                    <a:pt x="125" y="450"/>
                  </a:cubicBezTo>
                  <a:cubicBezTo>
                    <a:pt x="125" y="450"/>
                    <a:pt x="125" y="451"/>
                    <a:pt x="125" y="452"/>
                  </a:cubicBezTo>
                  <a:cubicBezTo>
                    <a:pt x="125" y="452"/>
                    <a:pt x="125" y="453"/>
                    <a:pt x="125" y="454"/>
                  </a:cubicBezTo>
                  <a:cubicBezTo>
                    <a:pt x="125" y="454"/>
                    <a:pt x="125" y="455"/>
                    <a:pt x="125" y="455"/>
                  </a:cubicBezTo>
                  <a:lnTo>
                    <a:pt x="119" y="455"/>
                  </a:lnTo>
                  <a:close/>
                  <a:moveTo>
                    <a:pt x="69" y="455"/>
                  </a:moveTo>
                  <a:cubicBezTo>
                    <a:pt x="68" y="454"/>
                    <a:pt x="68" y="454"/>
                    <a:pt x="67" y="454"/>
                  </a:cubicBezTo>
                  <a:cubicBezTo>
                    <a:pt x="66" y="454"/>
                    <a:pt x="66" y="454"/>
                    <a:pt x="65" y="454"/>
                  </a:cubicBezTo>
                  <a:cubicBezTo>
                    <a:pt x="63" y="454"/>
                    <a:pt x="62" y="452"/>
                    <a:pt x="62" y="451"/>
                  </a:cubicBezTo>
                  <a:cubicBezTo>
                    <a:pt x="62" y="450"/>
                    <a:pt x="62" y="449"/>
                    <a:pt x="62" y="449"/>
                  </a:cubicBezTo>
                  <a:cubicBezTo>
                    <a:pt x="68" y="451"/>
                    <a:pt x="68" y="451"/>
                    <a:pt x="68" y="451"/>
                  </a:cubicBezTo>
                  <a:cubicBezTo>
                    <a:pt x="68" y="451"/>
                    <a:pt x="68" y="451"/>
                    <a:pt x="68" y="451"/>
                  </a:cubicBezTo>
                  <a:cubicBezTo>
                    <a:pt x="68" y="449"/>
                    <a:pt x="67" y="448"/>
                    <a:pt x="66" y="448"/>
                  </a:cubicBezTo>
                  <a:cubicBezTo>
                    <a:pt x="67" y="448"/>
                    <a:pt x="67" y="448"/>
                    <a:pt x="67" y="449"/>
                  </a:cubicBezTo>
                  <a:cubicBezTo>
                    <a:pt x="69" y="449"/>
                    <a:pt x="70" y="449"/>
                    <a:pt x="71" y="449"/>
                  </a:cubicBezTo>
                  <a:lnTo>
                    <a:pt x="69" y="455"/>
                  </a:lnTo>
                  <a:close/>
                  <a:moveTo>
                    <a:pt x="179" y="451"/>
                  </a:moveTo>
                  <a:cubicBezTo>
                    <a:pt x="177" y="450"/>
                    <a:pt x="175" y="449"/>
                    <a:pt x="174" y="447"/>
                  </a:cubicBezTo>
                  <a:cubicBezTo>
                    <a:pt x="179" y="443"/>
                    <a:pt x="179" y="443"/>
                    <a:pt x="179" y="443"/>
                  </a:cubicBezTo>
                  <a:cubicBezTo>
                    <a:pt x="180" y="445"/>
                    <a:pt x="181" y="446"/>
                    <a:pt x="182" y="447"/>
                  </a:cubicBezTo>
                  <a:lnTo>
                    <a:pt x="179" y="451"/>
                  </a:lnTo>
                  <a:close/>
                  <a:moveTo>
                    <a:pt x="254" y="447"/>
                  </a:moveTo>
                  <a:cubicBezTo>
                    <a:pt x="253" y="447"/>
                    <a:pt x="251" y="447"/>
                    <a:pt x="250" y="446"/>
                  </a:cubicBezTo>
                  <a:cubicBezTo>
                    <a:pt x="255" y="442"/>
                    <a:pt x="255" y="442"/>
                    <a:pt x="255" y="442"/>
                  </a:cubicBezTo>
                  <a:cubicBezTo>
                    <a:pt x="254" y="441"/>
                    <a:pt x="255" y="441"/>
                    <a:pt x="255" y="441"/>
                  </a:cubicBezTo>
                  <a:cubicBezTo>
                    <a:pt x="255" y="441"/>
                    <a:pt x="256" y="441"/>
                    <a:pt x="257" y="441"/>
                  </a:cubicBezTo>
                  <a:cubicBezTo>
                    <a:pt x="259" y="446"/>
                    <a:pt x="259" y="446"/>
                    <a:pt x="259" y="446"/>
                  </a:cubicBezTo>
                  <a:cubicBezTo>
                    <a:pt x="258" y="447"/>
                    <a:pt x="257" y="447"/>
                    <a:pt x="256" y="447"/>
                  </a:cubicBezTo>
                  <a:cubicBezTo>
                    <a:pt x="256" y="447"/>
                    <a:pt x="255" y="447"/>
                    <a:pt x="254" y="447"/>
                  </a:cubicBezTo>
                  <a:close/>
                  <a:moveTo>
                    <a:pt x="136" y="447"/>
                  </a:moveTo>
                  <a:cubicBezTo>
                    <a:pt x="134" y="447"/>
                    <a:pt x="132" y="446"/>
                    <a:pt x="130" y="446"/>
                  </a:cubicBezTo>
                  <a:cubicBezTo>
                    <a:pt x="130" y="441"/>
                    <a:pt x="130" y="441"/>
                    <a:pt x="130" y="441"/>
                  </a:cubicBezTo>
                  <a:cubicBezTo>
                    <a:pt x="132" y="441"/>
                    <a:pt x="134" y="441"/>
                    <a:pt x="137" y="441"/>
                  </a:cubicBezTo>
                  <a:lnTo>
                    <a:pt x="136" y="447"/>
                  </a:lnTo>
                  <a:close/>
                  <a:moveTo>
                    <a:pt x="149" y="445"/>
                  </a:moveTo>
                  <a:cubicBezTo>
                    <a:pt x="145" y="440"/>
                    <a:pt x="145" y="440"/>
                    <a:pt x="145" y="440"/>
                  </a:cubicBezTo>
                  <a:cubicBezTo>
                    <a:pt x="146" y="440"/>
                    <a:pt x="146" y="440"/>
                    <a:pt x="146" y="440"/>
                  </a:cubicBezTo>
                  <a:cubicBezTo>
                    <a:pt x="146" y="439"/>
                    <a:pt x="147" y="438"/>
                    <a:pt x="148" y="438"/>
                  </a:cubicBezTo>
                  <a:cubicBezTo>
                    <a:pt x="149" y="437"/>
                    <a:pt x="150" y="437"/>
                    <a:pt x="150" y="436"/>
                  </a:cubicBezTo>
                  <a:cubicBezTo>
                    <a:pt x="153" y="442"/>
                    <a:pt x="153" y="442"/>
                    <a:pt x="153" y="442"/>
                  </a:cubicBezTo>
                  <a:cubicBezTo>
                    <a:pt x="153" y="442"/>
                    <a:pt x="152" y="442"/>
                    <a:pt x="152" y="442"/>
                  </a:cubicBezTo>
                  <a:cubicBezTo>
                    <a:pt x="151" y="443"/>
                    <a:pt x="150" y="444"/>
                    <a:pt x="149" y="444"/>
                  </a:cubicBezTo>
                  <a:lnTo>
                    <a:pt x="149" y="445"/>
                  </a:lnTo>
                  <a:close/>
                  <a:moveTo>
                    <a:pt x="75" y="444"/>
                  </a:moveTo>
                  <a:cubicBezTo>
                    <a:pt x="72" y="440"/>
                    <a:pt x="72" y="440"/>
                    <a:pt x="72" y="440"/>
                  </a:cubicBezTo>
                  <a:cubicBezTo>
                    <a:pt x="73" y="439"/>
                    <a:pt x="74" y="438"/>
                    <a:pt x="76" y="436"/>
                  </a:cubicBezTo>
                  <a:cubicBezTo>
                    <a:pt x="80" y="440"/>
                    <a:pt x="80" y="440"/>
                    <a:pt x="80" y="440"/>
                  </a:cubicBezTo>
                  <a:cubicBezTo>
                    <a:pt x="78" y="442"/>
                    <a:pt x="77" y="443"/>
                    <a:pt x="75" y="444"/>
                  </a:cubicBezTo>
                  <a:close/>
                  <a:moveTo>
                    <a:pt x="186" y="444"/>
                  </a:moveTo>
                  <a:cubicBezTo>
                    <a:pt x="186" y="443"/>
                    <a:pt x="186" y="442"/>
                    <a:pt x="186" y="441"/>
                  </a:cubicBezTo>
                  <a:cubicBezTo>
                    <a:pt x="186" y="440"/>
                    <a:pt x="186" y="438"/>
                    <a:pt x="186" y="437"/>
                  </a:cubicBezTo>
                  <a:cubicBezTo>
                    <a:pt x="192" y="438"/>
                    <a:pt x="192" y="438"/>
                    <a:pt x="192" y="438"/>
                  </a:cubicBezTo>
                  <a:cubicBezTo>
                    <a:pt x="192" y="439"/>
                    <a:pt x="192" y="440"/>
                    <a:pt x="192" y="441"/>
                  </a:cubicBezTo>
                  <a:cubicBezTo>
                    <a:pt x="192" y="442"/>
                    <a:pt x="192" y="442"/>
                    <a:pt x="192" y="443"/>
                  </a:cubicBezTo>
                  <a:lnTo>
                    <a:pt x="186" y="444"/>
                  </a:lnTo>
                  <a:close/>
                  <a:moveTo>
                    <a:pt x="270" y="442"/>
                  </a:moveTo>
                  <a:cubicBezTo>
                    <a:pt x="268" y="437"/>
                    <a:pt x="268" y="437"/>
                    <a:pt x="268" y="437"/>
                  </a:cubicBezTo>
                  <a:cubicBezTo>
                    <a:pt x="272" y="435"/>
                    <a:pt x="275" y="436"/>
                    <a:pt x="277" y="439"/>
                  </a:cubicBezTo>
                  <a:cubicBezTo>
                    <a:pt x="272" y="442"/>
                    <a:pt x="272" y="442"/>
                    <a:pt x="272" y="442"/>
                  </a:cubicBezTo>
                  <a:cubicBezTo>
                    <a:pt x="272" y="442"/>
                    <a:pt x="272" y="442"/>
                    <a:pt x="272" y="442"/>
                  </a:cubicBezTo>
                  <a:cubicBezTo>
                    <a:pt x="272" y="442"/>
                    <a:pt x="271" y="442"/>
                    <a:pt x="270" y="442"/>
                  </a:cubicBezTo>
                  <a:close/>
                  <a:moveTo>
                    <a:pt x="167" y="439"/>
                  </a:moveTo>
                  <a:cubicBezTo>
                    <a:pt x="166" y="438"/>
                    <a:pt x="164" y="438"/>
                    <a:pt x="164" y="438"/>
                  </a:cubicBezTo>
                  <a:cubicBezTo>
                    <a:pt x="163" y="438"/>
                    <a:pt x="163" y="438"/>
                    <a:pt x="163" y="438"/>
                  </a:cubicBezTo>
                  <a:cubicBezTo>
                    <a:pt x="162" y="432"/>
                    <a:pt x="162" y="432"/>
                    <a:pt x="162" y="432"/>
                  </a:cubicBezTo>
                  <a:cubicBezTo>
                    <a:pt x="163" y="432"/>
                    <a:pt x="163" y="432"/>
                    <a:pt x="164" y="432"/>
                  </a:cubicBezTo>
                  <a:cubicBezTo>
                    <a:pt x="165" y="432"/>
                    <a:pt x="168" y="433"/>
                    <a:pt x="170" y="434"/>
                  </a:cubicBezTo>
                  <a:lnTo>
                    <a:pt x="167" y="439"/>
                  </a:lnTo>
                  <a:close/>
                  <a:moveTo>
                    <a:pt x="246" y="436"/>
                  </a:moveTo>
                  <a:cubicBezTo>
                    <a:pt x="246" y="436"/>
                    <a:pt x="245" y="436"/>
                    <a:pt x="245" y="435"/>
                  </a:cubicBezTo>
                  <a:cubicBezTo>
                    <a:pt x="244" y="435"/>
                    <a:pt x="242" y="434"/>
                    <a:pt x="241" y="433"/>
                  </a:cubicBezTo>
                  <a:cubicBezTo>
                    <a:pt x="244" y="429"/>
                    <a:pt x="244" y="429"/>
                    <a:pt x="244" y="429"/>
                  </a:cubicBezTo>
                  <a:cubicBezTo>
                    <a:pt x="245" y="429"/>
                    <a:pt x="246" y="429"/>
                    <a:pt x="246" y="430"/>
                  </a:cubicBezTo>
                  <a:cubicBezTo>
                    <a:pt x="247" y="430"/>
                    <a:pt x="248" y="430"/>
                    <a:pt x="249" y="431"/>
                  </a:cubicBezTo>
                  <a:lnTo>
                    <a:pt x="246" y="436"/>
                  </a:lnTo>
                  <a:close/>
                  <a:moveTo>
                    <a:pt x="223" y="429"/>
                  </a:moveTo>
                  <a:cubicBezTo>
                    <a:pt x="222" y="423"/>
                    <a:pt x="222" y="423"/>
                    <a:pt x="222" y="423"/>
                  </a:cubicBezTo>
                  <a:cubicBezTo>
                    <a:pt x="223" y="423"/>
                    <a:pt x="223" y="423"/>
                    <a:pt x="223" y="423"/>
                  </a:cubicBezTo>
                  <a:cubicBezTo>
                    <a:pt x="226" y="422"/>
                    <a:pt x="228" y="422"/>
                    <a:pt x="230" y="423"/>
                  </a:cubicBezTo>
                  <a:cubicBezTo>
                    <a:pt x="227" y="429"/>
                    <a:pt x="227" y="429"/>
                    <a:pt x="227" y="429"/>
                  </a:cubicBezTo>
                  <a:cubicBezTo>
                    <a:pt x="227" y="428"/>
                    <a:pt x="226" y="428"/>
                    <a:pt x="224" y="428"/>
                  </a:cubicBezTo>
                  <a:lnTo>
                    <a:pt x="223" y="429"/>
                  </a:lnTo>
                  <a:close/>
                  <a:moveTo>
                    <a:pt x="78" y="428"/>
                  </a:moveTo>
                  <a:cubicBezTo>
                    <a:pt x="78" y="427"/>
                    <a:pt x="78" y="426"/>
                    <a:pt x="78" y="425"/>
                  </a:cubicBezTo>
                  <a:cubicBezTo>
                    <a:pt x="78" y="423"/>
                    <a:pt x="78" y="422"/>
                    <a:pt x="78" y="421"/>
                  </a:cubicBezTo>
                  <a:cubicBezTo>
                    <a:pt x="84" y="423"/>
                    <a:pt x="84" y="423"/>
                    <a:pt x="84" y="423"/>
                  </a:cubicBezTo>
                  <a:cubicBezTo>
                    <a:pt x="84" y="423"/>
                    <a:pt x="84" y="424"/>
                    <a:pt x="84" y="425"/>
                  </a:cubicBezTo>
                  <a:cubicBezTo>
                    <a:pt x="84" y="426"/>
                    <a:pt x="84" y="426"/>
                    <a:pt x="84" y="427"/>
                  </a:cubicBezTo>
                  <a:lnTo>
                    <a:pt x="78" y="428"/>
                  </a:lnTo>
                  <a:close/>
                  <a:moveTo>
                    <a:pt x="195" y="428"/>
                  </a:moveTo>
                  <a:cubicBezTo>
                    <a:pt x="190" y="425"/>
                    <a:pt x="190" y="425"/>
                    <a:pt x="190" y="425"/>
                  </a:cubicBezTo>
                  <a:cubicBezTo>
                    <a:pt x="191" y="423"/>
                    <a:pt x="193" y="421"/>
                    <a:pt x="195" y="420"/>
                  </a:cubicBezTo>
                  <a:cubicBezTo>
                    <a:pt x="198" y="425"/>
                    <a:pt x="198" y="425"/>
                    <a:pt x="198" y="425"/>
                  </a:cubicBezTo>
                  <a:cubicBezTo>
                    <a:pt x="197" y="426"/>
                    <a:pt x="196" y="427"/>
                    <a:pt x="195" y="428"/>
                  </a:cubicBezTo>
                  <a:close/>
                  <a:moveTo>
                    <a:pt x="240" y="428"/>
                  </a:moveTo>
                  <a:cubicBezTo>
                    <a:pt x="235" y="424"/>
                    <a:pt x="235" y="424"/>
                    <a:pt x="235" y="424"/>
                  </a:cubicBezTo>
                  <a:cubicBezTo>
                    <a:pt x="235" y="424"/>
                    <a:pt x="236" y="423"/>
                    <a:pt x="237" y="422"/>
                  </a:cubicBezTo>
                  <a:cubicBezTo>
                    <a:pt x="237" y="420"/>
                    <a:pt x="238" y="419"/>
                    <a:pt x="240" y="419"/>
                  </a:cubicBezTo>
                  <a:cubicBezTo>
                    <a:pt x="242" y="424"/>
                    <a:pt x="242" y="424"/>
                    <a:pt x="242" y="424"/>
                  </a:cubicBezTo>
                  <a:cubicBezTo>
                    <a:pt x="242" y="424"/>
                    <a:pt x="242" y="424"/>
                    <a:pt x="242" y="424"/>
                  </a:cubicBezTo>
                  <a:cubicBezTo>
                    <a:pt x="242" y="424"/>
                    <a:pt x="242" y="424"/>
                    <a:pt x="242" y="425"/>
                  </a:cubicBezTo>
                  <a:cubicBezTo>
                    <a:pt x="241" y="426"/>
                    <a:pt x="240" y="427"/>
                    <a:pt x="240" y="428"/>
                  </a:cubicBezTo>
                  <a:close/>
                  <a:moveTo>
                    <a:pt x="210" y="424"/>
                  </a:moveTo>
                  <a:cubicBezTo>
                    <a:pt x="209" y="423"/>
                    <a:pt x="208" y="422"/>
                    <a:pt x="207" y="422"/>
                  </a:cubicBezTo>
                  <a:cubicBezTo>
                    <a:pt x="208" y="416"/>
                    <a:pt x="208" y="416"/>
                    <a:pt x="208" y="416"/>
                  </a:cubicBezTo>
                  <a:cubicBezTo>
                    <a:pt x="210" y="417"/>
                    <a:pt x="212" y="418"/>
                    <a:pt x="214" y="419"/>
                  </a:cubicBezTo>
                  <a:lnTo>
                    <a:pt x="210" y="424"/>
                  </a:lnTo>
                  <a:close/>
                  <a:moveTo>
                    <a:pt x="93" y="417"/>
                  </a:moveTo>
                  <a:cubicBezTo>
                    <a:pt x="90" y="416"/>
                    <a:pt x="90" y="416"/>
                    <a:pt x="90" y="416"/>
                  </a:cubicBezTo>
                  <a:cubicBezTo>
                    <a:pt x="88" y="414"/>
                    <a:pt x="88" y="414"/>
                    <a:pt x="88" y="414"/>
                  </a:cubicBezTo>
                  <a:cubicBezTo>
                    <a:pt x="88" y="413"/>
                    <a:pt x="88" y="413"/>
                    <a:pt x="88" y="413"/>
                  </a:cubicBezTo>
                  <a:cubicBezTo>
                    <a:pt x="89" y="412"/>
                    <a:pt x="91" y="411"/>
                    <a:pt x="94" y="410"/>
                  </a:cubicBezTo>
                  <a:cubicBezTo>
                    <a:pt x="96" y="415"/>
                    <a:pt x="96" y="415"/>
                    <a:pt x="96" y="415"/>
                  </a:cubicBezTo>
                  <a:cubicBezTo>
                    <a:pt x="94" y="416"/>
                    <a:pt x="93" y="416"/>
                    <a:pt x="93" y="417"/>
                  </a:cubicBezTo>
                  <a:close/>
                  <a:moveTo>
                    <a:pt x="107" y="407"/>
                  </a:moveTo>
                  <a:cubicBezTo>
                    <a:pt x="102" y="406"/>
                    <a:pt x="102" y="406"/>
                    <a:pt x="102" y="406"/>
                  </a:cubicBezTo>
                  <a:cubicBezTo>
                    <a:pt x="102" y="405"/>
                    <a:pt x="102" y="404"/>
                    <a:pt x="102" y="403"/>
                  </a:cubicBezTo>
                  <a:cubicBezTo>
                    <a:pt x="102" y="402"/>
                    <a:pt x="102" y="401"/>
                    <a:pt x="102" y="400"/>
                  </a:cubicBezTo>
                  <a:cubicBezTo>
                    <a:pt x="108" y="401"/>
                    <a:pt x="108" y="401"/>
                    <a:pt x="108" y="401"/>
                  </a:cubicBezTo>
                  <a:cubicBezTo>
                    <a:pt x="108" y="402"/>
                    <a:pt x="108" y="403"/>
                    <a:pt x="108" y="403"/>
                  </a:cubicBezTo>
                  <a:cubicBezTo>
                    <a:pt x="108" y="405"/>
                    <a:pt x="108" y="406"/>
                    <a:pt x="107" y="407"/>
                  </a:cubicBezTo>
                  <a:close/>
                  <a:moveTo>
                    <a:pt x="55" y="397"/>
                  </a:moveTo>
                  <a:cubicBezTo>
                    <a:pt x="53" y="392"/>
                    <a:pt x="53" y="392"/>
                    <a:pt x="53" y="392"/>
                  </a:cubicBezTo>
                  <a:cubicBezTo>
                    <a:pt x="54" y="391"/>
                    <a:pt x="54" y="391"/>
                    <a:pt x="55" y="390"/>
                  </a:cubicBezTo>
                  <a:cubicBezTo>
                    <a:pt x="55" y="389"/>
                    <a:pt x="56" y="389"/>
                    <a:pt x="57" y="388"/>
                  </a:cubicBezTo>
                  <a:cubicBezTo>
                    <a:pt x="60" y="393"/>
                    <a:pt x="60" y="393"/>
                    <a:pt x="60" y="393"/>
                  </a:cubicBezTo>
                  <a:cubicBezTo>
                    <a:pt x="60" y="393"/>
                    <a:pt x="60" y="393"/>
                    <a:pt x="60" y="393"/>
                  </a:cubicBezTo>
                  <a:cubicBezTo>
                    <a:pt x="59" y="395"/>
                    <a:pt x="57" y="396"/>
                    <a:pt x="55" y="397"/>
                  </a:cubicBezTo>
                  <a:close/>
                  <a:moveTo>
                    <a:pt x="74" y="394"/>
                  </a:moveTo>
                  <a:cubicBezTo>
                    <a:pt x="74" y="394"/>
                    <a:pt x="73" y="394"/>
                    <a:pt x="73" y="394"/>
                  </a:cubicBezTo>
                  <a:cubicBezTo>
                    <a:pt x="73" y="394"/>
                    <a:pt x="72" y="394"/>
                    <a:pt x="71" y="394"/>
                  </a:cubicBezTo>
                  <a:cubicBezTo>
                    <a:pt x="69" y="393"/>
                    <a:pt x="69" y="393"/>
                    <a:pt x="69" y="393"/>
                  </a:cubicBezTo>
                  <a:cubicBezTo>
                    <a:pt x="70" y="387"/>
                    <a:pt x="70" y="387"/>
                    <a:pt x="70" y="387"/>
                  </a:cubicBezTo>
                  <a:cubicBezTo>
                    <a:pt x="74" y="388"/>
                    <a:pt x="74" y="388"/>
                    <a:pt x="74" y="388"/>
                  </a:cubicBezTo>
                  <a:cubicBezTo>
                    <a:pt x="74" y="388"/>
                    <a:pt x="75" y="388"/>
                    <a:pt x="75" y="388"/>
                  </a:cubicBezTo>
                  <a:cubicBezTo>
                    <a:pt x="76" y="394"/>
                    <a:pt x="76" y="394"/>
                    <a:pt x="76" y="394"/>
                  </a:cubicBezTo>
                  <a:cubicBezTo>
                    <a:pt x="76" y="394"/>
                    <a:pt x="75" y="394"/>
                    <a:pt x="74" y="394"/>
                  </a:cubicBezTo>
                  <a:close/>
                  <a:moveTo>
                    <a:pt x="102" y="392"/>
                  </a:moveTo>
                  <a:cubicBezTo>
                    <a:pt x="101" y="391"/>
                    <a:pt x="99" y="390"/>
                    <a:pt x="98" y="388"/>
                  </a:cubicBezTo>
                  <a:cubicBezTo>
                    <a:pt x="101" y="384"/>
                    <a:pt x="101" y="384"/>
                    <a:pt x="101" y="384"/>
                  </a:cubicBezTo>
                  <a:cubicBezTo>
                    <a:pt x="103" y="385"/>
                    <a:pt x="104" y="386"/>
                    <a:pt x="106" y="388"/>
                  </a:cubicBezTo>
                  <a:lnTo>
                    <a:pt x="102" y="392"/>
                  </a:lnTo>
                  <a:close/>
                  <a:moveTo>
                    <a:pt x="47" y="388"/>
                  </a:moveTo>
                  <a:cubicBezTo>
                    <a:pt x="46" y="387"/>
                    <a:pt x="46" y="387"/>
                    <a:pt x="46" y="386"/>
                  </a:cubicBezTo>
                  <a:cubicBezTo>
                    <a:pt x="45" y="385"/>
                    <a:pt x="44" y="384"/>
                    <a:pt x="43" y="383"/>
                  </a:cubicBezTo>
                  <a:cubicBezTo>
                    <a:pt x="49" y="381"/>
                    <a:pt x="49" y="381"/>
                    <a:pt x="49" y="381"/>
                  </a:cubicBezTo>
                  <a:cubicBezTo>
                    <a:pt x="49" y="381"/>
                    <a:pt x="49" y="382"/>
                    <a:pt x="50" y="383"/>
                  </a:cubicBezTo>
                  <a:cubicBezTo>
                    <a:pt x="51" y="384"/>
                    <a:pt x="51" y="384"/>
                    <a:pt x="52" y="385"/>
                  </a:cubicBezTo>
                  <a:lnTo>
                    <a:pt x="47" y="388"/>
                  </a:lnTo>
                  <a:close/>
                  <a:moveTo>
                    <a:pt x="87" y="385"/>
                  </a:moveTo>
                  <a:cubicBezTo>
                    <a:pt x="82" y="382"/>
                    <a:pt x="82" y="382"/>
                    <a:pt x="82" y="382"/>
                  </a:cubicBezTo>
                  <a:cubicBezTo>
                    <a:pt x="82" y="382"/>
                    <a:pt x="82" y="382"/>
                    <a:pt x="82" y="382"/>
                  </a:cubicBezTo>
                  <a:cubicBezTo>
                    <a:pt x="84" y="379"/>
                    <a:pt x="86" y="378"/>
                    <a:pt x="88" y="378"/>
                  </a:cubicBezTo>
                  <a:cubicBezTo>
                    <a:pt x="89" y="378"/>
                    <a:pt x="89" y="378"/>
                    <a:pt x="90" y="378"/>
                  </a:cubicBezTo>
                  <a:cubicBezTo>
                    <a:pt x="88" y="384"/>
                    <a:pt x="88" y="384"/>
                    <a:pt x="88" y="384"/>
                  </a:cubicBezTo>
                  <a:cubicBezTo>
                    <a:pt x="88" y="384"/>
                    <a:pt x="88" y="384"/>
                    <a:pt x="88" y="384"/>
                  </a:cubicBezTo>
                  <a:cubicBezTo>
                    <a:pt x="88" y="384"/>
                    <a:pt x="88" y="384"/>
                    <a:pt x="87" y="385"/>
                  </a:cubicBezTo>
                  <a:close/>
                  <a:moveTo>
                    <a:pt x="42" y="371"/>
                  </a:moveTo>
                  <a:cubicBezTo>
                    <a:pt x="42" y="369"/>
                    <a:pt x="41" y="368"/>
                    <a:pt x="41" y="366"/>
                  </a:cubicBezTo>
                  <a:cubicBezTo>
                    <a:pt x="40" y="366"/>
                    <a:pt x="40" y="366"/>
                    <a:pt x="40" y="366"/>
                  </a:cubicBezTo>
                  <a:cubicBezTo>
                    <a:pt x="46" y="363"/>
                    <a:pt x="46" y="363"/>
                    <a:pt x="46" y="363"/>
                  </a:cubicBezTo>
                  <a:cubicBezTo>
                    <a:pt x="46" y="364"/>
                    <a:pt x="46" y="364"/>
                    <a:pt x="46" y="364"/>
                  </a:cubicBezTo>
                  <a:cubicBezTo>
                    <a:pt x="47" y="366"/>
                    <a:pt x="47" y="367"/>
                    <a:pt x="48" y="369"/>
                  </a:cubicBezTo>
                  <a:lnTo>
                    <a:pt x="42" y="371"/>
                  </a:lnTo>
                  <a:close/>
                  <a:moveTo>
                    <a:pt x="44" y="354"/>
                  </a:moveTo>
                  <a:cubicBezTo>
                    <a:pt x="38" y="353"/>
                    <a:pt x="38" y="353"/>
                    <a:pt x="38" y="353"/>
                  </a:cubicBezTo>
                  <a:cubicBezTo>
                    <a:pt x="38" y="352"/>
                    <a:pt x="39" y="351"/>
                    <a:pt x="39" y="350"/>
                  </a:cubicBezTo>
                  <a:cubicBezTo>
                    <a:pt x="40" y="349"/>
                    <a:pt x="40" y="348"/>
                    <a:pt x="40" y="347"/>
                  </a:cubicBezTo>
                  <a:cubicBezTo>
                    <a:pt x="46" y="349"/>
                    <a:pt x="46" y="349"/>
                    <a:pt x="46" y="349"/>
                  </a:cubicBezTo>
                  <a:cubicBezTo>
                    <a:pt x="45" y="350"/>
                    <a:pt x="45" y="351"/>
                    <a:pt x="44" y="352"/>
                  </a:cubicBezTo>
                  <a:cubicBezTo>
                    <a:pt x="44" y="353"/>
                    <a:pt x="44" y="353"/>
                    <a:pt x="44" y="354"/>
                  </a:cubicBezTo>
                  <a:close/>
                  <a:moveTo>
                    <a:pt x="49" y="337"/>
                  </a:moveTo>
                  <a:cubicBezTo>
                    <a:pt x="43" y="336"/>
                    <a:pt x="43" y="336"/>
                    <a:pt x="43" y="336"/>
                  </a:cubicBezTo>
                  <a:cubicBezTo>
                    <a:pt x="43" y="335"/>
                    <a:pt x="43" y="335"/>
                    <a:pt x="43" y="334"/>
                  </a:cubicBezTo>
                  <a:cubicBezTo>
                    <a:pt x="44" y="332"/>
                    <a:pt x="44" y="331"/>
                    <a:pt x="45" y="330"/>
                  </a:cubicBezTo>
                  <a:cubicBezTo>
                    <a:pt x="50" y="332"/>
                    <a:pt x="50" y="332"/>
                    <a:pt x="50" y="332"/>
                  </a:cubicBezTo>
                  <a:cubicBezTo>
                    <a:pt x="50" y="333"/>
                    <a:pt x="49" y="334"/>
                    <a:pt x="49" y="335"/>
                  </a:cubicBezTo>
                  <a:cubicBezTo>
                    <a:pt x="49" y="336"/>
                    <a:pt x="49" y="336"/>
                    <a:pt x="49" y="337"/>
                  </a:cubicBezTo>
                  <a:close/>
                  <a:moveTo>
                    <a:pt x="56" y="325"/>
                  </a:moveTo>
                  <a:cubicBezTo>
                    <a:pt x="54" y="320"/>
                    <a:pt x="54" y="320"/>
                    <a:pt x="54" y="320"/>
                  </a:cubicBezTo>
                  <a:cubicBezTo>
                    <a:pt x="54" y="319"/>
                    <a:pt x="54" y="319"/>
                    <a:pt x="54" y="319"/>
                  </a:cubicBezTo>
                  <a:cubicBezTo>
                    <a:pt x="56" y="318"/>
                    <a:pt x="57" y="318"/>
                    <a:pt x="58" y="317"/>
                  </a:cubicBezTo>
                  <a:cubicBezTo>
                    <a:pt x="62" y="321"/>
                    <a:pt x="62" y="321"/>
                    <a:pt x="62" y="321"/>
                  </a:cubicBezTo>
                  <a:cubicBezTo>
                    <a:pt x="61" y="322"/>
                    <a:pt x="59" y="323"/>
                    <a:pt x="57" y="324"/>
                  </a:cubicBezTo>
                  <a:lnTo>
                    <a:pt x="56" y="325"/>
                  </a:lnTo>
                  <a:close/>
                  <a:moveTo>
                    <a:pt x="51" y="318"/>
                  </a:moveTo>
                  <a:cubicBezTo>
                    <a:pt x="49" y="313"/>
                    <a:pt x="49" y="313"/>
                    <a:pt x="49" y="313"/>
                  </a:cubicBezTo>
                  <a:cubicBezTo>
                    <a:pt x="50" y="312"/>
                    <a:pt x="50" y="312"/>
                    <a:pt x="50" y="312"/>
                  </a:cubicBezTo>
                  <a:cubicBezTo>
                    <a:pt x="51" y="312"/>
                    <a:pt x="52" y="311"/>
                    <a:pt x="53" y="311"/>
                  </a:cubicBezTo>
                  <a:cubicBezTo>
                    <a:pt x="54" y="311"/>
                    <a:pt x="54" y="311"/>
                    <a:pt x="55" y="310"/>
                  </a:cubicBezTo>
                  <a:cubicBezTo>
                    <a:pt x="56" y="316"/>
                    <a:pt x="56" y="316"/>
                    <a:pt x="56" y="316"/>
                  </a:cubicBezTo>
                  <a:cubicBezTo>
                    <a:pt x="56" y="316"/>
                    <a:pt x="56" y="316"/>
                    <a:pt x="55" y="316"/>
                  </a:cubicBezTo>
                  <a:cubicBezTo>
                    <a:pt x="54" y="317"/>
                    <a:pt x="53" y="317"/>
                    <a:pt x="52" y="318"/>
                  </a:cubicBezTo>
                  <a:lnTo>
                    <a:pt x="51" y="318"/>
                  </a:lnTo>
                  <a:close/>
                  <a:moveTo>
                    <a:pt x="45" y="313"/>
                  </a:moveTo>
                  <a:cubicBezTo>
                    <a:pt x="40" y="311"/>
                    <a:pt x="40" y="311"/>
                    <a:pt x="40" y="311"/>
                  </a:cubicBezTo>
                  <a:cubicBezTo>
                    <a:pt x="41" y="309"/>
                    <a:pt x="42" y="308"/>
                    <a:pt x="43" y="307"/>
                  </a:cubicBezTo>
                  <a:cubicBezTo>
                    <a:pt x="44" y="307"/>
                    <a:pt x="44" y="307"/>
                    <a:pt x="45" y="306"/>
                  </a:cubicBezTo>
                  <a:cubicBezTo>
                    <a:pt x="49" y="310"/>
                    <a:pt x="49" y="310"/>
                    <a:pt x="49" y="310"/>
                  </a:cubicBezTo>
                  <a:cubicBezTo>
                    <a:pt x="48" y="311"/>
                    <a:pt x="47" y="312"/>
                    <a:pt x="47" y="312"/>
                  </a:cubicBezTo>
                  <a:cubicBezTo>
                    <a:pt x="46" y="313"/>
                    <a:pt x="45" y="313"/>
                    <a:pt x="45" y="313"/>
                  </a:cubicBezTo>
                  <a:close/>
                  <a:moveTo>
                    <a:pt x="51" y="297"/>
                  </a:moveTo>
                  <a:cubicBezTo>
                    <a:pt x="45" y="296"/>
                    <a:pt x="45" y="296"/>
                    <a:pt x="45" y="296"/>
                  </a:cubicBezTo>
                  <a:cubicBezTo>
                    <a:pt x="45" y="295"/>
                    <a:pt x="46" y="294"/>
                    <a:pt x="47" y="293"/>
                  </a:cubicBezTo>
                  <a:cubicBezTo>
                    <a:pt x="47" y="292"/>
                    <a:pt x="47" y="292"/>
                    <a:pt x="48" y="291"/>
                  </a:cubicBezTo>
                  <a:cubicBezTo>
                    <a:pt x="48" y="291"/>
                    <a:pt x="48" y="291"/>
                    <a:pt x="49" y="290"/>
                  </a:cubicBezTo>
                  <a:cubicBezTo>
                    <a:pt x="53" y="294"/>
                    <a:pt x="53" y="294"/>
                    <a:pt x="53" y="294"/>
                  </a:cubicBezTo>
                  <a:cubicBezTo>
                    <a:pt x="53" y="294"/>
                    <a:pt x="52" y="295"/>
                    <a:pt x="52" y="295"/>
                  </a:cubicBezTo>
                  <a:cubicBezTo>
                    <a:pt x="52" y="296"/>
                    <a:pt x="51" y="296"/>
                    <a:pt x="51" y="296"/>
                  </a:cubicBezTo>
                  <a:cubicBezTo>
                    <a:pt x="51" y="296"/>
                    <a:pt x="51" y="296"/>
                    <a:pt x="51" y="296"/>
                  </a:cubicBezTo>
                  <a:cubicBezTo>
                    <a:pt x="51" y="296"/>
                    <a:pt x="51" y="297"/>
                    <a:pt x="51" y="297"/>
                  </a:cubicBezTo>
                  <a:close/>
                  <a:moveTo>
                    <a:pt x="48" y="283"/>
                  </a:moveTo>
                  <a:cubicBezTo>
                    <a:pt x="48" y="283"/>
                    <a:pt x="47" y="283"/>
                    <a:pt x="46" y="283"/>
                  </a:cubicBezTo>
                  <a:cubicBezTo>
                    <a:pt x="46" y="283"/>
                    <a:pt x="45" y="282"/>
                    <a:pt x="44" y="282"/>
                  </a:cubicBezTo>
                  <a:cubicBezTo>
                    <a:pt x="45" y="276"/>
                    <a:pt x="45" y="276"/>
                    <a:pt x="45" y="276"/>
                  </a:cubicBezTo>
                  <a:cubicBezTo>
                    <a:pt x="46" y="277"/>
                    <a:pt x="47" y="277"/>
                    <a:pt x="48" y="277"/>
                  </a:cubicBezTo>
                  <a:cubicBezTo>
                    <a:pt x="49" y="277"/>
                    <a:pt x="51" y="278"/>
                    <a:pt x="52" y="279"/>
                  </a:cubicBezTo>
                  <a:cubicBezTo>
                    <a:pt x="48" y="283"/>
                    <a:pt x="48" y="283"/>
                    <a:pt x="48" y="283"/>
                  </a:cubicBezTo>
                  <a:cubicBezTo>
                    <a:pt x="48" y="283"/>
                    <a:pt x="48" y="283"/>
                    <a:pt x="48" y="283"/>
                  </a:cubicBezTo>
                  <a:close/>
                  <a:moveTo>
                    <a:pt x="31" y="279"/>
                  </a:moveTo>
                  <a:cubicBezTo>
                    <a:pt x="29" y="277"/>
                    <a:pt x="28" y="275"/>
                    <a:pt x="27" y="272"/>
                  </a:cubicBezTo>
                  <a:cubicBezTo>
                    <a:pt x="33" y="271"/>
                    <a:pt x="33" y="271"/>
                    <a:pt x="33" y="271"/>
                  </a:cubicBezTo>
                  <a:cubicBezTo>
                    <a:pt x="33" y="272"/>
                    <a:pt x="34" y="273"/>
                    <a:pt x="35" y="274"/>
                  </a:cubicBezTo>
                  <a:lnTo>
                    <a:pt x="31" y="279"/>
                  </a:lnTo>
                  <a:close/>
                  <a:moveTo>
                    <a:pt x="34" y="261"/>
                  </a:moveTo>
                  <a:cubicBezTo>
                    <a:pt x="29" y="259"/>
                    <a:pt x="29" y="259"/>
                    <a:pt x="29" y="259"/>
                  </a:cubicBezTo>
                  <a:cubicBezTo>
                    <a:pt x="29" y="258"/>
                    <a:pt x="30" y="257"/>
                    <a:pt x="30" y="255"/>
                  </a:cubicBezTo>
                  <a:cubicBezTo>
                    <a:pt x="31" y="255"/>
                    <a:pt x="31" y="255"/>
                    <a:pt x="31" y="255"/>
                  </a:cubicBezTo>
                  <a:cubicBezTo>
                    <a:pt x="31" y="254"/>
                    <a:pt x="31" y="254"/>
                    <a:pt x="31" y="253"/>
                  </a:cubicBezTo>
                  <a:cubicBezTo>
                    <a:pt x="37" y="255"/>
                    <a:pt x="37" y="255"/>
                    <a:pt x="37" y="255"/>
                  </a:cubicBezTo>
                  <a:cubicBezTo>
                    <a:pt x="36" y="256"/>
                    <a:pt x="36" y="257"/>
                    <a:pt x="36" y="257"/>
                  </a:cubicBezTo>
                  <a:cubicBezTo>
                    <a:pt x="36" y="258"/>
                    <a:pt x="36" y="258"/>
                    <a:pt x="36" y="258"/>
                  </a:cubicBezTo>
                  <a:cubicBezTo>
                    <a:pt x="35" y="259"/>
                    <a:pt x="35" y="260"/>
                    <a:pt x="34" y="261"/>
                  </a:cubicBezTo>
                  <a:close/>
                  <a:moveTo>
                    <a:pt x="30" y="245"/>
                  </a:moveTo>
                  <a:cubicBezTo>
                    <a:pt x="30" y="245"/>
                    <a:pt x="30" y="244"/>
                    <a:pt x="29" y="244"/>
                  </a:cubicBezTo>
                  <a:cubicBezTo>
                    <a:pt x="28" y="243"/>
                    <a:pt x="28" y="243"/>
                    <a:pt x="28" y="243"/>
                  </a:cubicBezTo>
                  <a:cubicBezTo>
                    <a:pt x="28" y="242"/>
                    <a:pt x="27" y="241"/>
                    <a:pt x="27" y="241"/>
                  </a:cubicBezTo>
                  <a:cubicBezTo>
                    <a:pt x="31" y="237"/>
                    <a:pt x="31" y="237"/>
                    <a:pt x="31" y="237"/>
                  </a:cubicBezTo>
                  <a:cubicBezTo>
                    <a:pt x="32" y="238"/>
                    <a:pt x="32" y="238"/>
                    <a:pt x="33" y="239"/>
                  </a:cubicBezTo>
                  <a:cubicBezTo>
                    <a:pt x="34" y="240"/>
                    <a:pt x="34" y="240"/>
                    <a:pt x="34" y="240"/>
                  </a:cubicBezTo>
                  <a:cubicBezTo>
                    <a:pt x="34" y="241"/>
                    <a:pt x="35" y="241"/>
                    <a:pt x="35" y="242"/>
                  </a:cubicBezTo>
                  <a:lnTo>
                    <a:pt x="30" y="245"/>
                  </a:lnTo>
                  <a:close/>
                  <a:moveTo>
                    <a:pt x="31" y="228"/>
                  </a:moveTo>
                  <a:cubicBezTo>
                    <a:pt x="25" y="227"/>
                    <a:pt x="25" y="227"/>
                    <a:pt x="25" y="227"/>
                  </a:cubicBezTo>
                  <a:cubicBezTo>
                    <a:pt x="26" y="225"/>
                    <a:pt x="26" y="225"/>
                    <a:pt x="26" y="225"/>
                  </a:cubicBezTo>
                  <a:cubicBezTo>
                    <a:pt x="26" y="224"/>
                    <a:pt x="26" y="223"/>
                    <a:pt x="26" y="222"/>
                  </a:cubicBezTo>
                  <a:cubicBezTo>
                    <a:pt x="32" y="222"/>
                    <a:pt x="32" y="222"/>
                    <a:pt x="32" y="222"/>
                  </a:cubicBezTo>
                  <a:cubicBezTo>
                    <a:pt x="32" y="223"/>
                    <a:pt x="32" y="225"/>
                    <a:pt x="31" y="226"/>
                  </a:cubicBezTo>
                  <a:lnTo>
                    <a:pt x="31" y="228"/>
                  </a:lnTo>
                  <a:close/>
                  <a:moveTo>
                    <a:pt x="10" y="217"/>
                  </a:moveTo>
                  <a:cubicBezTo>
                    <a:pt x="10" y="216"/>
                    <a:pt x="10" y="216"/>
                    <a:pt x="10" y="216"/>
                  </a:cubicBezTo>
                  <a:cubicBezTo>
                    <a:pt x="10" y="215"/>
                    <a:pt x="9" y="215"/>
                    <a:pt x="9" y="214"/>
                  </a:cubicBezTo>
                  <a:cubicBezTo>
                    <a:pt x="9" y="213"/>
                    <a:pt x="8" y="212"/>
                    <a:pt x="8" y="211"/>
                  </a:cubicBezTo>
                  <a:cubicBezTo>
                    <a:pt x="13" y="209"/>
                    <a:pt x="13" y="209"/>
                    <a:pt x="13" y="209"/>
                  </a:cubicBezTo>
                  <a:cubicBezTo>
                    <a:pt x="14" y="210"/>
                    <a:pt x="14" y="210"/>
                    <a:pt x="14" y="211"/>
                  </a:cubicBezTo>
                  <a:cubicBezTo>
                    <a:pt x="15" y="212"/>
                    <a:pt x="15" y="213"/>
                    <a:pt x="16" y="214"/>
                  </a:cubicBezTo>
                  <a:lnTo>
                    <a:pt x="10" y="217"/>
                  </a:lnTo>
                  <a:close/>
                  <a:moveTo>
                    <a:pt x="25" y="215"/>
                  </a:moveTo>
                  <a:cubicBezTo>
                    <a:pt x="22" y="210"/>
                    <a:pt x="22" y="210"/>
                    <a:pt x="22" y="210"/>
                  </a:cubicBezTo>
                  <a:cubicBezTo>
                    <a:pt x="23" y="209"/>
                    <a:pt x="24" y="208"/>
                    <a:pt x="24" y="208"/>
                  </a:cubicBezTo>
                  <a:cubicBezTo>
                    <a:pt x="27" y="207"/>
                    <a:pt x="29" y="207"/>
                    <a:pt x="30" y="208"/>
                  </a:cubicBezTo>
                  <a:cubicBezTo>
                    <a:pt x="27" y="213"/>
                    <a:pt x="27" y="213"/>
                    <a:pt x="27" y="213"/>
                  </a:cubicBezTo>
                  <a:cubicBezTo>
                    <a:pt x="27" y="213"/>
                    <a:pt x="27" y="213"/>
                    <a:pt x="27" y="213"/>
                  </a:cubicBezTo>
                  <a:cubicBezTo>
                    <a:pt x="27" y="213"/>
                    <a:pt x="27" y="213"/>
                    <a:pt x="27" y="213"/>
                  </a:cubicBezTo>
                  <a:cubicBezTo>
                    <a:pt x="26" y="214"/>
                    <a:pt x="25" y="214"/>
                    <a:pt x="25" y="215"/>
                  </a:cubicBezTo>
                  <a:close/>
                  <a:moveTo>
                    <a:pt x="9" y="200"/>
                  </a:moveTo>
                  <a:cubicBezTo>
                    <a:pt x="7" y="199"/>
                    <a:pt x="6" y="198"/>
                    <a:pt x="5" y="196"/>
                  </a:cubicBezTo>
                  <a:cubicBezTo>
                    <a:pt x="10" y="193"/>
                    <a:pt x="10" y="193"/>
                    <a:pt x="10" y="193"/>
                  </a:cubicBezTo>
                  <a:cubicBezTo>
                    <a:pt x="10" y="194"/>
                    <a:pt x="11" y="195"/>
                    <a:pt x="11" y="195"/>
                  </a:cubicBezTo>
                  <a:cubicBezTo>
                    <a:pt x="13" y="196"/>
                    <a:pt x="14" y="197"/>
                    <a:pt x="14" y="199"/>
                  </a:cubicBezTo>
                  <a:cubicBezTo>
                    <a:pt x="8" y="199"/>
                    <a:pt x="8" y="199"/>
                    <a:pt x="8" y="199"/>
                  </a:cubicBezTo>
                  <a:cubicBezTo>
                    <a:pt x="8" y="199"/>
                    <a:pt x="8" y="200"/>
                    <a:pt x="9" y="200"/>
                  </a:cubicBezTo>
                  <a:close/>
                  <a:moveTo>
                    <a:pt x="14" y="187"/>
                  </a:moveTo>
                  <a:cubicBezTo>
                    <a:pt x="10" y="183"/>
                    <a:pt x="10" y="183"/>
                    <a:pt x="10" y="183"/>
                  </a:cubicBezTo>
                  <a:cubicBezTo>
                    <a:pt x="11" y="182"/>
                    <a:pt x="12" y="181"/>
                    <a:pt x="13" y="179"/>
                  </a:cubicBezTo>
                  <a:cubicBezTo>
                    <a:pt x="18" y="181"/>
                    <a:pt x="18" y="181"/>
                    <a:pt x="18" y="181"/>
                  </a:cubicBezTo>
                  <a:cubicBezTo>
                    <a:pt x="17" y="184"/>
                    <a:pt x="16" y="185"/>
                    <a:pt x="14" y="187"/>
                  </a:cubicBezTo>
                  <a:close/>
                  <a:moveTo>
                    <a:pt x="21" y="169"/>
                  </a:moveTo>
                  <a:cubicBezTo>
                    <a:pt x="15" y="169"/>
                    <a:pt x="15" y="169"/>
                    <a:pt x="15" y="169"/>
                  </a:cubicBezTo>
                  <a:cubicBezTo>
                    <a:pt x="15" y="168"/>
                    <a:pt x="15" y="168"/>
                    <a:pt x="15" y="168"/>
                  </a:cubicBezTo>
                  <a:cubicBezTo>
                    <a:pt x="15" y="166"/>
                    <a:pt x="15" y="165"/>
                    <a:pt x="15" y="164"/>
                  </a:cubicBezTo>
                  <a:cubicBezTo>
                    <a:pt x="20" y="162"/>
                    <a:pt x="20" y="162"/>
                    <a:pt x="20" y="162"/>
                  </a:cubicBezTo>
                  <a:cubicBezTo>
                    <a:pt x="21" y="164"/>
                    <a:pt x="21" y="166"/>
                    <a:pt x="21" y="168"/>
                  </a:cubicBezTo>
                  <a:lnTo>
                    <a:pt x="21" y="169"/>
                  </a:lnTo>
                  <a:close/>
                  <a:moveTo>
                    <a:pt x="25" y="157"/>
                  </a:moveTo>
                  <a:cubicBezTo>
                    <a:pt x="24" y="155"/>
                    <a:pt x="24" y="155"/>
                    <a:pt x="24" y="155"/>
                  </a:cubicBezTo>
                  <a:cubicBezTo>
                    <a:pt x="22" y="152"/>
                    <a:pt x="22" y="152"/>
                    <a:pt x="22" y="152"/>
                  </a:cubicBezTo>
                  <a:cubicBezTo>
                    <a:pt x="24" y="151"/>
                    <a:pt x="26" y="150"/>
                    <a:pt x="29" y="150"/>
                  </a:cubicBezTo>
                  <a:cubicBezTo>
                    <a:pt x="30" y="156"/>
                    <a:pt x="30" y="156"/>
                    <a:pt x="30" y="156"/>
                  </a:cubicBezTo>
                  <a:cubicBezTo>
                    <a:pt x="29" y="156"/>
                    <a:pt x="26" y="156"/>
                    <a:pt x="25" y="157"/>
                  </a:cubicBezTo>
                  <a:close/>
                  <a:moveTo>
                    <a:pt x="42" y="151"/>
                  </a:moveTo>
                  <a:cubicBezTo>
                    <a:pt x="38" y="147"/>
                    <a:pt x="38" y="147"/>
                    <a:pt x="38" y="147"/>
                  </a:cubicBezTo>
                  <a:cubicBezTo>
                    <a:pt x="38" y="146"/>
                    <a:pt x="37" y="146"/>
                    <a:pt x="37" y="145"/>
                  </a:cubicBezTo>
                  <a:cubicBezTo>
                    <a:pt x="42" y="142"/>
                    <a:pt x="42" y="142"/>
                    <a:pt x="42" y="142"/>
                  </a:cubicBezTo>
                  <a:cubicBezTo>
                    <a:pt x="43" y="144"/>
                    <a:pt x="43" y="145"/>
                    <a:pt x="43" y="147"/>
                  </a:cubicBezTo>
                  <a:cubicBezTo>
                    <a:pt x="43" y="147"/>
                    <a:pt x="43" y="147"/>
                    <a:pt x="43" y="147"/>
                  </a:cubicBezTo>
                  <a:cubicBezTo>
                    <a:pt x="43" y="148"/>
                    <a:pt x="43" y="150"/>
                    <a:pt x="42" y="151"/>
                  </a:cubicBezTo>
                  <a:close/>
                  <a:moveTo>
                    <a:pt x="42" y="139"/>
                  </a:moveTo>
                  <a:cubicBezTo>
                    <a:pt x="42" y="133"/>
                    <a:pt x="42" y="133"/>
                    <a:pt x="42" y="133"/>
                  </a:cubicBezTo>
                  <a:cubicBezTo>
                    <a:pt x="42" y="133"/>
                    <a:pt x="43" y="133"/>
                    <a:pt x="43" y="133"/>
                  </a:cubicBezTo>
                  <a:cubicBezTo>
                    <a:pt x="44" y="133"/>
                    <a:pt x="44" y="133"/>
                    <a:pt x="44" y="133"/>
                  </a:cubicBezTo>
                  <a:cubicBezTo>
                    <a:pt x="44" y="133"/>
                    <a:pt x="44" y="133"/>
                    <a:pt x="45" y="133"/>
                  </a:cubicBezTo>
                  <a:cubicBezTo>
                    <a:pt x="50" y="136"/>
                    <a:pt x="50" y="136"/>
                    <a:pt x="50" y="136"/>
                  </a:cubicBezTo>
                  <a:cubicBezTo>
                    <a:pt x="48" y="138"/>
                    <a:pt x="47" y="139"/>
                    <a:pt x="44" y="139"/>
                  </a:cubicBezTo>
                  <a:cubicBezTo>
                    <a:pt x="43" y="139"/>
                    <a:pt x="43" y="139"/>
                    <a:pt x="43" y="139"/>
                  </a:cubicBezTo>
                  <a:cubicBezTo>
                    <a:pt x="43" y="139"/>
                    <a:pt x="43" y="139"/>
                    <a:pt x="42" y="139"/>
                  </a:cubicBezTo>
                  <a:close/>
                  <a:moveTo>
                    <a:pt x="56" y="126"/>
                  </a:moveTo>
                  <a:cubicBezTo>
                    <a:pt x="51" y="123"/>
                    <a:pt x="51" y="123"/>
                    <a:pt x="51" y="123"/>
                  </a:cubicBezTo>
                  <a:cubicBezTo>
                    <a:pt x="53" y="121"/>
                    <a:pt x="53" y="120"/>
                    <a:pt x="53" y="120"/>
                  </a:cubicBezTo>
                  <a:cubicBezTo>
                    <a:pt x="59" y="119"/>
                    <a:pt x="59" y="119"/>
                    <a:pt x="59" y="119"/>
                  </a:cubicBezTo>
                  <a:cubicBezTo>
                    <a:pt x="59" y="119"/>
                    <a:pt x="59" y="119"/>
                    <a:pt x="59" y="120"/>
                  </a:cubicBezTo>
                  <a:cubicBezTo>
                    <a:pt x="59" y="122"/>
                    <a:pt x="57" y="124"/>
                    <a:pt x="56" y="126"/>
                  </a:cubicBezTo>
                  <a:close/>
                  <a:moveTo>
                    <a:pt x="48" y="110"/>
                  </a:moveTo>
                  <a:cubicBezTo>
                    <a:pt x="48" y="110"/>
                    <a:pt x="47" y="109"/>
                    <a:pt x="47" y="109"/>
                  </a:cubicBezTo>
                  <a:cubicBezTo>
                    <a:pt x="46" y="109"/>
                    <a:pt x="45" y="108"/>
                    <a:pt x="45" y="108"/>
                  </a:cubicBezTo>
                  <a:cubicBezTo>
                    <a:pt x="48" y="103"/>
                    <a:pt x="48" y="103"/>
                    <a:pt x="48" y="103"/>
                  </a:cubicBezTo>
                  <a:cubicBezTo>
                    <a:pt x="49" y="103"/>
                    <a:pt x="49" y="104"/>
                    <a:pt x="50" y="104"/>
                  </a:cubicBezTo>
                  <a:cubicBezTo>
                    <a:pt x="51" y="105"/>
                    <a:pt x="53" y="106"/>
                    <a:pt x="54" y="108"/>
                  </a:cubicBezTo>
                  <a:cubicBezTo>
                    <a:pt x="48" y="110"/>
                    <a:pt x="48" y="110"/>
                    <a:pt x="48" y="110"/>
                  </a:cubicBezTo>
                  <a:cubicBezTo>
                    <a:pt x="51" y="109"/>
                    <a:pt x="51" y="109"/>
                    <a:pt x="51" y="109"/>
                  </a:cubicBezTo>
                  <a:lnTo>
                    <a:pt x="48" y="110"/>
                  </a:lnTo>
                  <a:close/>
                  <a:moveTo>
                    <a:pt x="48" y="95"/>
                  </a:moveTo>
                  <a:cubicBezTo>
                    <a:pt x="42" y="94"/>
                    <a:pt x="42" y="94"/>
                    <a:pt x="42" y="94"/>
                  </a:cubicBezTo>
                  <a:cubicBezTo>
                    <a:pt x="43" y="92"/>
                    <a:pt x="43" y="90"/>
                    <a:pt x="43" y="89"/>
                  </a:cubicBezTo>
                  <a:cubicBezTo>
                    <a:pt x="49" y="89"/>
                    <a:pt x="49" y="89"/>
                    <a:pt x="49" y="89"/>
                  </a:cubicBezTo>
                  <a:cubicBezTo>
                    <a:pt x="49" y="91"/>
                    <a:pt x="49" y="93"/>
                    <a:pt x="48" y="95"/>
                  </a:cubicBezTo>
                  <a:close/>
                  <a:moveTo>
                    <a:pt x="42" y="81"/>
                  </a:moveTo>
                  <a:cubicBezTo>
                    <a:pt x="40" y="81"/>
                    <a:pt x="37" y="80"/>
                    <a:pt x="35" y="78"/>
                  </a:cubicBezTo>
                  <a:cubicBezTo>
                    <a:pt x="39" y="74"/>
                    <a:pt x="39" y="74"/>
                    <a:pt x="39" y="74"/>
                  </a:cubicBezTo>
                  <a:cubicBezTo>
                    <a:pt x="40" y="75"/>
                    <a:pt x="42" y="76"/>
                    <a:pt x="42" y="76"/>
                  </a:cubicBezTo>
                  <a:lnTo>
                    <a:pt x="42" y="81"/>
                  </a:lnTo>
                  <a:close/>
                  <a:moveTo>
                    <a:pt x="28" y="69"/>
                  </a:moveTo>
                  <a:cubicBezTo>
                    <a:pt x="27" y="69"/>
                    <a:pt x="27" y="69"/>
                    <a:pt x="27" y="69"/>
                  </a:cubicBezTo>
                  <a:cubicBezTo>
                    <a:pt x="25" y="67"/>
                    <a:pt x="23" y="66"/>
                    <a:pt x="23" y="64"/>
                  </a:cubicBezTo>
                  <a:cubicBezTo>
                    <a:pt x="29" y="62"/>
                    <a:pt x="29" y="62"/>
                    <a:pt x="29" y="62"/>
                  </a:cubicBezTo>
                  <a:cubicBezTo>
                    <a:pt x="29" y="63"/>
                    <a:pt x="30" y="63"/>
                    <a:pt x="30" y="64"/>
                  </a:cubicBezTo>
                  <a:cubicBezTo>
                    <a:pt x="31" y="65"/>
                    <a:pt x="31" y="65"/>
                    <a:pt x="31" y="65"/>
                  </a:cubicBezTo>
                  <a:lnTo>
                    <a:pt x="28" y="69"/>
                  </a:lnTo>
                  <a:close/>
                  <a:moveTo>
                    <a:pt x="12" y="63"/>
                  </a:moveTo>
                  <a:cubicBezTo>
                    <a:pt x="11" y="63"/>
                    <a:pt x="10" y="63"/>
                    <a:pt x="9" y="62"/>
                  </a:cubicBezTo>
                  <a:cubicBezTo>
                    <a:pt x="12" y="57"/>
                    <a:pt x="12" y="57"/>
                    <a:pt x="12" y="57"/>
                  </a:cubicBezTo>
                  <a:cubicBezTo>
                    <a:pt x="13" y="57"/>
                    <a:pt x="14" y="56"/>
                    <a:pt x="15" y="56"/>
                  </a:cubicBezTo>
                  <a:cubicBezTo>
                    <a:pt x="16" y="59"/>
                    <a:pt x="16" y="59"/>
                    <a:pt x="16" y="59"/>
                  </a:cubicBezTo>
                  <a:cubicBezTo>
                    <a:pt x="17" y="61"/>
                    <a:pt x="17" y="61"/>
                    <a:pt x="17" y="61"/>
                  </a:cubicBezTo>
                  <a:cubicBezTo>
                    <a:pt x="15" y="62"/>
                    <a:pt x="14" y="63"/>
                    <a:pt x="12" y="63"/>
                  </a:cubicBezTo>
                  <a:close/>
                  <a:moveTo>
                    <a:pt x="5" y="50"/>
                  </a:moveTo>
                  <a:cubicBezTo>
                    <a:pt x="5" y="49"/>
                    <a:pt x="5" y="49"/>
                    <a:pt x="4" y="49"/>
                  </a:cubicBezTo>
                  <a:cubicBezTo>
                    <a:pt x="3" y="48"/>
                    <a:pt x="2" y="48"/>
                    <a:pt x="1" y="47"/>
                  </a:cubicBezTo>
                  <a:cubicBezTo>
                    <a:pt x="5" y="43"/>
                    <a:pt x="5" y="43"/>
                    <a:pt x="5" y="43"/>
                  </a:cubicBezTo>
                  <a:cubicBezTo>
                    <a:pt x="5" y="43"/>
                    <a:pt x="6" y="43"/>
                    <a:pt x="6" y="43"/>
                  </a:cubicBezTo>
                  <a:cubicBezTo>
                    <a:pt x="8" y="44"/>
                    <a:pt x="9" y="46"/>
                    <a:pt x="10" y="47"/>
                  </a:cubicBezTo>
                  <a:lnTo>
                    <a:pt x="5" y="50"/>
                  </a:lnTo>
                  <a:close/>
                  <a:moveTo>
                    <a:pt x="6" y="37"/>
                  </a:moveTo>
                  <a:cubicBezTo>
                    <a:pt x="2" y="33"/>
                    <a:pt x="2" y="33"/>
                    <a:pt x="2" y="33"/>
                  </a:cubicBezTo>
                  <a:cubicBezTo>
                    <a:pt x="4" y="31"/>
                    <a:pt x="5" y="30"/>
                    <a:pt x="6" y="29"/>
                  </a:cubicBezTo>
                  <a:cubicBezTo>
                    <a:pt x="7" y="29"/>
                    <a:pt x="7" y="29"/>
                    <a:pt x="7" y="29"/>
                  </a:cubicBezTo>
                  <a:cubicBezTo>
                    <a:pt x="11" y="33"/>
                    <a:pt x="11" y="33"/>
                    <a:pt x="11" y="33"/>
                  </a:cubicBezTo>
                  <a:cubicBezTo>
                    <a:pt x="10" y="34"/>
                    <a:pt x="10" y="34"/>
                    <a:pt x="9" y="34"/>
                  </a:cubicBezTo>
                  <a:cubicBezTo>
                    <a:pt x="9" y="35"/>
                    <a:pt x="8" y="35"/>
                    <a:pt x="6" y="37"/>
                  </a:cubicBezTo>
                  <a:close/>
                  <a:moveTo>
                    <a:pt x="7" y="23"/>
                  </a:moveTo>
                  <a:cubicBezTo>
                    <a:pt x="7" y="23"/>
                    <a:pt x="6" y="23"/>
                    <a:pt x="6" y="23"/>
                  </a:cubicBezTo>
                  <a:cubicBezTo>
                    <a:pt x="3" y="22"/>
                    <a:pt x="2" y="20"/>
                    <a:pt x="2" y="18"/>
                  </a:cubicBezTo>
                  <a:cubicBezTo>
                    <a:pt x="2" y="18"/>
                    <a:pt x="3" y="17"/>
                    <a:pt x="3" y="15"/>
                  </a:cubicBezTo>
                  <a:cubicBezTo>
                    <a:pt x="8" y="18"/>
                    <a:pt x="8" y="18"/>
                    <a:pt x="8" y="18"/>
                  </a:cubicBezTo>
                  <a:cubicBezTo>
                    <a:pt x="8" y="18"/>
                    <a:pt x="8" y="18"/>
                    <a:pt x="8" y="18"/>
                  </a:cubicBezTo>
                  <a:cubicBezTo>
                    <a:pt x="9" y="18"/>
                    <a:pt x="9" y="18"/>
                    <a:pt x="9" y="18"/>
                  </a:cubicBezTo>
                  <a:lnTo>
                    <a:pt x="7" y="23"/>
                  </a:lnTo>
                  <a:close/>
                  <a:moveTo>
                    <a:pt x="4" y="8"/>
                  </a:moveTo>
                  <a:cubicBezTo>
                    <a:pt x="0" y="4"/>
                    <a:pt x="0" y="4"/>
                    <a:pt x="0" y="4"/>
                  </a:cubicBezTo>
                  <a:cubicBezTo>
                    <a:pt x="4" y="0"/>
                    <a:pt x="4" y="0"/>
                    <a:pt x="4" y="0"/>
                  </a:cubicBezTo>
                  <a:cubicBezTo>
                    <a:pt x="8" y="4"/>
                    <a:pt x="8" y="4"/>
                    <a:pt x="8" y="4"/>
                  </a:cubicBezTo>
                  <a:lnTo>
                    <a:pt x="4"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4" name="iṥľïdê">
              <a:extLst>
                <a:ext uri="{FF2B5EF4-FFF2-40B4-BE49-F238E27FC236}">
                  <a16:creationId xmlns:a16="http://schemas.microsoft.com/office/drawing/2014/main" id="{781D0115-75E1-43D8-B68E-E0211AA81617}"/>
                </a:ext>
              </a:extLst>
            </p:cNvPr>
            <p:cNvSpPr/>
            <p:nvPr/>
          </p:nvSpPr>
          <p:spPr bwMode="auto">
            <a:xfrm>
              <a:off x="6657975" y="4583113"/>
              <a:ext cx="658813" cy="198438"/>
            </a:xfrm>
            <a:custGeom>
              <a:avLst/>
              <a:gdLst>
                <a:gd name="T0" fmla="*/ 5 w 307"/>
                <a:gd name="T1" fmla="*/ 86 h 93"/>
                <a:gd name="T2" fmla="*/ 12 w 307"/>
                <a:gd name="T3" fmla="*/ 82 h 93"/>
                <a:gd name="T4" fmla="*/ 14 w 307"/>
                <a:gd name="T5" fmla="*/ 75 h 93"/>
                <a:gd name="T6" fmla="*/ 12 w 307"/>
                <a:gd name="T7" fmla="*/ 82 h 93"/>
                <a:gd name="T8" fmla="*/ 17 w 307"/>
                <a:gd name="T9" fmla="*/ 62 h 93"/>
                <a:gd name="T10" fmla="*/ 23 w 307"/>
                <a:gd name="T11" fmla="*/ 61 h 93"/>
                <a:gd name="T12" fmla="*/ 22 w 307"/>
                <a:gd name="T13" fmla="*/ 66 h 93"/>
                <a:gd name="T14" fmla="*/ 241 w 307"/>
                <a:gd name="T15" fmla="*/ 58 h 93"/>
                <a:gd name="T16" fmla="*/ 246 w 307"/>
                <a:gd name="T17" fmla="*/ 51 h 93"/>
                <a:gd name="T18" fmla="*/ 31 w 307"/>
                <a:gd name="T19" fmla="*/ 56 h 93"/>
                <a:gd name="T20" fmla="*/ 29 w 307"/>
                <a:gd name="T21" fmla="*/ 46 h 93"/>
                <a:gd name="T22" fmla="*/ 31 w 307"/>
                <a:gd name="T23" fmla="*/ 56 h 93"/>
                <a:gd name="T24" fmla="*/ 299 w 307"/>
                <a:gd name="T25" fmla="*/ 48 h 93"/>
                <a:gd name="T26" fmla="*/ 303 w 307"/>
                <a:gd name="T27" fmla="*/ 48 h 93"/>
                <a:gd name="T28" fmla="*/ 256 w 307"/>
                <a:gd name="T29" fmla="*/ 45 h 93"/>
                <a:gd name="T30" fmla="*/ 263 w 307"/>
                <a:gd name="T31" fmla="*/ 50 h 93"/>
                <a:gd name="T32" fmla="*/ 44 w 307"/>
                <a:gd name="T33" fmla="*/ 50 h 93"/>
                <a:gd name="T34" fmla="*/ 42 w 307"/>
                <a:gd name="T35" fmla="*/ 42 h 93"/>
                <a:gd name="T36" fmla="*/ 47 w 307"/>
                <a:gd name="T37" fmla="*/ 46 h 93"/>
                <a:gd name="T38" fmla="*/ 101 w 307"/>
                <a:gd name="T39" fmla="*/ 48 h 93"/>
                <a:gd name="T40" fmla="*/ 102 w 307"/>
                <a:gd name="T41" fmla="*/ 39 h 93"/>
                <a:gd name="T42" fmla="*/ 101 w 307"/>
                <a:gd name="T43" fmla="*/ 48 h 93"/>
                <a:gd name="T44" fmla="*/ 232 w 307"/>
                <a:gd name="T45" fmla="*/ 43 h 93"/>
                <a:gd name="T46" fmla="*/ 236 w 307"/>
                <a:gd name="T47" fmla="*/ 46 h 93"/>
                <a:gd name="T48" fmla="*/ 236 w 307"/>
                <a:gd name="T49" fmla="*/ 48 h 93"/>
                <a:gd name="T50" fmla="*/ 83 w 307"/>
                <a:gd name="T51" fmla="*/ 42 h 93"/>
                <a:gd name="T52" fmla="*/ 91 w 307"/>
                <a:gd name="T53" fmla="*/ 43 h 93"/>
                <a:gd name="T54" fmla="*/ 270 w 307"/>
                <a:gd name="T55" fmla="*/ 42 h 93"/>
                <a:gd name="T56" fmla="*/ 274 w 307"/>
                <a:gd name="T57" fmla="*/ 46 h 93"/>
                <a:gd name="T58" fmla="*/ 225 w 307"/>
                <a:gd name="T59" fmla="*/ 36 h 93"/>
                <a:gd name="T60" fmla="*/ 117 w 307"/>
                <a:gd name="T61" fmla="*/ 38 h 93"/>
                <a:gd name="T62" fmla="*/ 110 w 307"/>
                <a:gd name="T63" fmla="*/ 33 h 93"/>
                <a:gd name="T64" fmla="*/ 117 w 307"/>
                <a:gd name="T65" fmla="*/ 38 h 93"/>
                <a:gd name="T66" fmla="*/ 53 w 307"/>
                <a:gd name="T67" fmla="*/ 32 h 93"/>
                <a:gd name="T68" fmla="*/ 71 w 307"/>
                <a:gd name="T69" fmla="*/ 37 h 93"/>
                <a:gd name="T70" fmla="*/ 77 w 307"/>
                <a:gd name="T71" fmla="*/ 30 h 93"/>
                <a:gd name="T72" fmla="*/ 71 w 307"/>
                <a:gd name="T73" fmla="*/ 37 h 93"/>
                <a:gd name="T74" fmla="*/ 290 w 307"/>
                <a:gd name="T75" fmla="*/ 29 h 93"/>
                <a:gd name="T76" fmla="*/ 307 w 307"/>
                <a:gd name="T77" fmla="*/ 36 h 93"/>
                <a:gd name="T78" fmla="*/ 301 w 307"/>
                <a:gd name="T79" fmla="*/ 33 h 93"/>
                <a:gd name="T80" fmla="*/ 307 w 307"/>
                <a:gd name="T81" fmla="*/ 35 h 93"/>
                <a:gd name="T82" fmla="*/ 208 w 307"/>
                <a:gd name="T83" fmla="*/ 29 h 93"/>
                <a:gd name="T84" fmla="*/ 213 w 307"/>
                <a:gd name="T85" fmla="*/ 32 h 93"/>
                <a:gd name="T86" fmla="*/ 101 w 307"/>
                <a:gd name="T87" fmla="*/ 17 h 93"/>
                <a:gd name="T88" fmla="*/ 103 w 307"/>
                <a:gd name="T89" fmla="*/ 26 h 93"/>
                <a:gd name="T90" fmla="*/ 177 w 307"/>
                <a:gd name="T91" fmla="*/ 21 h 93"/>
                <a:gd name="T92" fmla="*/ 181 w 307"/>
                <a:gd name="T93" fmla="*/ 25 h 93"/>
                <a:gd name="T94" fmla="*/ 200 w 307"/>
                <a:gd name="T95" fmla="*/ 18 h 93"/>
                <a:gd name="T96" fmla="*/ 167 w 307"/>
                <a:gd name="T97" fmla="*/ 21 h 93"/>
                <a:gd name="T98" fmla="*/ 169 w 307"/>
                <a:gd name="T99" fmla="*/ 15 h 93"/>
                <a:gd name="T100" fmla="*/ 156 w 307"/>
                <a:gd name="T101" fmla="*/ 11 h 93"/>
                <a:gd name="T102" fmla="*/ 150 w 307"/>
                <a:gd name="T103" fmla="*/ 5 h 93"/>
                <a:gd name="T104" fmla="*/ 156 w 307"/>
                <a:gd name="T105" fmla="*/ 11 h 93"/>
                <a:gd name="T106" fmla="*/ 132 w 307"/>
                <a:gd name="T107" fmla="*/ 4 h 93"/>
                <a:gd name="T108" fmla="*/ 139 w 307"/>
                <a:gd name="T109" fmla="*/ 5 h 93"/>
                <a:gd name="T110" fmla="*/ 138 w 307"/>
                <a:gd name="T111" fmla="*/ 5 h 93"/>
                <a:gd name="T112" fmla="*/ 138 w 307"/>
                <a:gd name="T113" fmla="*/ 4 h 93"/>
                <a:gd name="T114" fmla="*/ 121 w 307"/>
                <a:gd name="T115" fmla="*/ 4 h 93"/>
                <a:gd name="T116" fmla="*/ 126 w 307"/>
                <a:gd name="T117" fmla="*/ 5 h 93"/>
                <a:gd name="T118" fmla="*/ 109 w 307"/>
                <a:gd name="T119" fmla="*/ 8 h 93"/>
                <a:gd name="T120" fmla="*/ 110 w 307"/>
                <a:gd name="T121" fmla="*/ 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7" h="93">
                  <a:moveTo>
                    <a:pt x="0" y="93"/>
                  </a:moveTo>
                  <a:cubicBezTo>
                    <a:pt x="0" y="87"/>
                    <a:pt x="0" y="87"/>
                    <a:pt x="0" y="87"/>
                  </a:cubicBezTo>
                  <a:cubicBezTo>
                    <a:pt x="2" y="87"/>
                    <a:pt x="3" y="86"/>
                    <a:pt x="5" y="86"/>
                  </a:cubicBezTo>
                  <a:cubicBezTo>
                    <a:pt x="7" y="91"/>
                    <a:pt x="7" y="91"/>
                    <a:pt x="7" y="91"/>
                  </a:cubicBezTo>
                  <a:cubicBezTo>
                    <a:pt x="5" y="92"/>
                    <a:pt x="3" y="93"/>
                    <a:pt x="0" y="93"/>
                  </a:cubicBezTo>
                  <a:close/>
                  <a:moveTo>
                    <a:pt x="12" y="82"/>
                  </a:moveTo>
                  <a:cubicBezTo>
                    <a:pt x="9" y="77"/>
                    <a:pt x="9" y="77"/>
                    <a:pt x="9" y="77"/>
                  </a:cubicBezTo>
                  <a:cubicBezTo>
                    <a:pt x="10" y="76"/>
                    <a:pt x="11" y="76"/>
                    <a:pt x="12" y="76"/>
                  </a:cubicBezTo>
                  <a:cubicBezTo>
                    <a:pt x="13" y="76"/>
                    <a:pt x="14" y="75"/>
                    <a:pt x="14" y="75"/>
                  </a:cubicBezTo>
                  <a:cubicBezTo>
                    <a:pt x="18" y="79"/>
                    <a:pt x="18" y="79"/>
                    <a:pt x="18" y="79"/>
                  </a:cubicBezTo>
                  <a:cubicBezTo>
                    <a:pt x="17" y="80"/>
                    <a:pt x="15" y="81"/>
                    <a:pt x="13" y="81"/>
                  </a:cubicBezTo>
                  <a:cubicBezTo>
                    <a:pt x="13" y="82"/>
                    <a:pt x="13" y="82"/>
                    <a:pt x="12" y="82"/>
                  </a:cubicBezTo>
                  <a:close/>
                  <a:moveTo>
                    <a:pt x="16" y="66"/>
                  </a:moveTo>
                  <a:cubicBezTo>
                    <a:pt x="16" y="66"/>
                    <a:pt x="16" y="66"/>
                    <a:pt x="16" y="66"/>
                  </a:cubicBezTo>
                  <a:cubicBezTo>
                    <a:pt x="16" y="64"/>
                    <a:pt x="16" y="63"/>
                    <a:pt x="17" y="62"/>
                  </a:cubicBezTo>
                  <a:cubicBezTo>
                    <a:pt x="17" y="61"/>
                    <a:pt x="17" y="61"/>
                    <a:pt x="17" y="61"/>
                  </a:cubicBezTo>
                  <a:cubicBezTo>
                    <a:pt x="17" y="60"/>
                    <a:pt x="17" y="60"/>
                    <a:pt x="17" y="59"/>
                  </a:cubicBezTo>
                  <a:cubicBezTo>
                    <a:pt x="23" y="61"/>
                    <a:pt x="23" y="61"/>
                    <a:pt x="23" y="61"/>
                  </a:cubicBezTo>
                  <a:cubicBezTo>
                    <a:pt x="23" y="62"/>
                    <a:pt x="22" y="62"/>
                    <a:pt x="22" y="62"/>
                  </a:cubicBezTo>
                  <a:cubicBezTo>
                    <a:pt x="22" y="63"/>
                    <a:pt x="22" y="63"/>
                    <a:pt x="22" y="63"/>
                  </a:cubicBezTo>
                  <a:cubicBezTo>
                    <a:pt x="22" y="65"/>
                    <a:pt x="22" y="65"/>
                    <a:pt x="22" y="66"/>
                  </a:cubicBezTo>
                  <a:lnTo>
                    <a:pt x="16" y="66"/>
                  </a:lnTo>
                  <a:close/>
                  <a:moveTo>
                    <a:pt x="243" y="58"/>
                  </a:moveTo>
                  <a:cubicBezTo>
                    <a:pt x="242" y="58"/>
                    <a:pt x="242" y="58"/>
                    <a:pt x="241" y="58"/>
                  </a:cubicBezTo>
                  <a:cubicBezTo>
                    <a:pt x="243" y="52"/>
                    <a:pt x="243" y="52"/>
                    <a:pt x="243" y="52"/>
                  </a:cubicBezTo>
                  <a:cubicBezTo>
                    <a:pt x="243" y="52"/>
                    <a:pt x="243" y="52"/>
                    <a:pt x="243" y="52"/>
                  </a:cubicBezTo>
                  <a:cubicBezTo>
                    <a:pt x="243" y="52"/>
                    <a:pt x="244" y="52"/>
                    <a:pt x="246" y="51"/>
                  </a:cubicBezTo>
                  <a:cubicBezTo>
                    <a:pt x="249" y="57"/>
                    <a:pt x="249" y="57"/>
                    <a:pt x="249" y="57"/>
                  </a:cubicBezTo>
                  <a:cubicBezTo>
                    <a:pt x="247" y="57"/>
                    <a:pt x="245" y="58"/>
                    <a:pt x="243" y="58"/>
                  </a:cubicBezTo>
                  <a:close/>
                  <a:moveTo>
                    <a:pt x="31" y="56"/>
                  </a:moveTo>
                  <a:cubicBezTo>
                    <a:pt x="26" y="52"/>
                    <a:pt x="26" y="52"/>
                    <a:pt x="26" y="52"/>
                  </a:cubicBezTo>
                  <a:cubicBezTo>
                    <a:pt x="27" y="51"/>
                    <a:pt x="27" y="51"/>
                    <a:pt x="27" y="51"/>
                  </a:cubicBezTo>
                  <a:cubicBezTo>
                    <a:pt x="27" y="48"/>
                    <a:pt x="28" y="46"/>
                    <a:pt x="29" y="46"/>
                  </a:cubicBezTo>
                  <a:cubicBezTo>
                    <a:pt x="32" y="51"/>
                    <a:pt x="32" y="51"/>
                    <a:pt x="32" y="51"/>
                  </a:cubicBezTo>
                  <a:cubicBezTo>
                    <a:pt x="32" y="51"/>
                    <a:pt x="33" y="50"/>
                    <a:pt x="33" y="50"/>
                  </a:cubicBezTo>
                  <a:cubicBezTo>
                    <a:pt x="33" y="52"/>
                    <a:pt x="32" y="54"/>
                    <a:pt x="31" y="56"/>
                  </a:cubicBezTo>
                  <a:close/>
                  <a:moveTo>
                    <a:pt x="300" y="51"/>
                  </a:moveTo>
                  <a:cubicBezTo>
                    <a:pt x="298" y="45"/>
                    <a:pt x="298" y="45"/>
                    <a:pt x="298" y="45"/>
                  </a:cubicBezTo>
                  <a:cubicBezTo>
                    <a:pt x="299" y="48"/>
                    <a:pt x="299" y="48"/>
                    <a:pt x="299" y="48"/>
                  </a:cubicBezTo>
                  <a:cubicBezTo>
                    <a:pt x="298" y="45"/>
                    <a:pt x="298" y="45"/>
                    <a:pt x="298" y="45"/>
                  </a:cubicBezTo>
                  <a:cubicBezTo>
                    <a:pt x="298" y="45"/>
                    <a:pt x="298" y="45"/>
                    <a:pt x="298" y="45"/>
                  </a:cubicBezTo>
                  <a:cubicBezTo>
                    <a:pt x="303" y="48"/>
                    <a:pt x="303" y="48"/>
                    <a:pt x="303" y="48"/>
                  </a:cubicBezTo>
                  <a:cubicBezTo>
                    <a:pt x="302" y="50"/>
                    <a:pt x="301" y="51"/>
                    <a:pt x="300" y="51"/>
                  </a:cubicBezTo>
                  <a:close/>
                  <a:moveTo>
                    <a:pt x="258" y="50"/>
                  </a:moveTo>
                  <a:cubicBezTo>
                    <a:pt x="256" y="45"/>
                    <a:pt x="256" y="45"/>
                    <a:pt x="256" y="45"/>
                  </a:cubicBezTo>
                  <a:cubicBezTo>
                    <a:pt x="258" y="44"/>
                    <a:pt x="260" y="44"/>
                    <a:pt x="261" y="44"/>
                  </a:cubicBezTo>
                  <a:cubicBezTo>
                    <a:pt x="262" y="44"/>
                    <a:pt x="263" y="44"/>
                    <a:pt x="264" y="44"/>
                  </a:cubicBezTo>
                  <a:cubicBezTo>
                    <a:pt x="263" y="50"/>
                    <a:pt x="263" y="50"/>
                    <a:pt x="263" y="50"/>
                  </a:cubicBezTo>
                  <a:cubicBezTo>
                    <a:pt x="262" y="50"/>
                    <a:pt x="262" y="50"/>
                    <a:pt x="261" y="50"/>
                  </a:cubicBezTo>
                  <a:cubicBezTo>
                    <a:pt x="260" y="50"/>
                    <a:pt x="259" y="50"/>
                    <a:pt x="258" y="50"/>
                  </a:cubicBezTo>
                  <a:close/>
                  <a:moveTo>
                    <a:pt x="44" y="50"/>
                  </a:moveTo>
                  <a:cubicBezTo>
                    <a:pt x="40" y="45"/>
                    <a:pt x="40" y="45"/>
                    <a:pt x="40" y="45"/>
                  </a:cubicBezTo>
                  <a:cubicBezTo>
                    <a:pt x="41" y="45"/>
                    <a:pt x="41" y="44"/>
                    <a:pt x="41" y="43"/>
                  </a:cubicBezTo>
                  <a:cubicBezTo>
                    <a:pt x="42" y="42"/>
                    <a:pt x="42" y="42"/>
                    <a:pt x="42" y="42"/>
                  </a:cubicBezTo>
                  <a:cubicBezTo>
                    <a:pt x="42" y="42"/>
                    <a:pt x="43" y="42"/>
                    <a:pt x="43" y="41"/>
                  </a:cubicBezTo>
                  <a:cubicBezTo>
                    <a:pt x="48" y="44"/>
                    <a:pt x="48" y="44"/>
                    <a:pt x="48" y="44"/>
                  </a:cubicBezTo>
                  <a:cubicBezTo>
                    <a:pt x="48" y="45"/>
                    <a:pt x="47" y="45"/>
                    <a:pt x="47" y="46"/>
                  </a:cubicBezTo>
                  <a:cubicBezTo>
                    <a:pt x="46" y="47"/>
                    <a:pt x="46" y="47"/>
                    <a:pt x="46" y="47"/>
                  </a:cubicBezTo>
                  <a:cubicBezTo>
                    <a:pt x="46" y="48"/>
                    <a:pt x="45" y="49"/>
                    <a:pt x="44" y="50"/>
                  </a:cubicBezTo>
                  <a:close/>
                  <a:moveTo>
                    <a:pt x="101" y="48"/>
                  </a:moveTo>
                  <a:cubicBezTo>
                    <a:pt x="98" y="43"/>
                    <a:pt x="98" y="43"/>
                    <a:pt x="98" y="43"/>
                  </a:cubicBezTo>
                  <a:cubicBezTo>
                    <a:pt x="99" y="42"/>
                    <a:pt x="99" y="42"/>
                    <a:pt x="100" y="41"/>
                  </a:cubicBezTo>
                  <a:cubicBezTo>
                    <a:pt x="100" y="40"/>
                    <a:pt x="101" y="40"/>
                    <a:pt x="102" y="39"/>
                  </a:cubicBezTo>
                  <a:cubicBezTo>
                    <a:pt x="105" y="44"/>
                    <a:pt x="105" y="44"/>
                    <a:pt x="105" y="44"/>
                  </a:cubicBezTo>
                  <a:cubicBezTo>
                    <a:pt x="105" y="45"/>
                    <a:pt x="104" y="45"/>
                    <a:pt x="104" y="45"/>
                  </a:cubicBezTo>
                  <a:cubicBezTo>
                    <a:pt x="103" y="46"/>
                    <a:pt x="102" y="47"/>
                    <a:pt x="101" y="48"/>
                  </a:cubicBezTo>
                  <a:close/>
                  <a:moveTo>
                    <a:pt x="236" y="48"/>
                  </a:moveTo>
                  <a:cubicBezTo>
                    <a:pt x="232" y="44"/>
                    <a:pt x="232" y="44"/>
                    <a:pt x="232" y="44"/>
                  </a:cubicBezTo>
                  <a:cubicBezTo>
                    <a:pt x="232" y="43"/>
                    <a:pt x="232" y="43"/>
                    <a:pt x="232" y="43"/>
                  </a:cubicBezTo>
                  <a:cubicBezTo>
                    <a:pt x="233" y="41"/>
                    <a:pt x="235" y="41"/>
                    <a:pt x="236" y="41"/>
                  </a:cubicBezTo>
                  <a:cubicBezTo>
                    <a:pt x="237" y="41"/>
                    <a:pt x="239" y="41"/>
                    <a:pt x="241" y="43"/>
                  </a:cubicBezTo>
                  <a:cubicBezTo>
                    <a:pt x="236" y="46"/>
                    <a:pt x="236" y="46"/>
                    <a:pt x="236" y="46"/>
                  </a:cubicBezTo>
                  <a:cubicBezTo>
                    <a:pt x="236" y="46"/>
                    <a:pt x="237" y="47"/>
                    <a:pt x="237" y="46"/>
                  </a:cubicBezTo>
                  <a:cubicBezTo>
                    <a:pt x="237" y="46"/>
                    <a:pt x="237" y="47"/>
                    <a:pt x="236" y="47"/>
                  </a:cubicBezTo>
                  <a:cubicBezTo>
                    <a:pt x="236" y="47"/>
                    <a:pt x="236" y="47"/>
                    <a:pt x="236" y="48"/>
                  </a:cubicBezTo>
                  <a:close/>
                  <a:moveTo>
                    <a:pt x="86" y="47"/>
                  </a:moveTo>
                  <a:cubicBezTo>
                    <a:pt x="86" y="47"/>
                    <a:pt x="86" y="46"/>
                    <a:pt x="85" y="46"/>
                  </a:cubicBezTo>
                  <a:cubicBezTo>
                    <a:pt x="85" y="44"/>
                    <a:pt x="84" y="43"/>
                    <a:pt x="83" y="42"/>
                  </a:cubicBezTo>
                  <a:cubicBezTo>
                    <a:pt x="88" y="38"/>
                    <a:pt x="88" y="38"/>
                    <a:pt x="88" y="38"/>
                  </a:cubicBezTo>
                  <a:cubicBezTo>
                    <a:pt x="89" y="40"/>
                    <a:pt x="90" y="41"/>
                    <a:pt x="90" y="43"/>
                  </a:cubicBezTo>
                  <a:cubicBezTo>
                    <a:pt x="91" y="43"/>
                    <a:pt x="91" y="43"/>
                    <a:pt x="91" y="43"/>
                  </a:cubicBezTo>
                  <a:lnTo>
                    <a:pt x="86" y="47"/>
                  </a:lnTo>
                  <a:close/>
                  <a:moveTo>
                    <a:pt x="274" y="46"/>
                  </a:moveTo>
                  <a:cubicBezTo>
                    <a:pt x="270" y="42"/>
                    <a:pt x="270" y="42"/>
                    <a:pt x="270" y="42"/>
                  </a:cubicBezTo>
                  <a:cubicBezTo>
                    <a:pt x="270" y="41"/>
                    <a:pt x="272" y="40"/>
                    <a:pt x="275" y="38"/>
                  </a:cubicBezTo>
                  <a:cubicBezTo>
                    <a:pt x="278" y="43"/>
                    <a:pt x="278" y="43"/>
                    <a:pt x="278" y="43"/>
                  </a:cubicBezTo>
                  <a:cubicBezTo>
                    <a:pt x="275" y="45"/>
                    <a:pt x="274" y="46"/>
                    <a:pt x="274" y="46"/>
                  </a:cubicBezTo>
                  <a:close/>
                  <a:moveTo>
                    <a:pt x="223" y="44"/>
                  </a:moveTo>
                  <a:cubicBezTo>
                    <a:pt x="222" y="42"/>
                    <a:pt x="222" y="41"/>
                    <a:pt x="221" y="40"/>
                  </a:cubicBezTo>
                  <a:cubicBezTo>
                    <a:pt x="225" y="36"/>
                    <a:pt x="225" y="36"/>
                    <a:pt x="225" y="36"/>
                  </a:cubicBezTo>
                  <a:cubicBezTo>
                    <a:pt x="226" y="38"/>
                    <a:pt x="228" y="39"/>
                    <a:pt x="228" y="42"/>
                  </a:cubicBezTo>
                  <a:lnTo>
                    <a:pt x="223" y="44"/>
                  </a:lnTo>
                  <a:close/>
                  <a:moveTo>
                    <a:pt x="117" y="38"/>
                  </a:moveTo>
                  <a:cubicBezTo>
                    <a:pt x="111" y="37"/>
                    <a:pt x="111" y="37"/>
                    <a:pt x="111" y="37"/>
                  </a:cubicBezTo>
                  <a:cubicBezTo>
                    <a:pt x="111" y="37"/>
                    <a:pt x="111" y="37"/>
                    <a:pt x="111" y="37"/>
                  </a:cubicBezTo>
                  <a:cubicBezTo>
                    <a:pt x="111" y="37"/>
                    <a:pt x="111" y="36"/>
                    <a:pt x="110" y="33"/>
                  </a:cubicBezTo>
                  <a:cubicBezTo>
                    <a:pt x="115" y="31"/>
                    <a:pt x="115" y="31"/>
                    <a:pt x="115" y="31"/>
                  </a:cubicBezTo>
                  <a:cubicBezTo>
                    <a:pt x="116" y="32"/>
                    <a:pt x="117" y="35"/>
                    <a:pt x="117" y="37"/>
                  </a:cubicBezTo>
                  <a:cubicBezTo>
                    <a:pt x="117" y="37"/>
                    <a:pt x="117" y="38"/>
                    <a:pt x="117" y="38"/>
                  </a:cubicBezTo>
                  <a:close/>
                  <a:moveTo>
                    <a:pt x="59" y="38"/>
                  </a:moveTo>
                  <a:cubicBezTo>
                    <a:pt x="57" y="38"/>
                    <a:pt x="54" y="38"/>
                    <a:pt x="53" y="38"/>
                  </a:cubicBezTo>
                  <a:cubicBezTo>
                    <a:pt x="53" y="32"/>
                    <a:pt x="53" y="32"/>
                    <a:pt x="53" y="32"/>
                  </a:cubicBezTo>
                  <a:cubicBezTo>
                    <a:pt x="55" y="32"/>
                    <a:pt x="57" y="32"/>
                    <a:pt x="59" y="32"/>
                  </a:cubicBezTo>
                  <a:lnTo>
                    <a:pt x="59" y="38"/>
                  </a:lnTo>
                  <a:close/>
                  <a:moveTo>
                    <a:pt x="71" y="37"/>
                  </a:moveTo>
                  <a:cubicBezTo>
                    <a:pt x="70" y="32"/>
                    <a:pt x="70" y="32"/>
                    <a:pt x="70" y="32"/>
                  </a:cubicBezTo>
                  <a:cubicBezTo>
                    <a:pt x="71" y="31"/>
                    <a:pt x="72" y="31"/>
                    <a:pt x="72" y="31"/>
                  </a:cubicBezTo>
                  <a:cubicBezTo>
                    <a:pt x="74" y="30"/>
                    <a:pt x="75" y="30"/>
                    <a:pt x="77" y="30"/>
                  </a:cubicBezTo>
                  <a:cubicBezTo>
                    <a:pt x="76" y="36"/>
                    <a:pt x="76" y="36"/>
                    <a:pt x="76" y="36"/>
                  </a:cubicBezTo>
                  <a:cubicBezTo>
                    <a:pt x="75" y="36"/>
                    <a:pt x="75" y="36"/>
                    <a:pt x="75" y="36"/>
                  </a:cubicBezTo>
                  <a:cubicBezTo>
                    <a:pt x="74" y="37"/>
                    <a:pt x="73" y="37"/>
                    <a:pt x="71" y="37"/>
                  </a:cubicBezTo>
                  <a:close/>
                  <a:moveTo>
                    <a:pt x="288" y="37"/>
                  </a:moveTo>
                  <a:cubicBezTo>
                    <a:pt x="285" y="32"/>
                    <a:pt x="285" y="32"/>
                    <a:pt x="285" y="32"/>
                  </a:cubicBezTo>
                  <a:cubicBezTo>
                    <a:pt x="287" y="31"/>
                    <a:pt x="289" y="30"/>
                    <a:pt x="290" y="29"/>
                  </a:cubicBezTo>
                  <a:cubicBezTo>
                    <a:pt x="293" y="35"/>
                    <a:pt x="293" y="35"/>
                    <a:pt x="293" y="35"/>
                  </a:cubicBezTo>
                  <a:cubicBezTo>
                    <a:pt x="291" y="35"/>
                    <a:pt x="289" y="36"/>
                    <a:pt x="288" y="37"/>
                  </a:cubicBezTo>
                  <a:close/>
                  <a:moveTo>
                    <a:pt x="307" y="36"/>
                  </a:moveTo>
                  <a:cubicBezTo>
                    <a:pt x="301" y="36"/>
                    <a:pt x="301" y="36"/>
                    <a:pt x="301" y="36"/>
                  </a:cubicBezTo>
                  <a:cubicBezTo>
                    <a:pt x="301" y="35"/>
                    <a:pt x="301" y="35"/>
                    <a:pt x="301" y="35"/>
                  </a:cubicBezTo>
                  <a:cubicBezTo>
                    <a:pt x="301" y="34"/>
                    <a:pt x="301" y="33"/>
                    <a:pt x="301" y="33"/>
                  </a:cubicBezTo>
                  <a:cubicBezTo>
                    <a:pt x="304" y="28"/>
                    <a:pt x="304" y="28"/>
                    <a:pt x="304" y="28"/>
                  </a:cubicBezTo>
                  <a:cubicBezTo>
                    <a:pt x="305" y="28"/>
                    <a:pt x="305" y="28"/>
                    <a:pt x="305" y="28"/>
                  </a:cubicBezTo>
                  <a:cubicBezTo>
                    <a:pt x="306" y="30"/>
                    <a:pt x="307" y="32"/>
                    <a:pt x="307" y="35"/>
                  </a:cubicBezTo>
                  <a:lnTo>
                    <a:pt x="307" y="36"/>
                  </a:lnTo>
                  <a:close/>
                  <a:moveTo>
                    <a:pt x="213" y="32"/>
                  </a:moveTo>
                  <a:cubicBezTo>
                    <a:pt x="211" y="31"/>
                    <a:pt x="209" y="30"/>
                    <a:pt x="208" y="29"/>
                  </a:cubicBezTo>
                  <a:cubicBezTo>
                    <a:pt x="211" y="24"/>
                    <a:pt x="211" y="24"/>
                    <a:pt x="211" y="24"/>
                  </a:cubicBezTo>
                  <a:cubicBezTo>
                    <a:pt x="213" y="25"/>
                    <a:pt x="214" y="26"/>
                    <a:pt x="216" y="27"/>
                  </a:cubicBezTo>
                  <a:lnTo>
                    <a:pt x="213" y="32"/>
                  </a:lnTo>
                  <a:close/>
                  <a:moveTo>
                    <a:pt x="103" y="26"/>
                  </a:moveTo>
                  <a:cubicBezTo>
                    <a:pt x="100" y="24"/>
                    <a:pt x="100" y="22"/>
                    <a:pt x="100" y="20"/>
                  </a:cubicBezTo>
                  <a:cubicBezTo>
                    <a:pt x="100" y="19"/>
                    <a:pt x="100" y="18"/>
                    <a:pt x="101" y="17"/>
                  </a:cubicBezTo>
                  <a:cubicBezTo>
                    <a:pt x="106" y="20"/>
                    <a:pt x="106" y="20"/>
                    <a:pt x="106" y="20"/>
                  </a:cubicBezTo>
                  <a:cubicBezTo>
                    <a:pt x="106" y="20"/>
                    <a:pt x="106" y="21"/>
                    <a:pt x="107" y="22"/>
                  </a:cubicBezTo>
                  <a:lnTo>
                    <a:pt x="103" y="26"/>
                  </a:lnTo>
                  <a:close/>
                  <a:moveTo>
                    <a:pt x="181" y="25"/>
                  </a:moveTo>
                  <a:cubicBezTo>
                    <a:pt x="180" y="25"/>
                    <a:pt x="180" y="24"/>
                    <a:pt x="179" y="23"/>
                  </a:cubicBezTo>
                  <a:cubicBezTo>
                    <a:pt x="178" y="22"/>
                    <a:pt x="177" y="21"/>
                    <a:pt x="177" y="21"/>
                  </a:cubicBezTo>
                  <a:cubicBezTo>
                    <a:pt x="180" y="16"/>
                    <a:pt x="180" y="16"/>
                    <a:pt x="180" y="16"/>
                  </a:cubicBezTo>
                  <a:cubicBezTo>
                    <a:pt x="181" y="17"/>
                    <a:pt x="182" y="18"/>
                    <a:pt x="184" y="20"/>
                  </a:cubicBezTo>
                  <a:lnTo>
                    <a:pt x="181" y="25"/>
                  </a:lnTo>
                  <a:close/>
                  <a:moveTo>
                    <a:pt x="194" y="24"/>
                  </a:moveTo>
                  <a:cubicBezTo>
                    <a:pt x="193" y="18"/>
                    <a:pt x="193" y="18"/>
                    <a:pt x="193" y="18"/>
                  </a:cubicBezTo>
                  <a:cubicBezTo>
                    <a:pt x="196" y="18"/>
                    <a:pt x="198" y="18"/>
                    <a:pt x="200" y="18"/>
                  </a:cubicBezTo>
                  <a:cubicBezTo>
                    <a:pt x="199" y="24"/>
                    <a:pt x="199" y="24"/>
                    <a:pt x="199" y="24"/>
                  </a:cubicBezTo>
                  <a:cubicBezTo>
                    <a:pt x="198" y="23"/>
                    <a:pt x="196" y="24"/>
                    <a:pt x="194" y="24"/>
                  </a:cubicBezTo>
                  <a:close/>
                  <a:moveTo>
                    <a:pt x="167" y="21"/>
                  </a:moveTo>
                  <a:cubicBezTo>
                    <a:pt x="166" y="20"/>
                    <a:pt x="163" y="18"/>
                    <a:pt x="163" y="15"/>
                  </a:cubicBezTo>
                  <a:cubicBezTo>
                    <a:pt x="169" y="12"/>
                    <a:pt x="169" y="12"/>
                    <a:pt x="169" y="12"/>
                  </a:cubicBezTo>
                  <a:cubicBezTo>
                    <a:pt x="169" y="13"/>
                    <a:pt x="169" y="14"/>
                    <a:pt x="169" y="15"/>
                  </a:cubicBezTo>
                  <a:cubicBezTo>
                    <a:pt x="169" y="15"/>
                    <a:pt x="169" y="15"/>
                    <a:pt x="170" y="16"/>
                  </a:cubicBezTo>
                  <a:lnTo>
                    <a:pt x="167" y="21"/>
                  </a:lnTo>
                  <a:close/>
                  <a:moveTo>
                    <a:pt x="156" y="11"/>
                  </a:moveTo>
                  <a:cubicBezTo>
                    <a:pt x="155" y="11"/>
                    <a:pt x="154" y="11"/>
                    <a:pt x="154" y="11"/>
                  </a:cubicBezTo>
                  <a:cubicBezTo>
                    <a:pt x="150" y="11"/>
                    <a:pt x="150" y="11"/>
                    <a:pt x="150" y="11"/>
                  </a:cubicBezTo>
                  <a:cubicBezTo>
                    <a:pt x="150" y="5"/>
                    <a:pt x="150" y="5"/>
                    <a:pt x="150" y="5"/>
                  </a:cubicBezTo>
                  <a:cubicBezTo>
                    <a:pt x="154" y="5"/>
                    <a:pt x="154" y="5"/>
                    <a:pt x="154" y="5"/>
                  </a:cubicBezTo>
                  <a:cubicBezTo>
                    <a:pt x="155" y="5"/>
                    <a:pt x="155" y="5"/>
                    <a:pt x="156" y="6"/>
                  </a:cubicBezTo>
                  <a:lnTo>
                    <a:pt x="156" y="11"/>
                  </a:lnTo>
                  <a:close/>
                  <a:moveTo>
                    <a:pt x="138" y="10"/>
                  </a:moveTo>
                  <a:cubicBezTo>
                    <a:pt x="134" y="9"/>
                    <a:pt x="133" y="7"/>
                    <a:pt x="133" y="5"/>
                  </a:cubicBezTo>
                  <a:cubicBezTo>
                    <a:pt x="133" y="5"/>
                    <a:pt x="133" y="4"/>
                    <a:pt x="132" y="4"/>
                  </a:cubicBezTo>
                  <a:cubicBezTo>
                    <a:pt x="138" y="2"/>
                    <a:pt x="138" y="2"/>
                    <a:pt x="138" y="2"/>
                  </a:cubicBezTo>
                  <a:cubicBezTo>
                    <a:pt x="138" y="3"/>
                    <a:pt x="138" y="4"/>
                    <a:pt x="138" y="4"/>
                  </a:cubicBezTo>
                  <a:cubicBezTo>
                    <a:pt x="139" y="4"/>
                    <a:pt x="139" y="5"/>
                    <a:pt x="139" y="5"/>
                  </a:cubicBezTo>
                  <a:lnTo>
                    <a:pt x="138" y="10"/>
                  </a:lnTo>
                  <a:close/>
                  <a:moveTo>
                    <a:pt x="138" y="5"/>
                  </a:moveTo>
                  <a:cubicBezTo>
                    <a:pt x="138" y="5"/>
                    <a:pt x="138" y="5"/>
                    <a:pt x="138" y="5"/>
                  </a:cubicBezTo>
                  <a:cubicBezTo>
                    <a:pt x="138" y="5"/>
                    <a:pt x="138" y="5"/>
                    <a:pt x="138" y="5"/>
                  </a:cubicBezTo>
                  <a:close/>
                  <a:moveTo>
                    <a:pt x="138" y="4"/>
                  </a:moveTo>
                  <a:cubicBezTo>
                    <a:pt x="138" y="4"/>
                    <a:pt x="138" y="4"/>
                    <a:pt x="138" y="4"/>
                  </a:cubicBezTo>
                  <a:close/>
                  <a:moveTo>
                    <a:pt x="123" y="10"/>
                  </a:moveTo>
                  <a:cubicBezTo>
                    <a:pt x="120" y="5"/>
                    <a:pt x="120" y="5"/>
                    <a:pt x="120" y="5"/>
                  </a:cubicBezTo>
                  <a:cubicBezTo>
                    <a:pt x="120" y="5"/>
                    <a:pt x="120" y="5"/>
                    <a:pt x="121" y="4"/>
                  </a:cubicBezTo>
                  <a:cubicBezTo>
                    <a:pt x="121" y="2"/>
                    <a:pt x="122" y="1"/>
                    <a:pt x="123" y="0"/>
                  </a:cubicBezTo>
                  <a:cubicBezTo>
                    <a:pt x="127" y="4"/>
                    <a:pt x="127" y="4"/>
                    <a:pt x="127" y="4"/>
                  </a:cubicBezTo>
                  <a:cubicBezTo>
                    <a:pt x="127" y="4"/>
                    <a:pt x="127" y="5"/>
                    <a:pt x="126" y="5"/>
                  </a:cubicBezTo>
                  <a:cubicBezTo>
                    <a:pt x="126" y="8"/>
                    <a:pt x="124" y="9"/>
                    <a:pt x="123" y="10"/>
                  </a:cubicBezTo>
                  <a:close/>
                  <a:moveTo>
                    <a:pt x="109" y="9"/>
                  </a:moveTo>
                  <a:cubicBezTo>
                    <a:pt x="109" y="9"/>
                    <a:pt x="109" y="8"/>
                    <a:pt x="109" y="8"/>
                  </a:cubicBezTo>
                  <a:cubicBezTo>
                    <a:pt x="105" y="8"/>
                    <a:pt x="105" y="8"/>
                    <a:pt x="105" y="8"/>
                  </a:cubicBezTo>
                  <a:cubicBezTo>
                    <a:pt x="103" y="8"/>
                    <a:pt x="103" y="8"/>
                    <a:pt x="103" y="8"/>
                  </a:cubicBezTo>
                  <a:cubicBezTo>
                    <a:pt x="103" y="7"/>
                    <a:pt x="104" y="3"/>
                    <a:pt x="110" y="3"/>
                  </a:cubicBezTo>
                  <a:cubicBezTo>
                    <a:pt x="110" y="9"/>
                    <a:pt x="110" y="9"/>
                    <a:pt x="110" y="9"/>
                  </a:cubicBezTo>
                  <a:cubicBezTo>
                    <a:pt x="109" y="9"/>
                    <a:pt x="109" y="9"/>
                    <a:pt x="109" y="9"/>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5" name="íṥľíḋé">
              <a:extLst>
                <a:ext uri="{FF2B5EF4-FFF2-40B4-BE49-F238E27FC236}">
                  <a16:creationId xmlns:a16="http://schemas.microsoft.com/office/drawing/2014/main" id="{B58ECD9B-A12F-44BB-AB91-CED07E42D169}"/>
                </a:ext>
              </a:extLst>
            </p:cNvPr>
            <p:cNvSpPr/>
            <p:nvPr/>
          </p:nvSpPr>
          <p:spPr bwMode="auto">
            <a:xfrm>
              <a:off x="7804150" y="4876800"/>
              <a:ext cx="396875" cy="674688"/>
            </a:xfrm>
            <a:custGeom>
              <a:avLst/>
              <a:gdLst>
                <a:gd name="T0" fmla="*/ 8 w 185"/>
                <a:gd name="T1" fmla="*/ 313 h 315"/>
                <a:gd name="T2" fmla="*/ 0 w 185"/>
                <a:gd name="T3" fmla="*/ 296 h 315"/>
                <a:gd name="T4" fmla="*/ 5 w 185"/>
                <a:gd name="T5" fmla="*/ 301 h 315"/>
                <a:gd name="T6" fmla="*/ 8 w 185"/>
                <a:gd name="T7" fmla="*/ 279 h 315"/>
                <a:gd name="T8" fmla="*/ 9 w 185"/>
                <a:gd name="T9" fmla="*/ 268 h 315"/>
                <a:gd name="T10" fmla="*/ 16 w 185"/>
                <a:gd name="T11" fmla="*/ 265 h 315"/>
                <a:gd name="T12" fmla="*/ 14 w 185"/>
                <a:gd name="T13" fmla="*/ 245 h 315"/>
                <a:gd name="T14" fmla="*/ 23 w 185"/>
                <a:gd name="T15" fmla="*/ 236 h 315"/>
                <a:gd name="T16" fmla="*/ 22 w 185"/>
                <a:gd name="T17" fmla="*/ 236 h 315"/>
                <a:gd name="T18" fmla="*/ 26 w 185"/>
                <a:gd name="T19" fmla="*/ 241 h 315"/>
                <a:gd name="T20" fmla="*/ 28 w 185"/>
                <a:gd name="T21" fmla="*/ 222 h 315"/>
                <a:gd name="T22" fmla="*/ 40 w 185"/>
                <a:gd name="T23" fmla="*/ 216 h 315"/>
                <a:gd name="T24" fmla="*/ 38 w 185"/>
                <a:gd name="T25" fmla="*/ 209 h 315"/>
                <a:gd name="T26" fmla="*/ 40 w 185"/>
                <a:gd name="T27" fmla="*/ 204 h 315"/>
                <a:gd name="T28" fmla="*/ 44 w 185"/>
                <a:gd name="T29" fmla="*/ 197 h 315"/>
                <a:gd name="T30" fmla="*/ 43 w 185"/>
                <a:gd name="T31" fmla="*/ 203 h 315"/>
                <a:gd name="T32" fmla="*/ 39 w 185"/>
                <a:gd name="T33" fmla="*/ 185 h 315"/>
                <a:gd name="T34" fmla="*/ 46 w 185"/>
                <a:gd name="T35" fmla="*/ 181 h 315"/>
                <a:gd name="T36" fmla="*/ 55 w 185"/>
                <a:gd name="T37" fmla="*/ 182 h 315"/>
                <a:gd name="T38" fmla="*/ 48 w 185"/>
                <a:gd name="T39" fmla="*/ 165 h 315"/>
                <a:gd name="T40" fmla="*/ 50 w 185"/>
                <a:gd name="T41" fmla="*/ 170 h 315"/>
                <a:gd name="T42" fmla="*/ 43 w 185"/>
                <a:gd name="T43" fmla="*/ 147 h 315"/>
                <a:gd name="T44" fmla="*/ 48 w 185"/>
                <a:gd name="T45" fmla="*/ 153 h 315"/>
                <a:gd name="T46" fmla="*/ 50 w 185"/>
                <a:gd name="T47" fmla="*/ 130 h 315"/>
                <a:gd name="T48" fmla="*/ 61 w 185"/>
                <a:gd name="T49" fmla="*/ 122 h 315"/>
                <a:gd name="T50" fmla="*/ 65 w 185"/>
                <a:gd name="T51" fmla="*/ 127 h 315"/>
                <a:gd name="T52" fmla="*/ 81 w 185"/>
                <a:gd name="T53" fmla="*/ 115 h 315"/>
                <a:gd name="T54" fmla="*/ 87 w 185"/>
                <a:gd name="T55" fmla="*/ 106 h 315"/>
                <a:gd name="T56" fmla="*/ 94 w 185"/>
                <a:gd name="T57" fmla="*/ 106 h 315"/>
                <a:gd name="T58" fmla="*/ 86 w 185"/>
                <a:gd name="T59" fmla="*/ 87 h 315"/>
                <a:gd name="T60" fmla="*/ 92 w 185"/>
                <a:gd name="T61" fmla="*/ 90 h 315"/>
                <a:gd name="T62" fmla="*/ 86 w 185"/>
                <a:gd name="T63" fmla="*/ 78 h 315"/>
                <a:gd name="T64" fmla="*/ 85 w 185"/>
                <a:gd name="T65" fmla="*/ 72 h 315"/>
                <a:gd name="T66" fmla="*/ 85 w 185"/>
                <a:gd name="T67" fmla="*/ 68 h 315"/>
                <a:gd name="T68" fmla="*/ 91 w 185"/>
                <a:gd name="T69" fmla="*/ 66 h 315"/>
                <a:gd name="T70" fmla="*/ 97 w 185"/>
                <a:gd name="T71" fmla="*/ 52 h 315"/>
                <a:gd name="T72" fmla="*/ 100 w 185"/>
                <a:gd name="T73" fmla="*/ 57 h 315"/>
                <a:gd name="T74" fmla="*/ 137 w 185"/>
                <a:gd name="T75" fmla="*/ 42 h 315"/>
                <a:gd name="T76" fmla="*/ 111 w 185"/>
                <a:gd name="T77" fmla="*/ 43 h 315"/>
                <a:gd name="T78" fmla="*/ 111 w 185"/>
                <a:gd name="T79" fmla="*/ 43 h 315"/>
                <a:gd name="T80" fmla="*/ 129 w 185"/>
                <a:gd name="T81" fmla="*/ 40 h 315"/>
                <a:gd name="T82" fmla="*/ 147 w 185"/>
                <a:gd name="T83" fmla="*/ 30 h 315"/>
                <a:gd name="T84" fmla="*/ 147 w 185"/>
                <a:gd name="T85" fmla="*/ 36 h 315"/>
                <a:gd name="T86" fmla="*/ 162 w 185"/>
                <a:gd name="T87" fmla="*/ 27 h 315"/>
                <a:gd name="T88" fmla="*/ 168 w 185"/>
                <a:gd name="T89" fmla="*/ 27 h 315"/>
                <a:gd name="T90" fmla="*/ 177 w 185"/>
                <a:gd name="T91" fmla="*/ 24 h 315"/>
                <a:gd name="T92" fmla="*/ 177 w 185"/>
                <a:gd name="T93" fmla="*/ 24 h 315"/>
                <a:gd name="T94" fmla="*/ 182 w 185"/>
                <a:gd name="T95" fmla="*/ 0 h 315"/>
                <a:gd name="T96" fmla="*/ 177 w 185"/>
                <a:gd name="T97" fmla="*/ 7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5" h="315">
                  <a:moveTo>
                    <a:pt x="3" y="315"/>
                  </a:moveTo>
                  <a:cubicBezTo>
                    <a:pt x="3" y="315"/>
                    <a:pt x="1" y="312"/>
                    <a:pt x="1" y="309"/>
                  </a:cubicBezTo>
                  <a:cubicBezTo>
                    <a:pt x="7" y="308"/>
                    <a:pt x="7" y="308"/>
                    <a:pt x="7" y="308"/>
                  </a:cubicBezTo>
                  <a:cubicBezTo>
                    <a:pt x="7" y="310"/>
                    <a:pt x="8" y="313"/>
                    <a:pt x="8" y="313"/>
                  </a:cubicBezTo>
                  <a:lnTo>
                    <a:pt x="3" y="315"/>
                  </a:lnTo>
                  <a:close/>
                  <a:moveTo>
                    <a:pt x="5" y="301"/>
                  </a:moveTo>
                  <a:cubicBezTo>
                    <a:pt x="4" y="301"/>
                    <a:pt x="4" y="301"/>
                    <a:pt x="4" y="301"/>
                  </a:cubicBezTo>
                  <a:cubicBezTo>
                    <a:pt x="3" y="299"/>
                    <a:pt x="1" y="297"/>
                    <a:pt x="0" y="296"/>
                  </a:cubicBezTo>
                  <a:cubicBezTo>
                    <a:pt x="6" y="293"/>
                    <a:pt x="6" y="293"/>
                    <a:pt x="6" y="293"/>
                  </a:cubicBezTo>
                  <a:cubicBezTo>
                    <a:pt x="6" y="294"/>
                    <a:pt x="7" y="295"/>
                    <a:pt x="8" y="296"/>
                  </a:cubicBezTo>
                  <a:cubicBezTo>
                    <a:pt x="9" y="297"/>
                    <a:pt x="9" y="297"/>
                    <a:pt x="9" y="297"/>
                  </a:cubicBezTo>
                  <a:lnTo>
                    <a:pt x="5" y="301"/>
                  </a:lnTo>
                  <a:close/>
                  <a:moveTo>
                    <a:pt x="9" y="286"/>
                  </a:moveTo>
                  <a:cubicBezTo>
                    <a:pt x="5" y="282"/>
                    <a:pt x="5" y="282"/>
                    <a:pt x="5" y="282"/>
                  </a:cubicBezTo>
                  <a:cubicBezTo>
                    <a:pt x="5" y="282"/>
                    <a:pt x="5" y="282"/>
                    <a:pt x="5" y="282"/>
                  </a:cubicBezTo>
                  <a:cubicBezTo>
                    <a:pt x="6" y="281"/>
                    <a:pt x="7" y="280"/>
                    <a:pt x="8" y="279"/>
                  </a:cubicBezTo>
                  <a:cubicBezTo>
                    <a:pt x="13" y="281"/>
                    <a:pt x="13" y="281"/>
                    <a:pt x="13" y="281"/>
                  </a:cubicBezTo>
                  <a:cubicBezTo>
                    <a:pt x="12" y="284"/>
                    <a:pt x="10" y="285"/>
                    <a:pt x="9" y="286"/>
                  </a:cubicBezTo>
                  <a:close/>
                  <a:moveTo>
                    <a:pt x="15" y="269"/>
                  </a:moveTo>
                  <a:cubicBezTo>
                    <a:pt x="9" y="268"/>
                    <a:pt x="9" y="268"/>
                    <a:pt x="9" y="268"/>
                  </a:cubicBezTo>
                  <a:cubicBezTo>
                    <a:pt x="9" y="267"/>
                    <a:pt x="10" y="265"/>
                    <a:pt x="10" y="263"/>
                  </a:cubicBezTo>
                  <a:cubicBezTo>
                    <a:pt x="10" y="262"/>
                    <a:pt x="11" y="262"/>
                    <a:pt x="11" y="261"/>
                  </a:cubicBezTo>
                  <a:cubicBezTo>
                    <a:pt x="16" y="264"/>
                    <a:pt x="16" y="264"/>
                    <a:pt x="16" y="264"/>
                  </a:cubicBezTo>
                  <a:cubicBezTo>
                    <a:pt x="16" y="264"/>
                    <a:pt x="16" y="265"/>
                    <a:pt x="16" y="265"/>
                  </a:cubicBezTo>
                  <a:cubicBezTo>
                    <a:pt x="15" y="266"/>
                    <a:pt x="15" y="267"/>
                    <a:pt x="15" y="269"/>
                  </a:cubicBezTo>
                  <a:close/>
                  <a:moveTo>
                    <a:pt x="19" y="252"/>
                  </a:moveTo>
                  <a:cubicBezTo>
                    <a:pt x="13" y="252"/>
                    <a:pt x="13" y="252"/>
                    <a:pt x="13" y="252"/>
                  </a:cubicBezTo>
                  <a:cubicBezTo>
                    <a:pt x="14" y="249"/>
                    <a:pt x="14" y="247"/>
                    <a:pt x="14" y="245"/>
                  </a:cubicBezTo>
                  <a:cubicBezTo>
                    <a:pt x="20" y="247"/>
                    <a:pt x="20" y="247"/>
                    <a:pt x="20" y="247"/>
                  </a:cubicBezTo>
                  <a:cubicBezTo>
                    <a:pt x="20" y="248"/>
                    <a:pt x="19" y="250"/>
                    <a:pt x="19" y="252"/>
                  </a:cubicBezTo>
                  <a:close/>
                  <a:moveTo>
                    <a:pt x="26" y="241"/>
                  </a:moveTo>
                  <a:cubicBezTo>
                    <a:pt x="23" y="236"/>
                    <a:pt x="23" y="236"/>
                    <a:pt x="23" y="236"/>
                  </a:cubicBezTo>
                  <a:cubicBezTo>
                    <a:pt x="23" y="236"/>
                    <a:pt x="23" y="236"/>
                    <a:pt x="23" y="237"/>
                  </a:cubicBezTo>
                  <a:cubicBezTo>
                    <a:pt x="23" y="237"/>
                    <a:pt x="23" y="238"/>
                    <a:pt x="23" y="238"/>
                  </a:cubicBezTo>
                  <a:cubicBezTo>
                    <a:pt x="23" y="238"/>
                    <a:pt x="23" y="237"/>
                    <a:pt x="23" y="237"/>
                  </a:cubicBezTo>
                  <a:cubicBezTo>
                    <a:pt x="22" y="237"/>
                    <a:pt x="22" y="236"/>
                    <a:pt x="22" y="236"/>
                  </a:cubicBezTo>
                  <a:cubicBezTo>
                    <a:pt x="26" y="232"/>
                    <a:pt x="26" y="232"/>
                    <a:pt x="26" y="232"/>
                  </a:cubicBezTo>
                  <a:cubicBezTo>
                    <a:pt x="26" y="232"/>
                    <a:pt x="27" y="233"/>
                    <a:pt x="27" y="233"/>
                  </a:cubicBezTo>
                  <a:cubicBezTo>
                    <a:pt x="27" y="234"/>
                    <a:pt x="29" y="235"/>
                    <a:pt x="29" y="237"/>
                  </a:cubicBezTo>
                  <a:cubicBezTo>
                    <a:pt x="29" y="239"/>
                    <a:pt x="28" y="240"/>
                    <a:pt x="26" y="241"/>
                  </a:cubicBezTo>
                  <a:close/>
                  <a:moveTo>
                    <a:pt x="24" y="228"/>
                  </a:moveTo>
                  <a:cubicBezTo>
                    <a:pt x="23" y="222"/>
                    <a:pt x="23" y="222"/>
                    <a:pt x="23" y="222"/>
                  </a:cubicBezTo>
                  <a:cubicBezTo>
                    <a:pt x="24" y="222"/>
                    <a:pt x="25" y="222"/>
                    <a:pt x="25" y="222"/>
                  </a:cubicBezTo>
                  <a:cubicBezTo>
                    <a:pt x="26" y="222"/>
                    <a:pt x="27" y="222"/>
                    <a:pt x="28" y="222"/>
                  </a:cubicBezTo>
                  <a:cubicBezTo>
                    <a:pt x="31" y="227"/>
                    <a:pt x="31" y="227"/>
                    <a:pt x="31" y="227"/>
                  </a:cubicBezTo>
                  <a:cubicBezTo>
                    <a:pt x="29" y="228"/>
                    <a:pt x="27" y="228"/>
                    <a:pt x="25" y="228"/>
                  </a:cubicBezTo>
                  <a:cubicBezTo>
                    <a:pt x="25" y="228"/>
                    <a:pt x="24" y="228"/>
                    <a:pt x="24" y="228"/>
                  </a:cubicBezTo>
                  <a:close/>
                  <a:moveTo>
                    <a:pt x="40" y="216"/>
                  </a:moveTo>
                  <a:cubicBezTo>
                    <a:pt x="34" y="216"/>
                    <a:pt x="34" y="216"/>
                    <a:pt x="34" y="216"/>
                  </a:cubicBezTo>
                  <a:cubicBezTo>
                    <a:pt x="34" y="216"/>
                    <a:pt x="34" y="216"/>
                    <a:pt x="34" y="216"/>
                  </a:cubicBezTo>
                  <a:cubicBezTo>
                    <a:pt x="34" y="212"/>
                    <a:pt x="36" y="211"/>
                    <a:pt x="37" y="210"/>
                  </a:cubicBezTo>
                  <a:cubicBezTo>
                    <a:pt x="37" y="210"/>
                    <a:pt x="38" y="209"/>
                    <a:pt x="38" y="209"/>
                  </a:cubicBezTo>
                  <a:cubicBezTo>
                    <a:pt x="42" y="213"/>
                    <a:pt x="42" y="213"/>
                    <a:pt x="42" y="213"/>
                  </a:cubicBezTo>
                  <a:cubicBezTo>
                    <a:pt x="42" y="214"/>
                    <a:pt x="41" y="214"/>
                    <a:pt x="41" y="214"/>
                  </a:cubicBezTo>
                  <a:cubicBezTo>
                    <a:pt x="40" y="215"/>
                    <a:pt x="40" y="215"/>
                    <a:pt x="40" y="216"/>
                  </a:cubicBezTo>
                  <a:close/>
                  <a:moveTo>
                    <a:pt x="40" y="204"/>
                  </a:moveTo>
                  <a:cubicBezTo>
                    <a:pt x="40" y="198"/>
                    <a:pt x="40" y="198"/>
                    <a:pt x="40" y="198"/>
                  </a:cubicBezTo>
                  <a:cubicBezTo>
                    <a:pt x="40" y="198"/>
                    <a:pt x="41" y="198"/>
                    <a:pt x="41" y="198"/>
                  </a:cubicBezTo>
                  <a:cubicBezTo>
                    <a:pt x="42" y="198"/>
                    <a:pt x="42" y="197"/>
                    <a:pt x="43" y="197"/>
                  </a:cubicBezTo>
                  <a:cubicBezTo>
                    <a:pt x="43" y="197"/>
                    <a:pt x="44" y="197"/>
                    <a:pt x="44" y="197"/>
                  </a:cubicBezTo>
                  <a:cubicBezTo>
                    <a:pt x="46" y="197"/>
                    <a:pt x="48" y="199"/>
                    <a:pt x="48" y="201"/>
                  </a:cubicBezTo>
                  <a:cubicBezTo>
                    <a:pt x="42" y="201"/>
                    <a:pt x="42" y="201"/>
                    <a:pt x="42" y="201"/>
                  </a:cubicBezTo>
                  <a:cubicBezTo>
                    <a:pt x="42" y="202"/>
                    <a:pt x="43" y="203"/>
                    <a:pt x="44" y="203"/>
                  </a:cubicBezTo>
                  <a:cubicBezTo>
                    <a:pt x="44" y="203"/>
                    <a:pt x="43" y="203"/>
                    <a:pt x="43" y="203"/>
                  </a:cubicBezTo>
                  <a:cubicBezTo>
                    <a:pt x="42" y="204"/>
                    <a:pt x="41" y="204"/>
                    <a:pt x="40" y="204"/>
                  </a:cubicBezTo>
                  <a:close/>
                  <a:moveTo>
                    <a:pt x="42" y="193"/>
                  </a:moveTo>
                  <a:cubicBezTo>
                    <a:pt x="37" y="191"/>
                    <a:pt x="37" y="191"/>
                    <a:pt x="37" y="191"/>
                  </a:cubicBezTo>
                  <a:cubicBezTo>
                    <a:pt x="38" y="189"/>
                    <a:pt x="38" y="187"/>
                    <a:pt x="39" y="185"/>
                  </a:cubicBezTo>
                  <a:cubicBezTo>
                    <a:pt x="44" y="187"/>
                    <a:pt x="44" y="187"/>
                    <a:pt x="44" y="187"/>
                  </a:cubicBezTo>
                  <a:cubicBezTo>
                    <a:pt x="44" y="189"/>
                    <a:pt x="43" y="191"/>
                    <a:pt x="42" y="193"/>
                  </a:cubicBezTo>
                  <a:close/>
                  <a:moveTo>
                    <a:pt x="51" y="184"/>
                  </a:moveTo>
                  <a:cubicBezTo>
                    <a:pt x="49" y="184"/>
                    <a:pt x="48" y="183"/>
                    <a:pt x="46" y="181"/>
                  </a:cubicBezTo>
                  <a:cubicBezTo>
                    <a:pt x="50" y="177"/>
                    <a:pt x="50" y="177"/>
                    <a:pt x="50" y="177"/>
                  </a:cubicBezTo>
                  <a:cubicBezTo>
                    <a:pt x="50" y="177"/>
                    <a:pt x="51" y="178"/>
                    <a:pt x="52" y="178"/>
                  </a:cubicBezTo>
                  <a:cubicBezTo>
                    <a:pt x="51" y="178"/>
                    <a:pt x="50" y="178"/>
                    <a:pt x="50" y="178"/>
                  </a:cubicBezTo>
                  <a:cubicBezTo>
                    <a:pt x="55" y="182"/>
                    <a:pt x="55" y="182"/>
                    <a:pt x="55" y="182"/>
                  </a:cubicBezTo>
                  <a:cubicBezTo>
                    <a:pt x="54" y="183"/>
                    <a:pt x="52" y="184"/>
                    <a:pt x="51" y="184"/>
                  </a:cubicBezTo>
                  <a:close/>
                  <a:moveTo>
                    <a:pt x="50" y="170"/>
                  </a:moveTo>
                  <a:cubicBezTo>
                    <a:pt x="50" y="169"/>
                    <a:pt x="49" y="168"/>
                    <a:pt x="48" y="166"/>
                  </a:cubicBezTo>
                  <a:cubicBezTo>
                    <a:pt x="48" y="165"/>
                    <a:pt x="48" y="165"/>
                    <a:pt x="48" y="165"/>
                  </a:cubicBezTo>
                  <a:cubicBezTo>
                    <a:pt x="53" y="162"/>
                    <a:pt x="53" y="162"/>
                    <a:pt x="53" y="162"/>
                  </a:cubicBezTo>
                  <a:cubicBezTo>
                    <a:pt x="53" y="163"/>
                    <a:pt x="53" y="163"/>
                    <a:pt x="53" y="163"/>
                  </a:cubicBezTo>
                  <a:cubicBezTo>
                    <a:pt x="54" y="165"/>
                    <a:pt x="55" y="166"/>
                    <a:pt x="56" y="168"/>
                  </a:cubicBezTo>
                  <a:lnTo>
                    <a:pt x="50" y="170"/>
                  </a:lnTo>
                  <a:close/>
                  <a:moveTo>
                    <a:pt x="42" y="154"/>
                  </a:moveTo>
                  <a:cubicBezTo>
                    <a:pt x="42" y="153"/>
                    <a:pt x="42" y="153"/>
                    <a:pt x="42" y="153"/>
                  </a:cubicBezTo>
                  <a:cubicBezTo>
                    <a:pt x="42" y="151"/>
                    <a:pt x="43" y="150"/>
                    <a:pt x="43" y="148"/>
                  </a:cubicBezTo>
                  <a:cubicBezTo>
                    <a:pt x="43" y="147"/>
                    <a:pt x="43" y="147"/>
                    <a:pt x="43" y="147"/>
                  </a:cubicBezTo>
                  <a:cubicBezTo>
                    <a:pt x="49" y="148"/>
                    <a:pt x="49" y="148"/>
                    <a:pt x="49" y="148"/>
                  </a:cubicBezTo>
                  <a:cubicBezTo>
                    <a:pt x="49" y="149"/>
                    <a:pt x="49" y="149"/>
                    <a:pt x="49" y="149"/>
                  </a:cubicBezTo>
                  <a:cubicBezTo>
                    <a:pt x="48" y="151"/>
                    <a:pt x="48" y="152"/>
                    <a:pt x="48" y="153"/>
                  </a:cubicBezTo>
                  <a:cubicBezTo>
                    <a:pt x="48" y="153"/>
                    <a:pt x="48" y="153"/>
                    <a:pt x="48" y="153"/>
                  </a:cubicBezTo>
                  <a:lnTo>
                    <a:pt x="42" y="154"/>
                  </a:lnTo>
                  <a:close/>
                  <a:moveTo>
                    <a:pt x="52" y="138"/>
                  </a:moveTo>
                  <a:cubicBezTo>
                    <a:pt x="46" y="135"/>
                    <a:pt x="46" y="135"/>
                    <a:pt x="46" y="135"/>
                  </a:cubicBezTo>
                  <a:cubicBezTo>
                    <a:pt x="47" y="133"/>
                    <a:pt x="49" y="131"/>
                    <a:pt x="50" y="130"/>
                  </a:cubicBezTo>
                  <a:cubicBezTo>
                    <a:pt x="54" y="133"/>
                    <a:pt x="54" y="133"/>
                    <a:pt x="54" y="133"/>
                  </a:cubicBezTo>
                  <a:cubicBezTo>
                    <a:pt x="53" y="135"/>
                    <a:pt x="52" y="136"/>
                    <a:pt x="52" y="138"/>
                  </a:cubicBezTo>
                  <a:close/>
                  <a:moveTo>
                    <a:pt x="63" y="128"/>
                  </a:moveTo>
                  <a:cubicBezTo>
                    <a:pt x="61" y="122"/>
                    <a:pt x="61" y="122"/>
                    <a:pt x="61" y="122"/>
                  </a:cubicBezTo>
                  <a:cubicBezTo>
                    <a:pt x="62" y="122"/>
                    <a:pt x="62" y="122"/>
                    <a:pt x="63" y="122"/>
                  </a:cubicBezTo>
                  <a:cubicBezTo>
                    <a:pt x="64" y="121"/>
                    <a:pt x="66" y="121"/>
                    <a:pt x="67" y="121"/>
                  </a:cubicBezTo>
                  <a:cubicBezTo>
                    <a:pt x="68" y="126"/>
                    <a:pt x="68" y="126"/>
                    <a:pt x="68" y="126"/>
                  </a:cubicBezTo>
                  <a:cubicBezTo>
                    <a:pt x="67" y="127"/>
                    <a:pt x="66" y="127"/>
                    <a:pt x="65" y="127"/>
                  </a:cubicBezTo>
                  <a:cubicBezTo>
                    <a:pt x="64" y="128"/>
                    <a:pt x="63" y="128"/>
                    <a:pt x="63" y="128"/>
                  </a:cubicBezTo>
                  <a:close/>
                  <a:moveTo>
                    <a:pt x="80" y="124"/>
                  </a:moveTo>
                  <a:cubicBezTo>
                    <a:pt x="78" y="118"/>
                    <a:pt x="78" y="118"/>
                    <a:pt x="78" y="118"/>
                  </a:cubicBezTo>
                  <a:cubicBezTo>
                    <a:pt x="79" y="118"/>
                    <a:pt x="79" y="117"/>
                    <a:pt x="81" y="115"/>
                  </a:cubicBezTo>
                  <a:cubicBezTo>
                    <a:pt x="85" y="119"/>
                    <a:pt x="85" y="119"/>
                    <a:pt x="85" y="119"/>
                  </a:cubicBezTo>
                  <a:cubicBezTo>
                    <a:pt x="84" y="121"/>
                    <a:pt x="82" y="123"/>
                    <a:pt x="80" y="124"/>
                  </a:cubicBezTo>
                  <a:close/>
                  <a:moveTo>
                    <a:pt x="92" y="109"/>
                  </a:moveTo>
                  <a:cubicBezTo>
                    <a:pt x="87" y="106"/>
                    <a:pt x="87" y="106"/>
                    <a:pt x="87" y="106"/>
                  </a:cubicBezTo>
                  <a:cubicBezTo>
                    <a:pt x="88" y="105"/>
                    <a:pt x="89" y="104"/>
                    <a:pt x="90" y="102"/>
                  </a:cubicBezTo>
                  <a:cubicBezTo>
                    <a:pt x="90" y="102"/>
                    <a:pt x="90" y="102"/>
                    <a:pt x="91" y="101"/>
                  </a:cubicBezTo>
                  <a:cubicBezTo>
                    <a:pt x="96" y="104"/>
                    <a:pt x="96" y="104"/>
                    <a:pt x="96" y="104"/>
                  </a:cubicBezTo>
                  <a:cubicBezTo>
                    <a:pt x="95" y="105"/>
                    <a:pt x="95" y="106"/>
                    <a:pt x="94" y="106"/>
                  </a:cubicBezTo>
                  <a:cubicBezTo>
                    <a:pt x="93" y="107"/>
                    <a:pt x="92" y="108"/>
                    <a:pt x="92" y="109"/>
                  </a:cubicBezTo>
                  <a:close/>
                  <a:moveTo>
                    <a:pt x="87" y="94"/>
                  </a:moveTo>
                  <a:cubicBezTo>
                    <a:pt x="86" y="92"/>
                    <a:pt x="86" y="91"/>
                    <a:pt x="86" y="90"/>
                  </a:cubicBezTo>
                  <a:cubicBezTo>
                    <a:pt x="86" y="89"/>
                    <a:pt x="86" y="88"/>
                    <a:pt x="86" y="87"/>
                  </a:cubicBezTo>
                  <a:cubicBezTo>
                    <a:pt x="87" y="87"/>
                    <a:pt x="87" y="87"/>
                    <a:pt x="87" y="86"/>
                  </a:cubicBezTo>
                  <a:cubicBezTo>
                    <a:pt x="93" y="87"/>
                    <a:pt x="93" y="87"/>
                    <a:pt x="93" y="87"/>
                  </a:cubicBezTo>
                  <a:cubicBezTo>
                    <a:pt x="92" y="88"/>
                    <a:pt x="92" y="89"/>
                    <a:pt x="92" y="89"/>
                  </a:cubicBezTo>
                  <a:cubicBezTo>
                    <a:pt x="92" y="89"/>
                    <a:pt x="92" y="89"/>
                    <a:pt x="92" y="90"/>
                  </a:cubicBezTo>
                  <a:cubicBezTo>
                    <a:pt x="92" y="90"/>
                    <a:pt x="92" y="91"/>
                    <a:pt x="92" y="91"/>
                  </a:cubicBezTo>
                  <a:lnTo>
                    <a:pt x="87" y="94"/>
                  </a:lnTo>
                  <a:close/>
                  <a:moveTo>
                    <a:pt x="87" y="78"/>
                  </a:moveTo>
                  <a:cubicBezTo>
                    <a:pt x="87" y="78"/>
                    <a:pt x="87" y="78"/>
                    <a:pt x="86" y="78"/>
                  </a:cubicBezTo>
                  <a:cubicBezTo>
                    <a:pt x="86" y="78"/>
                    <a:pt x="85" y="78"/>
                    <a:pt x="85" y="78"/>
                  </a:cubicBezTo>
                  <a:cubicBezTo>
                    <a:pt x="83" y="78"/>
                    <a:pt x="82" y="78"/>
                    <a:pt x="82" y="77"/>
                  </a:cubicBezTo>
                  <a:cubicBezTo>
                    <a:pt x="84" y="72"/>
                    <a:pt x="84" y="72"/>
                    <a:pt x="84" y="72"/>
                  </a:cubicBezTo>
                  <a:cubicBezTo>
                    <a:pt x="84" y="72"/>
                    <a:pt x="85" y="72"/>
                    <a:pt x="85" y="72"/>
                  </a:cubicBezTo>
                  <a:cubicBezTo>
                    <a:pt x="86" y="72"/>
                    <a:pt x="87" y="72"/>
                    <a:pt x="87" y="72"/>
                  </a:cubicBezTo>
                  <a:cubicBezTo>
                    <a:pt x="88" y="73"/>
                    <a:pt x="89" y="73"/>
                    <a:pt x="90" y="73"/>
                  </a:cubicBezTo>
                  <a:lnTo>
                    <a:pt x="87" y="78"/>
                  </a:lnTo>
                  <a:close/>
                  <a:moveTo>
                    <a:pt x="85" y="68"/>
                  </a:moveTo>
                  <a:cubicBezTo>
                    <a:pt x="83" y="62"/>
                    <a:pt x="83" y="62"/>
                    <a:pt x="83" y="62"/>
                  </a:cubicBezTo>
                  <a:cubicBezTo>
                    <a:pt x="84" y="62"/>
                    <a:pt x="84" y="62"/>
                    <a:pt x="84" y="62"/>
                  </a:cubicBezTo>
                  <a:cubicBezTo>
                    <a:pt x="85" y="62"/>
                    <a:pt x="87" y="61"/>
                    <a:pt x="89" y="61"/>
                  </a:cubicBezTo>
                  <a:cubicBezTo>
                    <a:pt x="91" y="66"/>
                    <a:pt x="91" y="66"/>
                    <a:pt x="91" y="66"/>
                  </a:cubicBezTo>
                  <a:cubicBezTo>
                    <a:pt x="89" y="67"/>
                    <a:pt x="87" y="67"/>
                    <a:pt x="85" y="68"/>
                  </a:cubicBezTo>
                  <a:close/>
                  <a:moveTo>
                    <a:pt x="100" y="57"/>
                  </a:moveTo>
                  <a:cubicBezTo>
                    <a:pt x="96" y="53"/>
                    <a:pt x="96" y="53"/>
                    <a:pt x="96" y="53"/>
                  </a:cubicBezTo>
                  <a:cubicBezTo>
                    <a:pt x="97" y="52"/>
                    <a:pt x="97" y="52"/>
                    <a:pt x="97" y="52"/>
                  </a:cubicBezTo>
                  <a:cubicBezTo>
                    <a:pt x="98" y="51"/>
                    <a:pt x="99" y="50"/>
                    <a:pt x="100" y="49"/>
                  </a:cubicBezTo>
                  <a:cubicBezTo>
                    <a:pt x="104" y="53"/>
                    <a:pt x="104" y="53"/>
                    <a:pt x="104" y="53"/>
                  </a:cubicBezTo>
                  <a:cubicBezTo>
                    <a:pt x="103" y="54"/>
                    <a:pt x="102" y="55"/>
                    <a:pt x="101" y="56"/>
                  </a:cubicBezTo>
                  <a:lnTo>
                    <a:pt x="100" y="57"/>
                  </a:lnTo>
                  <a:close/>
                  <a:moveTo>
                    <a:pt x="137" y="50"/>
                  </a:moveTo>
                  <a:cubicBezTo>
                    <a:pt x="135" y="44"/>
                    <a:pt x="135" y="44"/>
                    <a:pt x="135" y="44"/>
                  </a:cubicBezTo>
                  <a:cubicBezTo>
                    <a:pt x="135" y="44"/>
                    <a:pt x="136" y="44"/>
                    <a:pt x="136" y="43"/>
                  </a:cubicBezTo>
                  <a:cubicBezTo>
                    <a:pt x="137" y="43"/>
                    <a:pt x="137" y="42"/>
                    <a:pt x="137" y="42"/>
                  </a:cubicBezTo>
                  <a:cubicBezTo>
                    <a:pt x="143" y="44"/>
                    <a:pt x="143" y="44"/>
                    <a:pt x="143" y="44"/>
                  </a:cubicBezTo>
                  <a:cubicBezTo>
                    <a:pt x="142" y="45"/>
                    <a:pt x="141" y="47"/>
                    <a:pt x="140" y="47"/>
                  </a:cubicBezTo>
                  <a:cubicBezTo>
                    <a:pt x="139" y="48"/>
                    <a:pt x="138" y="49"/>
                    <a:pt x="137" y="50"/>
                  </a:cubicBezTo>
                  <a:close/>
                  <a:moveTo>
                    <a:pt x="111" y="43"/>
                  </a:moveTo>
                  <a:cubicBezTo>
                    <a:pt x="106" y="39"/>
                    <a:pt x="106" y="39"/>
                    <a:pt x="106" y="39"/>
                  </a:cubicBezTo>
                  <a:cubicBezTo>
                    <a:pt x="108" y="38"/>
                    <a:pt x="109" y="36"/>
                    <a:pt x="111" y="35"/>
                  </a:cubicBezTo>
                  <a:cubicBezTo>
                    <a:pt x="115" y="40"/>
                    <a:pt x="115" y="40"/>
                    <a:pt x="115" y="40"/>
                  </a:cubicBezTo>
                  <a:cubicBezTo>
                    <a:pt x="113" y="41"/>
                    <a:pt x="112" y="42"/>
                    <a:pt x="111" y="43"/>
                  </a:cubicBezTo>
                  <a:close/>
                  <a:moveTo>
                    <a:pt x="124" y="43"/>
                  </a:moveTo>
                  <a:cubicBezTo>
                    <a:pt x="124" y="42"/>
                    <a:pt x="123" y="40"/>
                    <a:pt x="122" y="39"/>
                  </a:cubicBezTo>
                  <a:cubicBezTo>
                    <a:pt x="126" y="35"/>
                    <a:pt x="126" y="35"/>
                    <a:pt x="126" y="35"/>
                  </a:cubicBezTo>
                  <a:cubicBezTo>
                    <a:pt x="127" y="36"/>
                    <a:pt x="128" y="38"/>
                    <a:pt x="129" y="40"/>
                  </a:cubicBezTo>
                  <a:lnTo>
                    <a:pt x="124" y="43"/>
                  </a:lnTo>
                  <a:close/>
                  <a:moveTo>
                    <a:pt x="147" y="36"/>
                  </a:moveTo>
                  <a:cubicBezTo>
                    <a:pt x="144" y="30"/>
                    <a:pt x="144" y="30"/>
                    <a:pt x="144" y="30"/>
                  </a:cubicBezTo>
                  <a:cubicBezTo>
                    <a:pt x="145" y="30"/>
                    <a:pt x="146" y="30"/>
                    <a:pt x="147" y="30"/>
                  </a:cubicBezTo>
                  <a:cubicBezTo>
                    <a:pt x="151" y="29"/>
                    <a:pt x="151" y="29"/>
                    <a:pt x="151" y="29"/>
                  </a:cubicBezTo>
                  <a:cubicBezTo>
                    <a:pt x="152" y="34"/>
                    <a:pt x="152" y="34"/>
                    <a:pt x="152" y="34"/>
                  </a:cubicBezTo>
                  <a:cubicBezTo>
                    <a:pt x="148" y="35"/>
                    <a:pt x="148" y="35"/>
                    <a:pt x="148" y="35"/>
                  </a:cubicBezTo>
                  <a:cubicBezTo>
                    <a:pt x="148" y="35"/>
                    <a:pt x="147" y="35"/>
                    <a:pt x="147" y="36"/>
                  </a:cubicBezTo>
                  <a:close/>
                  <a:moveTo>
                    <a:pt x="164" y="33"/>
                  </a:moveTo>
                  <a:cubicBezTo>
                    <a:pt x="162" y="28"/>
                    <a:pt x="162" y="28"/>
                    <a:pt x="162" y="28"/>
                  </a:cubicBezTo>
                  <a:cubicBezTo>
                    <a:pt x="162" y="28"/>
                    <a:pt x="162" y="28"/>
                    <a:pt x="162" y="28"/>
                  </a:cubicBezTo>
                  <a:cubicBezTo>
                    <a:pt x="162" y="28"/>
                    <a:pt x="162" y="27"/>
                    <a:pt x="162" y="27"/>
                  </a:cubicBezTo>
                  <a:cubicBezTo>
                    <a:pt x="162" y="26"/>
                    <a:pt x="162" y="26"/>
                    <a:pt x="162" y="26"/>
                  </a:cubicBezTo>
                  <a:cubicBezTo>
                    <a:pt x="162" y="25"/>
                    <a:pt x="162" y="24"/>
                    <a:pt x="163" y="23"/>
                  </a:cubicBezTo>
                  <a:cubicBezTo>
                    <a:pt x="168" y="27"/>
                    <a:pt x="168" y="27"/>
                    <a:pt x="168" y="27"/>
                  </a:cubicBezTo>
                  <a:cubicBezTo>
                    <a:pt x="168" y="27"/>
                    <a:pt x="168" y="27"/>
                    <a:pt x="168" y="27"/>
                  </a:cubicBezTo>
                  <a:cubicBezTo>
                    <a:pt x="168" y="27"/>
                    <a:pt x="168" y="27"/>
                    <a:pt x="168" y="27"/>
                  </a:cubicBezTo>
                  <a:cubicBezTo>
                    <a:pt x="168" y="28"/>
                    <a:pt x="168" y="28"/>
                    <a:pt x="168" y="28"/>
                  </a:cubicBezTo>
                  <a:cubicBezTo>
                    <a:pt x="167" y="30"/>
                    <a:pt x="167" y="32"/>
                    <a:pt x="164" y="33"/>
                  </a:cubicBezTo>
                  <a:close/>
                  <a:moveTo>
                    <a:pt x="177" y="24"/>
                  </a:moveTo>
                  <a:cubicBezTo>
                    <a:pt x="175" y="18"/>
                    <a:pt x="175" y="18"/>
                    <a:pt x="175" y="18"/>
                  </a:cubicBezTo>
                  <a:cubicBezTo>
                    <a:pt x="176" y="18"/>
                    <a:pt x="179" y="17"/>
                    <a:pt x="179" y="16"/>
                  </a:cubicBezTo>
                  <a:cubicBezTo>
                    <a:pt x="184" y="20"/>
                    <a:pt x="184" y="20"/>
                    <a:pt x="184" y="20"/>
                  </a:cubicBezTo>
                  <a:cubicBezTo>
                    <a:pt x="182" y="22"/>
                    <a:pt x="180" y="23"/>
                    <a:pt x="177" y="24"/>
                  </a:cubicBezTo>
                  <a:close/>
                  <a:moveTo>
                    <a:pt x="177" y="7"/>
                  </a:moveTo>
                  <a:cubicBezTo>
                    <a:pt x="177" y="7"/>
                    <a:pt x="177" y="6"/>
                    <a:pt x="177" y="6"/>
                  </a:cubicBezTo>
                  <a:cubicBezTo>
                    <a:pt x="177" y="5"/>
                    <a:pt x="178" y="4"/>
                    <a:pt x="178" y="3"/>
                  </a:cubicBezTo>
                  <a:cubicBezTo>
                    <a:pt x="179" y="2"/>
                    <a:pt x="180" y="1"/>
                    <a:pt x="182" y="0"/>
                  </a:cubicBezTo>
                  <a:cubicBezTo>
                    <a:pt x="185" y="5"/>
                    <a:pt x="185" y="5"/>
                    <a:pt x="185" y="5"/>
                  </a:cubicBezTo>
                  <a:cubicBezTo>
                    <a:pt x="183" y="6"/>
                    <a:pt x="183" y="7"/>
                    <a:pt x="183" y="7"/>
                  </a:cubicBezTo>
                  <a:cubicBezTo>
                    <a:pt x="183" y="6"/>
                    <a:pt x="183" y="6"/>
                    <a:pt x="183" y="6"/>
                  </a:cubicBezTo>
                  <a:lnTo>
                    <a:pt x="177"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6" name="iṡļîḍe">
              <a:extLst>
                <a:ext uri="{FF2B5EF4-FFF2-40B4-BE49-F238E27FC236}">
                  <a16:creationId xmlns:a16="http://schemas.microsoft.com/office/drawing/2014/main" id="{8A1A270A-60F3-475E-A08A-592E63138B47}"/>
                </a:ext>
              </a:extLst>
            </p:cNvPr>
            <p:cNvSpPr/>
            <p:nvPr/>
          </p:nvSpPr>
          <p:spPr bwMode="auto">
            <a:xfrm>
              <a:off x="8115300" y="4332288"/>
              <a:ext cx="495300" cy="758825"/>
            </a:xfrm>
            <a:custGeom>
              <a:avLst/>
              <a:gdLst>
                <a:gd name="T0" fmla="*/ 229 w 231"/>
                <a:gd name="T1" fmla="*/ 354 h 354"/>
                <a:gd name="T2" fmla="*/ 213 w 231"/>
                <a:gd name="T3" fmla="*/ 348 h 354"/>
                <a:gd name="T4" fmla="*/ 166 w 231"/>
                <a:gd name="T5" fmla="*/ 335 h 354"/>
                <a:gd name="T6" fmla="*/ 198 w 231"/>
                <a:gd name="T7" fmla="*/ 329 h 354"/>
                <a:gd name="T8" fmla="*/ 112 w 231"/>
                <a:gd name="T9" fmla="*/ 325 h 354"/>
                <a:gd name="T10" fmla="*/ 150 w 231"/>
                <a:gd name="T11" fmla="*/ 329 h 354"/>
                <a:gd name="T12" fmla="*/ 151 w 231"/>
                <a:gd name="T13" fmla="*/ 330 h 354"/>
                <a:gd name="T14" fmla="*/ 173 w 231"/>
                <a:gd name="T15" fmla="*/ 321 h 354"/>
                <a:gd name="T16" fmla="*/ 178 w 231"/>
                <a:gd name="T17" fmla="*/ 329 h 354"/>
                <a:gd name="T18" fmla="*/ 86 w 231"/>
                <a:gd name="T19" fmla="*/ 321 h 354"/>
                <a:gd name="T20" fmla="*/ 98 w 231"/>
                <a:gd name="T21" fmla="*/ 319 h 354"/>
                <a:gd name="T22" fmla="*/ 186 w 231"/>
                <a:gd name="T23" fmla="*/ 322 h 354"/>
                <a:gd name="T24" fmla="*/ 127 w 231"/>
                <a:gd name="T25" fmla="*/ 319 h 354"/>
                <a:gd name="T26" fmla="*/ 133 w 231"/>
                <a:gd name="T27" fmla="*/ 315 h 354"/>
                <a:gd name="T28" fmla="*/ 147 w 231"/>
                <a:gd name="T29" fmla="*/ 312 h 354"/>
                <a:gd name="T30" fmla="*/ 86 w 231"/>
                <a:gd name="T31" fmla="*/ 309 h 354"/>
                <a:gd name="T32" fmla="*/ 136 w 231"/>
                <a:gd name="T33" fmla="*/ 299 h 354"/>
                <a:gd name="T34" fmla="*/ 134 w 231"/>
                <a:gd name="T35" fmla="*/ 305 h 354"/>
                <a:gd name="T36" fmla="*/ 75 w 231"/>
                <a:gd name="T37" fmla="*/ 294 h 354"/>
                <a:gd name="T38" fmla="*/ 69 w 231"/>
                <a:gd name="T39" fmla="*/ 276 h 354"/>
                <a:gd name="T40" fmla="*/ 71 w 231"/>
                <a:gd name="T41" fmla="*/ 264 h 354"/>
                <a:gd name="T42" fmla="*/ 73 w 231"/>
                <a:gd name="T43" fmla="*/ 259 h 354"/>
                <a:gd name="T44" fmla="*/ 40 w 231"/>
                <a:gd name="T45" fmla="*/ 254 h 354"/>
                <a:gd name="T46" fmla="*/ 57 w 231"/>
                <a:gd name="T47" fmla="*/ 259 h 354"/>
                <a:gd name="T48" fmla="*/ 62 w 231"/>
                <a:gd name="T49" fmla="*/ 256 h 354"/>
                <a:gd name="T50" fmla="*/ 44 w 231"/>
                <a:gd name="T51" fmla="*/ 235 h 354"/>
                <a:gd name="T52" fmla="*/ 37 w 231"/>
                <a:gd name="T53" fmla="*/ 221 h 354"/>
                <a:gd name="T54" fmla="*/ 26 w 231"/>
                <a:gd name="T55" fmla="*/ 208 h 354"/>
                <a:gd name="T56" fmla="*/ 13 w 231"/>
                <a:gd name="T57" fmla="*/ 198 h 354"/>
                <a:gd name="T58" fmla="*/ 0 w 231"/>
                <a:gd name="T59" fmla="*/ 183 h 354"/>
                <a:gd name="T60" fmla="*/ 8 w 231"/>
                <a:gd name="T61" fmla="*/ 172 h 354"/>
                <a:gd name="T62" fmla="*/ 7 w 231"/>
                <a:gd name="T63" fmla="*/ 172 h 354"/>
                <a:gd name="T64" fmla="*/ 18 w 231"/>
                <a:gd name="T65" fmla="*/ 160 h 354"/>
                <a:gd name="T66" fmla="*/ 31 w 231"/>
                <a:gd name="T67" fmla="*/ 148 h 354"/>
                <a:gd name="T68" fmla="*/ 37 w 231"/>
                <a:gd name="T69" fmla="*/ 136 h 354"/>
                <a:gd name="T70" fmla="*/ 52 w 231"/>
                <a:gd name="T71" fmla="*/ 130 h 354"/>
                <a:gd name="T72" fmla="*/ 52 w 231"/>
                <a:gd name="T73" fmla="*/ 130 h 354"/>
                <a:gd name="T74" fmla="*/ 61 w 231"/>
                <a:gd name="T75" fmla="*/ 109 h 354"/>
                <a:gd name="T76" fmla="*/ 58 w 231"/>
                <a:gd name="T77" fmla="*/ 94 h 354"/>
                <a:gd name="T78" fmla="*/ 64 w 231"/>
                <a:gd name="T79" fmla="*/ 82 h 354"/>
                <a:gd name="T80" fmla="*/ 64 w 231"/>
                <a:gd name="T81" fmla="*/ 80 h 354"/>
                <a:gd name="T82" fmla="*/ 84 w 231"/>
                <a:gd name="T83" fmla="*/ 69 h 354"/>
                <a:gd name="T84" fmla="*/ 63 w 231"/>
                <a:gd name="T85" fmla="*/ 64 h 354"/>
                <a:gd name="T86" fmla="*/ 93 w 231"/>
                <a:gd name="T87" fmla="*/ 61 h 354"/>
                <a:gd name="T88" fmla="*/ 86 w 231"/>
                <a:gd name="T89" fmla="*/ 49 h 354"/>
                <a:gd name="T90" fmla="*/ 85 w 231"/>
                <a:gd name="T91" fmla="*/ 39 h 354"/>
                <a:gd name="T92" fmla="*/ 87 w 231"/>
                <a:gd name="T93" fmla="*/ 45 h 354"/>
                <a:gd name="T94" fmla="*/ 100 w 231"/>
                <a:gd name="T95" fmla="*/ 35 h 354"/>
                <a:gd name="T96" fmla="*/ 109 w 231"/>
                <a:gd name="T97" fmla="*/ 24 h 354"/>
                <a:gd name="T98" fmla="*/ 109 w 231"/>
                <a:gd name="T99" fmla="*/ 21 h 354"/>
                <a:gd name="T100" fmla="*/ 112 w 231"/>
                <a:gd name="T101" fmla="*/ 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31" h="354">
                  <a:moveTo>
                    <a:pt x="229" y="354"/>
                  </a:moveTo>
                  <a:cubicBezTo>
                    <a:pt x="229" y="354"/>
                    <a:pt x="227" y="354"/>
                    <a:pt x="224" y="352"/>
                  </a:cubicBezTo>
                  <a:cubicBezTo>
                    <a:pt x="226" y="347"/>
                    <a:pt x="226" y="347"/>
                    <a:pt x="226" y="347"/>
                  </a:cubicBezTo>
                  <a:cubicBezTo>
                    <a:pt x="229" y="348"/>
                    <a:pt x="231" y="349"/>
                    <a:pt x="231" y="349"/>
                  </a:cubicBezTo>
                  <a:lnTo>
                    <a:pt x="229" y="354"/>
                  </a:lnTo>
                  <a:close/>
                  <a:moveTo>
                    <a:pt x="213" y="348"/>
                  </a:moveTo>
                  <a:cubicBezTo>
                    <a:pt x="211" y="347"/>
                    <a:pt x="209" y="346"/>
                    <a:pt x="207" y="344"/>
                  </a:cubicBezTo>
                  <a:cubicBezTo>
                    <a:pt x="211" y="340"/>
                    <a:pt x="211" y="340"/>
                    <a:pt x="211" y="340"/>
                  </a:cubicBezTo>
                  <a:cubicBezTo>
                    <a:pt x="212" y="341"/>
                    <a:pt x="214" y="342"/>
                    <a:pt x="215" y="343"/>
                  </a:cubicBezTo>
                  <a:lnTo>
                    <a:pt x="213" y="348"/>
                  </a:lnTo>
                  <a:close/>
                  <a:moveTo>
                    <a:pt x="162" y="336"/>
                  </a:moveTo>
                  <a:cubicBezTo>
                    <a:pt x="159" y="330"/>
                    <a:pt x="159" y="330"/>
                    <a:pt x="159" y="330"/>
                  </a:cubicBezTo>
                  <a:cubicBezTo>
                    <a:pt x="161" y="330"/>
                    <a:pt x="163" y="329"/>
                    <a:pt x="164" y="329"/>
                  </a:cubicBezTo>
                  <a:cubicBezTo>
                    <a:pt x="165" y="329"/>
                    <a:pt x="165" y="329"/>
                    <a:pt x="166" y="329"/>
                  </a:cubicBezTo>
                  <a:cubicBezTo>
                    <a:pt x="166" y="335"/>
                    <a:pt x="166" y="335"/>
                    <a:pt x="166" y="335"/>
                  </a:cubicBezTo>
                  <a:cubicBezTo>
                    <a:pt x="166" y="335"/>
                    <a:pt x="165" y="335"/>
                    <a:pt x="164" y="335"/>
                  </a:cubicBezTo>
                  <a:cubicBezTo>
                    <a:pt x="164" y="335"/>
                    <a:pt x="162" y="335"/>
                    <a:pt x="162" y="336"/>
                  </a:cubicBezTo>
                  <a:close/>
                  <a:moveTo>
                    <a:pt x="199" y="334"/>
                  </a:moveTo>
                  <a:cubicBezTo>
                    <a:pt x="199" y="333"/>
                    <a:pt x="199" y="333"/>
                    <a:pt x="199" y="333"/>
                  </a:cubicBezTo>
                  <a:cubicBezTo>
                    <a:pt x="198" y="332"/>
                    <a:pt x="198" y="330"/>
                    <a:pt x="198" y="329"/>
                  </a:cubicBezTo>
                  <a:cubicBezTo>
                    <a:pt x="203" y="327"/>
                    <a:pt x="203" y="327"/>
                    <a:pt x="203" y="327"/>
                  </a:cubicBezTo>
                  <a:cubicBezTo>
                    <a:pt x="204" y="329"/>
                    <a:pt x="204" y="331"/>
                    <a:pt x="204" y="333"/>
                  </a:cubicBezTo>
                  <a:lnTo>
                    <a:pt x="199" y="334"/>
                  </a:lnTo>
                  <a:close/>
                  <a:moveTo>
                    <a:pt x="114" y="330"/>
                  </a:moveTo>
                  <a:cubicBezTo>
                    <a:pt x="112" y="325"/>
                    <a:pt x="112" y="325"/>
                    <a:pt x="112" y="325"/>
                  </a:cubicBezTo>
                  <a:cubicBezTo>
                    <a:pt x="113" y="324"/>
                    <a:pt x="115" y="323"/>
                    <a:pt x="116" y="322"/>
                  </a:cubicBezTo>
                  <a:cubicBezTo>
                    <a:pt x="120" y="327"/>
                    <a:pt x="120" y="327"/>
                    <a:pt x="120" y="327"/>
                  </a:cubicBezTo>
                  <a:cubicBezTo>
                    <a:pt x="118" y="328"/>
                    <a:pt x="116" y="329"/>
                    <a:pt x="114" y="330"/>
                  </a:cubicBezTo>
                  <a:close/>
                  <a:moveTo>
                    <a:pt x="151" y="330"/>
                  </a:moveTo>
                  <a:cubicBezTo>
                    <a:pt x="150" y="329"/>
                    <a:pt x="150" y="329"/>
                    <a:pt x="150" y="329"/>
                  </a:cubicBezTo>
                  <a:cubicBezTo>
                    <a:pt x="148" y="328"/>
                    <a:pt x="147" y="326"/>
                    <a:pt x="146" y="325"/>
                  </a:cubicBezTo>
                  <a:cubicBezTo>
                    <a:pt x="151" y="322"/>
                    <a:pt x="151" y="322"/>
                    <a:pt x="151" y="322"/>
                  </a:cubicBezTo>
                  <a:cubicBezTo>
                    <a:pt x="152" y="323"/>
                    <a:pt x="153" y="324"/>
                    <a:pt x="154" y="325"/>
                  </a:cubicBezTo>
                  <a:cubicBezTo>
                    <a:pt x="155" y="326"/>
                    <a:pt x="155" y="326"/>
                    <a:pt x="155" y="326"/>
                  </a:cubicBezTo>
                  <a:lnTo>
                    <a:pt x="151" y="330"/>
                  </a:lnTo>
                  <a:close/>
                  <a:moveTo>
                    <a:pt x="178" y="329"/>
                  </a:moveTo>
                  <a:cubicBezTo>
                    <a:pt x="177" y="329"/>
                    <a:pt x="177" y="329"/>
                    <a:pt x="176" y="329"/>
                  </a:cubicBezTo>
                  <a:cubicBezTo>
                    <a:pt x="175" y="328"/>
                    <a:pt x="174" y="328"/>
                    <a:pt x="173" y="328"/>
                  </a:cubicBezTo>
                  <a:cubicBezTo>
                    <a:pt x="173" y="327"/>
                    <a:pt x="172" y="327"/>
                    <a:pt x="172" y="327"/>
                  </a:cubicBezTo>
                  <a:cubicBezTo>
                    <a:pt x="173" y="321"/>
                    <a:pt x="173" y="321"/>
                    <a:pt x="173" y="321"/>
                  </a:cubicBezTo>
                  <a:cubicBezTo>
                    <a:pt x="174" y="321"/>
                    <a:pt x="175" y="322"/>
                    <a:pt x="176" y="322"/>
                  </a:cubicBezTo>
                  <a:cubicBezTo>
                    <a:pt x="176" y="323"/>
                    <a:pt x="177" y="323"/>
                    <a:pt x="178" y="323"/>
                  </a:cubicBezTo>
                  <a:cubicBezTo>
                    <a:pt x="178" y="329"/>
                    <a:pt x="178" y="329"/>
                    <a:pt x="178" y="329"/>
                  </a:cubicBezTo>
                  <a:cubicBezTo>
                    <a:pt x="178" y="329"/>
                    <a:pt x="178" y="329"/>
                    <a:pt x="178" y="329"/>
                  </a:cubicBezTo>
                  <a:cubicBezTo>
                    <a:pt x="178" y="329"/>
                    <a:pt x="178" y="329"/>
                    <a:pt x="178" y="329"/>
                  </a:cubicBezTo>
                  <a:close/>
                  <a:moveTo>
                    <a:pt x="87" y="327"/>
                  </a:moveTo>
                  <a:cubicBezTo>
                    <a:pt x="81" y="327"/>
                    <a:pt x="81" y="324"/>
                    <a:pt x="81" y="322"/>
                  </a:cubicBezTo>
                  <a:cubicBezTo>
                    <a:pt x="81" y="322"/>
                    <a:pt x="81" y="321"/>
                    <a:pt x="81" y="321"/>
                  </a:cubicBezTo>
                  <a:cubicBezTo>
                    <a:pt x="86" y="321"/>
                    <a:pt x="86" y="321"/>
                    <a:pt x="86" y="321"/>
                  </a:cubicBezTo>
                  <a:cubicBezTo>
                    <a:pt x="86" y="321"/>
                    <a:pt x="86" y="321"/>
                    <a:pt x="86" y="321"/>
                  </a:cubicBezTo>
                  <a:cubicBezTo>
                    <a:pt x="86" y="321"/>
                    <a:pt x="86" y="321"/>
                    <a:pt x="87" y="321"/>
                  </a:cubicBezTo>
                  <a:cubicBezTo>
                    <a:pt x="87" y="327"/>
                    <a:pt x="87" y="327"/>
                    <a:pt x="87" y="327"/>
                  </a:cubicBezTo>
                  <a:close/>
                  <a:moveTo>
                    <a:pt x="102" y="325"/>
                  </a:moveTo>
                  <a:cubicBezTo>
                    <a:pt x="101" y="325"/>
                    <a:pt x="101" y="324"/>
                    <a:pt x="100" y="325"/>
                  </a:cubicBezTo>
                  <a:cubicBezTo>
                    <a:pt x="98" y="319"/>
                    <a:pt x="98" y="319"/>
                    <a:pt x="98" y="319"/>
                  </a:cubicBezTo>
                  <a:cubicBezTo>
                    <a:pt x="98" y="319"/>
                    <a:pt x="98" y="319"/>
                    <a:pt x="98" y="319"/>
                  </a:cubicBezTo>
                  <a:cubicBezTo>
                    <a:pt x="101" y="318"/>
                    <a:pt x="104" y="319"/>
                    <a:pt x="106" y="321"/>
                  </a:cubicBezTo>
                  <a:lnTo>
                    <a:pt x="102" y="325"/>
                  </a:lnTo>
                  <a:close/>
                  <a:moveTo>
                    <a:pt x="190" y="323"/>
                  </a:moveTo>
                  <a:cubicBezTo>
                    <a:pt x="189" y="323"/>
                    <a:pt x="187" y="322"/>
                    <a:pt x="186" y="322"/>
                  </a:cubicBezTo>
                  <a:cubicBezTo>
                    <a:pt x="186" y="316"/>
                    <a:pt x="186" y="316"/>
                    <a:pt x="186" y="316"/>
                  </a:cubicBezTo>
                  <a:cubicBezTo>
                    <a:pt x="188" y="316"/>
                    <a:pt x="191" y="317"/>
                    <a:pt x="193" y="318"/>
                  </a:cubicBezTo>
                  <a:lnTo>
                    <a:pt x="190" y="323"/>
                  </a:lnTo>
                  <a:close/>
                  <a:moveTo>
                    <a:pt x="128" y="319"/>
                  </a:moveTo>
                  <a:cubicBezTo>
                    <a:pt x="127" y="319"/>
                    <a:pt x="127" y="319"/>
                    <a:pt x="127" y="319"/>
                  </a:cubicBezTo>
                  <a:cubicBezTo>
                    <a:pt x="127" y="319"/>
                    <a:pt x="127" y="319"/>
                    <a:pt x="127" y="319"/>
                  </a:cubicBezTo>
                  <a:cubicBezTo>
                    <a:pt x="125" y="313"/>
                    <a:pt x="125" y="313"/>
                    <a:pt x="125" y="313"/>
                  </a:cubicBezTo>
                  <a:cubicBezTo>
                    <a:pt x="126" y="313"/>
                    <a:pt x="127" y="313"/>
                    <a:pt x="128" y="313"/>
                  </a:cubicBezTo>
                  <a:cubicBezTo>
                    <a:pt x="128" y="313"/>
                    <a:pt x="128" y="313"/>
                    <a:pt x="128" y="313"/>
                  </a:cubicBezTo>
                  <a:cubicBezTo>
                    <a:pt x="133" y="315"/>
                    <a:pt x="133" y="315"/>
                    <a:pt x="133" y="315"/>
                  </a:cubicBezTo>
                  <a:cubicBezTo>
                    <a:pt x="132" y="318"/>
                    <a:pt x="130" y="319"/>
                    <a:pt x="128" y="319"/>
                  </a:cubicBezTo>
                  <a:close/>
                  <a:moveTo>
                    <a:pt x="145" y="317"/>
                  </a:moveTo>
                  <a:cubicBezTo>
                    <a:pt x="143" y="316"/>
                    <a:pt x="140" y="315"/>
                    <a:pt x="139" y="311"/>
                  </a:cubicBezTo>
                  <a:cubicBezTo>
                    <a:pt x="145" y="309"/>
                    <a:pt x="145" y="309"/>
                    <a:pt x="145" y="309"/>
                  </a:cubicBezTo>
                  <a:cubicBezTo>
                    <a:pt x="145" y="311"/>
                    <a:pt x="146" y="311"/>
                    <a:pt x="147" y="312"/>
                  </a:cubicBezTo>
                  <a:lnTo>
                    <a:pt x="145" y="317"/>
                  </a:lnTo>
                  <a:close/>
                  <a:moveTo>
                    <a:pt x="81" y="310"/>
                  </a:moveTo>
                  <a:cubicBezTo>
                    <a:pt x="80" y="308"/>
                    <a:pt x="80" y="306"/>
                    <a:pt x="79" y="305"/>
                  </a:cubicBezTo>
                  <a:cubicBezTo>
                    <a:pt x="85" y="303"/>
                    <a:pt x="85" y="303"/>
                    <a:pt x="85" y="303"/>
                  </a:cubicBezTo>
                  <a:cubicBezTo>
                    <a:pt x="85" y="305"/>
                    <a:pt x="86" y="306"/>
                    <a:pt x="86" y="309"/>
                  </a:cubicBezTo>
                  <a:lnTo>
                    <a:pt x="81" y="310"/>
                  </a:lnTo>
                  <a:close/>
                  <a:moveTo>
                    <a:pt x="134" y="305"/>
                  </a:moveTo>
                  <a:cubicBezTo>
                    <a:pt x="131" y="300"/>
                    <a:pt x="131" y="300"/>
                    <a:pt x="131" y="300"/>
                  </a:cubicBezTo>
                  <a:cubicBezTo>
                    <a:pt x="132" y="300"/>
                    <a:pt x="133" y="300"/>
                    <a:pt x="133" y="299"/>
                  </a:cubicBezTo>
                  <a:cubicBezTo>
                    <a:pt x="134" y="299"/>
                    <a:pt x="135" y="299"/>
                    <a:pt x="136" y="299"/>
                  </a:cubicBezTo>
                  <a:cubicBezTo>
                    <a:pt x="136" y="299"/>
                    <a:pt x="136" y="298"/>
                    <a:pt x="137" y="298"/>
                  </a:cubicBezTo>
                  <a:cubicBezTo>
                    <a:pt x="139" y="304"/>
                    <a:pt x="139" y="304"/>
                    <a:pt x="139" y="304"/>
                  </a:cubicBezTo>
                  <a:cubicBezTo>
                    <a:pt x="138" y="304"/>
                    <a:pt x="138" y="304"/>
                    <a:pt x="138" y="304"/>
                  </a:cubicBezTo>
                  <a:cubicBezTo>
                    <a:pt x="137" y="305"/>
                    <a:pt x="136" y="305"/>
                    <a:pt x="135" y="305"/>
                  </a:cubicBezTo>
                  <a:cubicBezTo>
                    <a:pt x="134" y="305"/>
                    <a:pt x="134" y="305"/>
                    <a:pt x="134" y="305"/>
                  </a:cubicBezTo>
                  <a:close/>
                  <a:moveTo>
                    <a:pt x="75" y="294"/>
                  </a:moveTo>
                  <a:cubicBezTo>
                    <a:pt x="74" y="292"/>
                    <a:pt x="73" y="291"/>
                    <a:pt x="72" y="290"/>
                  </a:cubicBezTo>
                  <a:cubicBezTo>
                    <a:pt x="77" y="286"/>
                    <a:pt x="77" y="286"/>
                    <a:pt x="77" y="286"/>
                  </a:cubicBezTo>
                  <a:cubicBezTo>
                    <a:pt x="78" y="288"/>
                    <a:pt x="79" y="290"/>
                    <a:pt x="80" y="292"/>
                  </a:cubicBezTo>
                  <a:lnTo>
                    <a:pt x="75" y="294"/>
                  </a:lnTo>
                  <a:close/>
                  <a:moveTo>
                    <a:pt x="64" y="282"/>
                  </a:moveTo>
                  <a:cubicBezTo>
                    <a:pt x="63" y="280"/>
                    <a:pt x="62" y="279"/>
                    <a:pt x="62" y="277"/>
                  </a:cubicBezTo>
                  <a:cubicBezTo>
                    <a:pt x="62" y="277"/>
                    <a:pt x="63" y="276"/>
                    <a:pt x="63" y="275"/>
                  </a:cubicBezTo>
                  <a:cubicBezTo>
                    <a:pt x="63" y="274"/>
                    <a:pt x="63" y="274"/>
                    <a:pt x="64" y="273"/>
                  </a:cubicBezTo>
                  <a:cubicBezTo>
                    <a:pt x="69" y="276"/>
                    <a:pt x="69" y="276"/>
                    <a:pt x="69" y="276"/>
                  </a:cubicBezTo>
                  <a:cubicBezTo>
                    <a:pt x="69" y="276"/>
                    <a:pt x="68" y="277"/>
                    <a:pt x="68" y="277"/>
                  </a:cubicBezTo>
                  <a:cubicBezTo>
                    <a:pt x="68" y="278"/>
                    <a:pt x="68" y="278"/>
                    <a:pt x="69" y="278"/>
                  </a:cubicBezTo>
                  <a:lnTo>
                    <a:pt x="64" y="282"/>
                  </a:lnTo>
                  <a:close/>
                  <a:moveTo>
                    <a:pt x="68" y="265"/>
                  </a:moveTo>
                  <a:cubicBezTo>
                    <a:pt x="71" y="264"/>
                    <a:pt x="71" y="264"/>
                    <a:pt x="71" y="264"/>
                  </a:cubicBezTo>
                  <a:cubicBezTo>
                    <a:pt x="68" y="265"/>
                    <a:pt x="68" y="265"/>
                    <a:pt x="68" y="265"/>
                  </a:cubicBezTo>
                  <a:cubicBezTo>
                    <a:pt x="68" y="263"/>
                    <a:pt x="67" y="262"/>
                    <a:pt x="67" y="259"/>
                  </a:cubicBezTo>
                  <a:cubicBezTo>
                    <a:pt x="67" y="259"/>
                    <a:pt x="67" y="259"/>
                    <a:pt x="67" y="259"/>
                  </a:cubicBezTo>
                  <a:cubicBezTo>
                    <a:pt x="73" y="258"/>
                    <a:pt x="73" y="258"/>
                    <a:pt x="73" y="258"/>
                  </a:cubicBezTo>
                  <a:cubicBezTo>
                    <a:pt x="73" y="258"/>
                    <a:pt x="73" y="259"/>
                    <a:pt x="73" y="259"/>
                  </a:cubicBezTo>
                  <a:cubicBezTo>
                    <a:pt x="73" y="261"/>
                    <a:pt x="73" y="262"/>
                    <a:pt x="74" y="263"/>
                  </a:cubicBezTo>
                  <a:cubicBezTo>
                    <a:pt x="71" y="264"/>
                    <a:pt x="71" y="264"/>
                    <a:pt x="71" y="264"/>
                  </a:cubicBezTo>
                  <a:lnTo>
                    <a:pt x="68" y="265"/>
                  </a:lnTo>
                  <a:close/>
                  <a:moveTo>
                    <a:pt x="46" y="260"/>
                  </a:moveTo>
                  <a:cubicBezTo>
                    <a:pt x="42" y="260"/>
                    <a:pt x="41" y="256"/>
                    <a:pt x="40" y="254"/>
                  </a:cubicBezTo>
                  <a:cubicBezTo>
                    <a:pt x="46" y="252"/>
                    <a:pt x="46" y="252"/>
                    <a:pt x="46" y="252"/>
                  </a:cubicBezTo>
                  <a:cubicBezTo>
                    <a:pt x="46" y="254"/>
                    <a:pt x="47" y="255"/>
                    <a:pt x="47" y="255"/>
                  </a:cubicBezTo>
                  <a:cubicBezTo>
                    <a:pt x="47" y="255"/>
                    <a:pt x="47" y="254"/>
                    <a:pt x="46" y="254"/>
                  </a:cubicBezTo>
                  <a:lnTo>
                    <a:pt x="46" y="260"/>
                  </a:lnTo>
                  <a:close/>
                  <a:moveTo>
                    <a:pt x="57" y="259"/>
                  </a:moveTo>
                  <a:cubicBezTo>
                    <a:pt x="55" y="254"/>
                    <a:pt x="55" y="254"/>
                    <a:pt x="55" y="254"/>
                  </a:cubicBezTo>
                  <a:cubicBezTo>
                    <a:pt x="56" y="253"/>
                    <a:pt x="58" y="252"/>
                    <a:pt x="59" y="251"/>
                  </a:cubicBezTo>
                  <a:cubicBezTo>
                    <a:pt x="60" y="251"/>
                    <a:pt x="60" y="251"/>
                    <a:pt x="60" y="251"/>
                  </a:cubicBezTo>
                  <a:cubicBezTo>
                    <a:pt x="63" y="256"/>
                    <a:pt x="63" y="256"/>
                    <a:pt x="63" y="256"/>
                  </a:cubicBezTo>
                  <a:cubicBezTo>
                    <a:pt x="62" y="256"/>
                    <a:pt x="62" y="256"/>
                    <a:pt x="62" y="256"/>
                  </a:cubicBezTo>
                  <a:cubicBezTo>
                    <a:pt x="61" y="257"/>
                    <a:pt x="59" y="258"/>
                    <a:pt x="57" y="259"/>
                  </a:cubicBezTo>
                  <a:close/>
                  <a:moveTo>
                    <a:pt x="40" y="242"/>
                  </a:moveTo>
                  <a:cubicBezTo>
                    <a:pt x="40" y="241"/>
                    <a:pt x="40" y="241"/>
                    <a:pt x="39" y="240"/>
                  </a:cubicBezTo>
                  <a:cubicBezTo>
                    <a:pt x="39" y="238"/>
                    <a:pt x="38" y="237"/>
                    <a:pt x="38" y="236"/>
                  </a:cubicBezTo>
                  <a:cubicBezTo>
                    <a:pt x="44" y="235"/>
                    <a:pt x="44" y="235"/>
                    <a:pt x="44" y="235"/>
                  </a:cubicBezTo>
                  <a:cubicBezTo>
                    <a:pt x="44" y="236"/>
                    <a:pt x="44" y="237"/>
                    <a:pt x="45" y="238"/>
                  </a:cubicBezTo>
                  <a:cubicBezTo>
                    <a:pt x="45" y="239"/>
                    <a:pt x="45" y="240"/>
                    <a:pt x="46" y="241"/>
                  </a:cubicBezTo>
                  <a:lnTo>
                    <a:pt x="40" y="242"/>
                  </a:lnTo>
                  <a:close/>
                  <a:moveTo>
                    <a:pt x="39" y="225"/>
                  </a:moveTo>
                  <a:cubicBezTo>
                    <a:pt x="39" y="224"/>
                    <a:pt x="38" y="222"/>
                    <a:pt x="37" y="221"/>
                  </a:cubicBezTo>
                  <a:cubicBezTo>
                    <a:pt x="42" y="217"/>
                    <a:pt x="42" y="217"/>
                    <a:pt x="42" y="217"/>
                  </a:cubicBezTo>
                  <a:cubicBezTo>
                    <a:pt x="43" y="220"/>
                    <a:pt x="44" y="222"/>
                    <a:pt x="45" y="224"/>
                  </a:cubicBezTo>
                  <a:lnTo>
                    <a:pt x="39" y="225"/>
                  </a:lnTo>
                  <a:close/>
                  <a:moveTo>
                    <a:pt x="30" y="212"/>
                  </a:moveTo>
                  <a:cubicBezTo>
                    <a:pt x="26" y="208"/>
                    <a:pt x="26" y="208"/>
                    <a:pt x="26" y="208"/>
                  </a:cubicBezTo>
                  <a:cubicBezTo>
                    <a:pt x="31" y="204"/>
                    <a:pt x="31" y="204"/>
                    <a:pt x="31" y="204"/>
                  </a:cubicBezTo>
                  <a:cubicBezTo>
                    <a:pt x="35" y="208"/>
                    <a:pt x="35" y="208"/>
                    <a:pt x="35" y="208"/>
                  </a:cubicBezTo>
                  <a:lnTo>
                    <a:pt x="30" y="212"/>
                  </a:lnTo>
                  <a:close/>
                  <a:moveTo>
                    <a:pt x="18" y="201"/>
                  </a:moveTo>
                  <a:cubicBezTo>
                    <a:pt x="17" y="200"/>
                    <a:pt x="15" y="199"/>
                    <a:pt x="13" y="198"/>
                  </a:cubicBezTo>
                  <a:cubicBezTo>
                    <a:pt x="16" y="193"/>
                    <a:pt x="16" y="193"/>
                    <a:pt x="16" y="193"/>
                  </a:cubicBezTo>
                  <a:cubicBezTo>
                    <a:pt x="17" y="194"/>
                    <a:pt x="19" y="195"/>
                    <a:pt x="21" y="196"/>
                  </a:cubicBezTo>
                  <a:lnTo>
                    <a:pt x="18" y="201"/>
                  </a:lnTo>
                  <a:close/>
                  <a:moveTo>
                    <a:pt x="3" y="190"/>
                  </a:moveTo>
                  <a:cubicBezTo>
                    <a:pt x="1" y="188"/>
                    <a:pt x="1" y="186"/>
                    <a:pt x="0" y="183"/>
                  </a:cubicBezTo>
                  <a:cubicBezTo>
                    <a:pt x="6" y="183"/>
                    <a:pt x="6" y="183"/>
                    <a:pt x="6" y="183"/>
                  </a:cubicBezTo>
                  <a:cubicBezTo>
                    <a:pt x="6" y="184"/>
                    <a:pt x="7" y="185"/>
                    <a:pt x="8" y="187"/>
                  </a:cubicBezTo>
                  <a:lnTo>
                    <a:pt x="3" y="190"/>
                  </a:lnTo>
                  <a:close/>
                  <a:moveTo>
                    <a:pt x="7" y="172"/>
                  </a:moveTo>
                  <a:cubicBezTo>
                    <a:pt x="7" y="172"/>
                    <a:pt x="8" y="172"/>
                    <a:pt x="8" y="172"/>
                  </a:cubicBezTo>
                  <a:cubicBezTo>
                    <a:pt x="2" y="170"/>
                    <a:pt x="2" y="170"/>
                    <a:pt x="2" y="170"/>
                  </a:cubicBezTo>
                  <a:cubicBezTo>
                    <a:pt x="3" y="167"/>
                    <a:pt x="5" y="167"/>
                    <a:pt x="7" y="167"/>
                  </a:cubicBezTo>
                  <a:cubicBezTo>
                    <a:pt x="8" y="167"/>
                    <a:pt x="8" y="166"/>
                    <a:pt x="9" y="166"/>
                  </a:cubicBezTo>
                  <a:cubicBezTo>
                    <a:pt x="11" y="172"/>
                    <a:pt x="11" y="172"/>
                    <a:pt x="11" y="172"/>
                  </a:cubicBezTo>
                  <a:cubicBezTo>
                    <a:pt x="10" y="172"/>
                    <a:pt x="8" y="172"/>
                    <a:pt x="7" y="172"/>
                  </a:cubicBezTo>
                  <a:close/>
                  <a:moveTo>
                    <a:pt x="18" y="160"/>
                  </a:moveTo>
                  <a:cubicBezTo>
                    <a:pt x="13" y="159"/>
                    <a:pt x="13" y="159"/>
                    <a:pt x="13" y="159"/>
                  </a:cubicBezTo>
                  <a:cubicBezTo>
                    <a:pt x="13" y="157"/>
                    <a:pt x="14" y="155"/>
                    <a:pt x="16" y="153"/>
                  </a:cubicBezTo>
                  <a:cubicBezTo>
                    <a:pt x="20" y="157"/>
                    <a:pt x="20" y="157"/>
                    <a:pt x="20" y="157"/>
                  </a:cubicBezTo>
                  <a:cubicBezTo>
                    <a:pt x="19" y="158"/>
                    <a:pt x="19" y="159"/>
                    <a:pt x="18" y="160"/>
                  </a:cubicBezTo>
                  <a:close/>
                  <a:moveTo>
                    <a:pt x="26" y="149"/>
                  </a:moveTo>
                  <a:cubicBezTo>
                    <a:pt x="24" y="143"/>
                    <a:pt x="24" y="143"/>
                    <a:pt x="24" y="143"/>
                  </a:cubicBezTo>
                  <a:cubicBezTo>
                    <a:pt x="25" y="143"/>
                    <a:pt x="26" y="143"/>
                    <a:pt x="27" y="143"/>
                  </a:cubicBezTo>
                  <a:cubicBezTo>
                    <a:pt x="28" y="143"/>
                    <a:pt x="30" y="142"/>
                    <a:pt x="31" y="142"/>
                  </a:cubicBezTo>
                  <a:cubicBezTo>
                    <a:pt x="31" y="148"/>
                    <a:pt x="31" y="148"/>
                    <a:pt x="31" y="148"/>
                  </a:cubicBezTo>
                  <a:cubicBezTo>
                    <a:pt x="30" y="148"/>
                    <a:pt x="29" y="148"/>
                    <a:pt x="27" y="149"/>
                  </a:cubicBezTo>
                  <a:cubicBezTo>
                    <a:pt x="27" y="149"/>
                    <a:pt x="26" y="149"/>
                    <a:pt x="26" y="149"/>
                  </a:cubicBezTo>
                  <a:close/>
                  <a:moveTo>
                    <a:pt x="42" y="140"/>
                  </a:moveTo>
                  <a:cubicBezTo>
                    <a:pt x="36" y="138"/>
                    <a:pt x="36" y="138"/>
                    <a:pt x="36" y="138"/>
                  </a:cubicBezTo>
                  <a:cubicBezTo>
                    <a:pt x="36" y="137"/>
                    <a:pt x="37" y="137"/>
                    <a:pt x="37" y="136"/>
                  </a:cubicBezTo>
                  <a:cubicBezTo>
                    <a:pt x="37" y="135"/>
                    <a:pt x="37" y="133"/>
                    <a:pt x="38" y="132"/>
                  </a:cubicBezTo>
                  <a:cubicBezTo>
                    <a:pt x="43" y="135"/>
                    <a:pt x="43" y="135"/>
                    <a:pt x="43" y="135"/>
                  </a:cubicBezTo>
                  <a:cubicBezTo>
                    <a:pt x="43" y="136"/>
                    <a:pt x="42" y="136"/>
                    <a:pt x="42" y="136"/>
                  </a:cubicBezTo>
                  <a:cubicBezTo>
                    <a:pt x="42" y="137"/>
                    <a:pt x="42" y="138"/>
                    <a:pt x="42" y="140"/>
                  </a:cubicBezTo>
                  <a:close/>
                  <a:moveTo>
                    <a:pt x="52" y="130"/>
                  </a:moveTo>
                  <a:cubicBezTo>
                    <a:pt x="49" y="125"/>
                    <a:pt x="49" y="125"/>
                    <a:pt x="49" y="125"/>
                  </a:cubicBezTo>
                  <a:cubicBezTo>
                    <a:pt x="50" y="124"/>
                    <a:pt x="50" y="123"/>
                    <a:pt x="51" y="123"/>
                  </a:cubicBezTo>
                  <a:cubicBezTo>
                    <a:pt x="57" y="124"/>
                    <a:pt x="57" y="124"/>
                    <a:pt x="57" y="124"/>
                  </a:cubicBezTo>
                  <a:cubicBezTo>
                    <a:pt x="57" y="125"/>
                    <a:pt x="56" y="126"/>
                    <a:pt x="55" y="127"/>
                  </a:cubicBezTo>
                  <a:cubicBezTo>
                    <a:pt x="54" y="128"/>
                    <a:pt x="53" y="129"/>
                    <a:pt x="52" y="130"/>
                  </a:cubicBezTo>
                  <a:close/>
                  <a:moveTo>
                    <a:pt x="58" y="113"/>
                  </a:moveTo>
                  <a:cubicBezTo>
                    <a:pt x="53" y="110"/>
                    <a:pt x="53" y="110"/>
                    <a:pt x="53" y="110"/>
                  </a:cubicBezTo>
                  <a:cubicBezTo>
                    <a:pt x="53" y="110"/>
                    <a:pt x="53" y="110"/>
                    <a:pt x="54" y="109"/>
                  </a:cubicBezTo>
                  <a:cubicBezTo>
                    <a:pt x="55" y="108"/>
                    <a:pt x="56" y="106"/>
                    <a:pt x="58" y="105"/>
                  </a:cubicBezTo>
                  <a:cubicBezTo>
                    <a:pt x="61" y="109"/>
                    <a:pt x="61" y="109"/>
                    <a:pt x="61" y="109"/>
                  </a:cubicBezTo>
                  <a:cubicBezTo>
                    <a:pt x="60" y="110"/>
                    <a:pt x="59" y="111"/>
                    <a:pt x="58" y="113"/>
                  </a:cubicBezTo>
                  <a:cubicBezTo>
                    <a:pt x="58" y="113"/>
                    <a:pt x="58" y="113"/>
                    <a:pt x="58" y="113"/>
                  </a:cubicBezTo>
                  <a:close/>
                  <a:moveTo>
                    <a:pt x="61" y="99"/>
                  </a:moveTo>
                  <a:cubicBezTo>
                    <a:pt x="60" y="98"/>
                    <a:pt x="59" y="97"/>
                    <a:pt x="59" y="96"/>
                  </a:cubicBezTo>
                  <a:cubicBezTo>
                    <a:pt x="58" y="96"/>
                    <a:pt x="58" y="95"/>
                    <a:pt x="58" y="94"/>
                  </a:cubicBezTo>
                  <a:cubicBezTo>
                    <a:pt x="63" y="91"/>
                    <a:pt x="63" y="91"/>
                    <a:pt x="63" y="91"/>
                  </a:cubicBezTo>
                  <a:cubicBezTo>
                    <a:pt x="63" y="92"/>
                    <a:pt x="63" y="93"/>
                    <a:pt x="64" y="93"/>
                  </a:cubicBezTo>
                  <a:cubicBezTo>
                    <a:pt x="64" y="94"/>
                    <a:pt x="65" y="95"/>
                    <a:pt x="66" y="96"/>
                  </a:cubicBezTo>
                  <a:lnTo>
                    <a:pt x="61" y="99"/>
                  </a:lnTo>
                  <a:close/>
                  <a:moveTo>
                    <a:pt x="64" y="82"/>
                  </a:moveTo>
                  <a:cubicBezTo>
                    <a:pt x="58" y="81"/>
                    <a:pt x="58" y="81"/>
                    <a:pt x="58" y="81"/>
                  </a:cubicBezTo>
                  <a:cubicBezTo>
                    <a:pt x="58" y="81"/>
                    <a:pt x="58" y="80"/>
                    <a:pt x="58" y="80"/>
                  </a:cubicBezTo>
                  <a:cubicBezTo>
                    <a:pt x="58" y="78"/>
                    <a:pt x="58" y="78"/>
                    <a:pt x="57" y="77"/>
                  </a:cubicBezTo>
                  <a:cubicBezTo>
                    <a:pt x="62" y="74"/>
                    <a:pt x="62" y="74"/>
                    <a:pt x="62" y="74"/>
                  </a:cubicBezTo>
                  <a:cubicBezTo>
                    <a:pt x="63" y="75"/>
                    <a:pt x="64" y="77"/>
                    <a:pt x="64" y="80"/>
                  </a:cubicBezTo>
                  <a:cubicBezTo>
                    <a:pt x="64" y="80"/>
                    <a:pt x="64" y="81"/>
                    <a:pt x="64" y="82"/>
                  </a:cubicBezTo>
                  <a:close/>
                  <a:moveTo>
                    <a:pt x="82" y="76"/>
                  </a:moveTo>
                  <a:cubicBezTo>
                    <a:pt x="81" y="76"/>
                    <a:pt x="80" y="75"/>
                    <a:pt x="79" y="75"/>
                  </a:cubicBezTo>
                  <a:cubicBezTo>
                    <a:pt x="80" y="70"/>
                    <a:pt x="80" y="70"/>
                    <a:pt x="80" y="70"/>
                  </a:cubicBezTo>
                  <a:cubicBezTo>
                    <a:pt x="82" y="70"/>
                    <a:pt x="83" y="70"/>
                    <a:pt x="84" y="69"/>
                  </a:cubicBezTo>
                  <a:cubicBezTo>
                    <a:pt x="87" y="74"/>
                    <a:pt x="87" y="74"/>
                    <a:pt x="87" y="74"/>
                  </a:cubicBezTo>
                  <a:cubicBezTo>
                    <a:pt x="85" y="75"/>
                    <a:pt x="84" y="76"/>
                    <a:pt x="82" y="76"/>
                  </a:cubicBezTo>
                  <a:close/>
                  <a:moveTo>
                    <a:pt x="68" y="71"/>
                  </a:moveTo>
                  <a:cubicBezTo>
                    <a:pt x="67" y="70"/>
                    <a:pt x="65" y="70"/>
                    <a:pt x="63" y="70"/>
                  </a:cubicBezTo>
                  <a:cubicBezTo>
                    <a:pt x="63" y="64"/>
                    <a:pt x="63" y="64"/>
                    <a:pt x="63" y="64"/>
                  </a:cubicBezTo>
                  <a:cubicBezTo>
                    <a:pt x="65" y="65"/>
                    <a:pt x="67" y="65"/>
                    <a:pt x="69" y="65"/>
                  </a:cubicBezTo>
                  <a:lnTo>
                    <a:pt x="68" y="71"/>
                  </a:lnTo>
                  <a:close/>
                  <a:moveTo>
                    <a:pt x="92" y="67"/>
                  </a:moveTo>
                  <a:cubicBezTo>
                    <a:pt x="92" y="61"/>
                    <a:pt x="92" y="61"/>
                    <a:pt x="92" y="61"/>
                  </a:cubicBezTo>
                  <a:cubicBezTo>
                    <a:pt x="92" y="61"/>
                    <a:pt x="93" y="61"/>
                    <a:pt x="93" y="61"/>
                  </a:cubicBezTo>
                  <a:cubicBezTo>
                    <a:pt x="98" y="60"/>
                    <a:pt x="98" y="60"/>
                    <a:pt x="98" y="60"/>
                  </a:cubicBezTo>
                  <a:cubicBezTo>
                    <a:pt x="98" y="62"/>
                    <a:pt x="98" y="66"/>
                    <a:pt x="92" y="67"/>
                  </a:cubicBezTo>
                  <a:close/>
                  <a:moveTo>
                    <a:pt x="89" y="55"/>
                  </a:moveTo>
                  <a:cubicBezTo>
                    <a:pt x="87" y="55"/>
                    <a:pt x="85" y="55"/>
                    <a:pt x="84" y="54"/>
                  </a:cubicBezTo>
                  <a:cubicBezTo>
                    <a:pt x="86" y="49"/>
                    <a:pt x="86" y="49"/>
                    <a:pt x="86" y="49"/>
                  </a:cubicBezTo>
                  <a:cubicBezTo>
                    <a:pt x="87" y="49"/>
                    <a:pt x="89" y="49"/>
                    <a:pt x="90" y="49"/>
                  </a:cubicBezTo>
                  <a:cubicBezTo>
                    <a:pt x="91" y="55"/>
                    <a:pt x="91" y="55"/>
                    <a:pt x="91" y="55"/>
                  </a:cubicBezTo>
                  <a:cubicBezTo>
                    <a:pt x="90" y="55"/>
                    <a:pt x="90" y="55"/>
                    <a:pt x="89" y="55"/>
                  </a:cubicBezTo>
                  <a:close/>
                  <a:moveTo>
                    <a:pt x="87" y="45"/>
                  </a:moveTo>
                  <a:cubicBezTo>
                    <a:pt x="85" y="39"/>
                    <a:pt x="85" y="39"/>
                    <a:pt x="85" y="39"/>
                  </a:cubicBezTo>
                  <a:cubicBezTo>
                    <a:pt x="86" y="39"/>
                    <a:pt x="86" y="39"/>
                    <a:pt x="86" y="39"/>
                  </a:cubicBezTo>
                  <a:cubicBezTo>
                    <a:pt x="87" y="38"/>
                    <a:pt x="88" y="38"/>
                    <a:pt x="88" y="38"/>
                  </a:cubicBezTo>
                  <a:cubicBezTo>
                    <a:pt x="93" y="41"/>
                    <a:pt x="93" y="41"/>
                    <a:pt x="93" y="41"/>
                  </a:cubicBezTo>
                  <a:cubicBezTo>
                    <a:pt x="92" y="43"/>
                    <a:pt x="91" y="43"/>
                    <a:pt x="88" y="44"/>
                  </a:cubicBezTo>
                  <a:lnTo>
                    <a:pt x="87" y="45"/>
                  </a:lnTo>
                  <a:close/>
                  <a:moveTo>
                    <a:pt x="100" y="41"/>
                  </a:moveTo>
                  <a:cubicBezTo>
                    <a:pt x="100" y="41"/>
                    <a:pt x="100" y="41"/>
                    <a:pt x="99" y="41"/>
                  </a:cubicBezTo>
                  <a:cubicBezTo>
                    <a:pt x="100" y="35"/>
                    <a:pt x="100" y="35"/>
                    <a:pt x="100" y="35"/>
                  </a:cubicBezTo>
                  <a:cubicBezTo>
                    <a:pt x="100" y="35"/>
                    <a:pt x="100" y="35"/>
                    <a:pt x="100" y="35"/>
                  </a:cubicBezTo>
                  <a:cubicBezTo>
                    <a:pt x="100" y="35"/>
                    <a:pt x="100" y="35"/>
                    <a:pt x="100" y="35"/>
                  </a:cubicBezTo>
                  <a:cubicBezTo>
                    <a:pt x="100" y="34"/>
                    <a:pt x="100" y="34"/>
                    <a:pt x="100" y="34"/>
                  </a:cubicBezTo>
                  <a:cubicBezTo>
                    <a:pt x="106" y="34"/>
                    <a:pt x="106" y="34"/>
                    <a:pt x="106" y="34"/>
                  </a:cubicBezTo>
                  <a:cubicBezTo>
                    <a:pt x="106" y="35"/>
                    <a:pt x="106" y="36"/>
                    <a:pt x="105" y="37"/>
                  </a:cubicBezTo>
                  <a:cubicBezTo>
                    <a:pt x="104" y="40"/>
                    <a:pt x="102" y="41"/>
                    <a:pt x="100" y="41"/>
                  </a:cubicBezTo>
                  <a:close/>
                  <a:moveTo>
                    <a:pt x="109" y="24"/>
                  </a:moveTo>
                  <a:cubicBezTo>
                    <a:pt x="103" y="23"/>
                    <a:pt x="103" y="23"/>
                    <a:pt x="103" y="23"/>
                  </a:cubicBezTo>
                  <a:cubicBezTo>
                    <a:pt x="104" y="22"/>
                    <a:pt x="104" y="22"/>
                    <a:pt x="104" y="21"/>
                  </a:cubicBezTo>
                  <a:cubicBezTo>
                    <a:pt x="104" y="18"/>
                    <a:pt x="104" y="18"/>
                    <a:pt x="104" y="18"/>
                  </a:cubicBezTo>
                  <a:cubicBezTo>
                    <a:pt x="109" y="18"/>
                    <a:pt x="109" y="18"/>
                    <a:pt x="109" y="18"/>
                  </a:cubicBezTo>
                  <a:cubicBezTo>
                    <a:pt x="109" y="21"/>
                    <a:pt x="109" y="21"/>
                    <a:pt x="109" y="21"/>
                  </a:cubicBezTo>
                  <a:cubicBezTo>
                    <a:pt x="109" y="22"/>
                    <a:pt x="109" y="23"/>
                    <a:pt x="109" y="24"/>
                  </a:cubicBezTo>
                  <a:close/>
                  <a:moveTo>
                    <a:pt x="110" y="8"/>
                  </a:moveTo>
                  <a:cubicBezTo>
                    <a:pt x="105" y="5"/>
                    <a:pt x="105" y="5"/>
                    <a:pt x="105" y="5"/>
                  </a:cubicBezTo>
                  <a:cubicBezTo>
                    <a:pt x="106" y="4"/>
                    <a:pt x="106" y="2"/>
                    <a:pt x="106" y="0"/>
                  </a:cubicBezTo>
                  <a:cubicBezTo>
                    <a:pt x="112" y="1"/>
                    <a:pt x="112" y="1"/>
                    <a:pt x="112" y="1"/>
                  </a:cubicBezTo>
                  <a:cubicBezTo>
                    <a:pt x="112" y="4"/>
                    <a:pt x="111" y="6"/>
                    <a:pt x="110"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7" name="îśľïḍe">
              <a:extLst>
                <a:ext uri="{FF2B5EF4-FFF2-40B4-BE49-F238E27FC236}">
                  <a16:creationId xmlns:a16="http://schemas.microsoft.com/office/drawing/2014/main" id="{496697C6-F3B6-4FB4-82B6-90952C9F2CA3}"/>
                </a:ext>
              </a:extLst>
            </p:cNvPr>
            <p:cNvSpPr/>
            <p:nvPr/>
          </p:nvSpPr>
          <p:spPr bwMode="auto">
            <a:xfrm>
              <a:off x="7432675" y="4613275"/>
              <a:ext cx="268288" cy="165100"/>
            </a:xfrm>
            <a:custGeom>
              <a:avLst/>
              <a:gdLst>
                <a:gd name="T0" fmla="*/ 0 w 125"/>
                <a:gd name="T1" fmla="*/ 73 h 77"/>
                <a:gd name="T2" fmla="*/ 8 w 125"/>
                <a:gd name="T3" fmla="*/ 74 h 77"/>
                <a:gd name="T4" fmla="*/ 19 w 125"/>
                <a:gd name="T5" fmla="*/ 69 h 77"/>
                <a:gd name="T6" fmla="*/ 20 w 125"/>
                <a:gd name="T7" fmla="*/ 61 h 77"/>
                <a:gd name="T8" fmla="*/ 19 w 125"/>
                <a:gd name="T9" fmla="*/ 69 h 77"/>
                <a:gd name="T10" fmla="*/ 27 w 125"/>
                <a:gd name="T11" fmla="*/ 59 h 77"/>
                <a:gd name="T12" fmla="*/ 27 w 125"/>
                <a:gd name="T13" fmla="*/ 55 h 77"/>
                <a:gd name="T14" fmla="*/ 33 w 125"/>
                <a:gd name="T15" fmla="*/ 54 h 77"/>
                <a:gd name="T16" fmla="*/ 33 w 125"/>
                <a:gd name="T17" fmla="*/ 57 h 77"/>
                <a:gd name="T18" fmla="*/ 27 w 125"/>
                <a:gd name="T19" fmla="*/ 59 h 77"/>
                <a:gd name="T20" fmla="*/ 41 w 125"/>
                <a:gd name="T21" fmla="*/ 55 h 77"/>
                <a:gd name="T22" fmla="*/ 39 w 125"/>
                <a:gd name="T23" fmla="*/ 49 h 77"/>
                <a:gd name="T24" fmla="*/ 45 w 125"/>
                <a:gd name="T25" fmla="*/ 49 h 77"/>
                <a:gd name="T26" fmla="*/ 57 w 125"/>
                <a:gd name="T27" fmla="*/ 51 h 77"/>
                <a:gd name="T28" fmla="*/ 53 w 125"/>
                <a:gd name="T29" fmla="*/ 47 h 77"/>
                <a:gd name="T30" fmla="*/ 60 w 125"/>
                <a:gd name="T31" fmla="*/ 49 h 77"/>
                <a:gd name="T32" fmla="*/ 57 w 125"/>
                <a:gd name="T33" fmla="*/ 51 h 77"/>
                <a:gd name="T34" fmla="*/ 71 w 125"/>
                <a:gd name="T35" fmla="*/ 43 h 77"/>
                <a:gd name="T36" fmla="*/ 78 w 125"/>
                <a:gd name="T37" fmla="*/ 45 h 77"/>
                <a:gd name="T38" fmla="*/ 86 w 125"/>
                <a:gd name="T39" fmla="*/ 35 h 77"/>
                <a:gd name="T40" fmla="*/ 82 w 125"/>
                <a:gd name="T41" fmla="*/ 32 h 77"/>
                <a:gd name="T42" fmla="*/ 84 w 125"/>
                <a:gd name="T43" fmla="*/ 27 h 77"/>
                <a:gd name="T44" fmla="*/ 88 w 125"/>
                <a:gd name="T45" fmla="*/ 31 h 77"/>
                <a:gd name="T46" fmla="*/ 86 w 125"/>
                <a:gd name="T47" fmla="*/ 35 h 77"/>
                <a:gd name="T48" fmla="*/ 95 w 125"/>
                <a:gd name="T49" fmla="*/ 30 h 77"/>
                <a:gd name="T50" fmla="*/ 94 w 125"/>
                <a:gd name="T51" fmla="*/ 29 h 77"/>
                <a:gd name="T52" fmla="*/ 100 w 125"/>
                <a:gd name="T53" fmla="*/ 26 h 77"/>
                <a:gd name="T54" fmla="*/ 100 w 125"/>
                <a:gd name="T55" fmla="*/ 32 h 77"/>
                <a:gd name="T56" fmla="*/ 113 w 125"/>
                <a:gd name="T57" fmla="*/ 23 h 77"/>
                <a:gd name="T58" fmla="*/ 111 w 125"/>
                <a:gd name="T59" fmla="*/ 17 h 77"/>
                <a:gd name="T60" fmla="*/ 118 w 125"/>
                <a:gd name="T61" fmla="*/ 17 h 77"/>
                <a:gd name="T62" fmla="*/ 113 w 125"/>
                <a:gd name="T63" fmla="*/ 23 h 77"/>
                <a:gd name="T64" fmla="*/ 97 w 125"/>
                <a:gd name="T65" fmla="*/ 19 h 77"/>
                <a:gd name="T66" fmla="*/ 94 w 125"/>
                <a:gd name="T67" fmla="*/ 13 h 77"/>
                <a:gd name="T68" fmla="*/ 102 w 125"/>
                <a:gd name="T69" fmla="*/ 15 h 77"/>
                <a:gd name="T70" fmla="*/ 123 w 125"/>
                <a:gd name="T71" fmla="*/ 7 h 77"/>
                <a:gd name="T72" fmla="*/ 122 w 125"/>
                <a:gd name="T73" fmla="*/ 0 h 77"/>
                <a:gd name="T74" fmla="*/ 123 w 125"/>
                <a:gd name="T75"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5" h="77">
                  <a:moveTo>
                    <a:pt x="4" y="77"/>
                  </a:moveTo>
                  <a:cubicBezTo>
                    <a:pt x="0" y="73"/>
                    <a:pt x="0" y="73"/>
                    <a:pt x="0" y="73"/>
                  </a:cubicBezTo>
                  <a:cubicBezTo>
                    <a:pt x="0" y="73"/>
                    <a:pt x="2" y="71"/>
                    <a:pt x="5" y="69"/>
                  </a:cubicBezTo>
                  <a:cubicBezTo>
                    <a:pt x="8" y="74"/>
                    <a:pt x="8" y="74"/>
                    <a:pt x="8" y="74"/>
                  </a:cubicBezTo>
                  <a:cubicBezTo>
                    <a:pt x="6" y="76"/>
                    <a:pt x="4" y="77"/>
                    <a:pt x="4" y="77"/>
                  </a:cubicBezTo>
                  <a:close/>
                  <a:moveTo>
                    <a:pt x="19" y="69"/>
                  </a:moveTo>
                  <a:cubicBezTo>
                    <a:pt x="14" y="66"/>
                    <a:pt x="14" y="66"/>
                    <a:pt x="14" y="66"/>
                  </a:cubicBezTo>
                  <a:cubicBezTo>
                    <a:pt x="16" y="63"/>
                    <a:pt x="18" y="62"/>
                    <a:pt x="20" y="61"/>
                  </a:cubicBezTo>
                  <a:cubicBezTo>
                    <a:pt x="22" y="67"/>
                    <a:pt x="22" y="67"/>
                    <a:pt x="22" y="67"/>
                  </a:cubicBezTo>
                  <a:cubicBezTo>
                    <a:pt x="20" y="67"/>
                    <a:pt x="19" y="68"/>
                    <a:pt x="19" y="69"/>
                  </a:cubicBezTo>
                  <a:close/>
                  <a:moveTo>
                    <a:pt x="27" y="59"/>
                  </a:moveTo>
                  <a:cubicBezTo>
                    <a:pt x="27" y="59"/>
                    <a:pt x="27" y="59"/>
                    <a:pt x="27" y="59"/>
                  </a:cubicBezTo>
                  <a:cubicBezTo>
                    <a:pt x="27" y="58"/>
                    <a:pt x="27" y="58"/>
                    <a:pt x="27" y="57"/>
                  </a:cubicBezTo>
                  <a:cubicBezTo>
                    <a:pt x="27" y="56"/>
                    <a:pt x="27" y="55"/>
                    <a:pt x="27" y="55"/>
                  </a:cubicBezTo>
                  <a:cubicBezTo>
                    <a:pt x="27" y="54"/>
                    <a:pt x="27" y="54"/>
                    <a:pt x="27" y="53"/>
                  </a:cubicBezTo>
                  <a:cubicBezTo>
                    <a:pt x="33" y="54"/>
                    <a:pt x="33" y="54"/>
                    <a:pt x="33" y="54"/>
                  </a:cubicBezTo>
                  <a:cubicBezTo>
                    <a:pt x="33" y="54"/>
                    <a:pt x="33" y="54"/>
                    <a:pt x="33" y="55"/>
                  </a:cubicBezTo>
                  <a:cubicBezTo>
                    <a:pt x="33" y="55"/>
                    <a:pt x="33" y="56"/>
                    <a:pt x="33" y="57"/>
                  </a:cubicBezTo>
                  <a:cubicBezTo>
                    <a:pt x="33" y="57"/>
                    <a:pt x="33" y="58"/>
                    <a:pt x="33" y="59"/>
                  </a:cubicBezTo>
                  <a:lnTo>
                    <a:pt x="27" y="59"/>
                  </a:lnTo>
                  <a:close/>
                  <a:moveTo>
                    <a:pt x="44" y="55"/>
                  </a:moveTo>
                  <a:cubicBezTo>
                    <a:pt x="43" y="55"/>
                    <a:pt x="42" y="55"/>
                    <a:pt x="41" y="55"/>
                  </a:cubicBezTo>
                  <a:cubicBezTo>
                    <a:pt x="40" y="55"/>
                    <a:pt x="39" y="55"/>
                    <a:pt x="39" y="55"/>
                  </a:cubicBezTo>
                  <a:cubicBezTo>
                    <a:pt x="39" y="49"/>
                    <a:pt x="39" y="49"/>
                    <a:pt x="39" y="49"/>
                  </a:cubicBezTo>
                  <a:cubicBezTo>
                    <a:pt x="40" y="49"/>
                    <a:pt x="41" y="49"/>
                    <a:pt x="42" y="49"/>
                  </a:cubicBezTo>
                  <a:cubicBezTo>
                    <a:pt x="43" y="49"/>
                    <a:pt x="44" y="49"/>
                    <a:pt x="45" y="49"/>
                  </a:cubicBezTo>
                  <a:lnTo>
                    <a:pt x="44" y="55"/>
                  </a:lnTo>
                  <a:close/>
                  <a:moveTo>
                    <a:pt x="57" y="51"/>
                  </a:moveTo>
                  <a:cubicBezTo>
                    <a:pt x="53" y="47"/>
                    <a:pt x="53" y="47"/>
                    <a:pt x="53" y="47"/>
                  </a:cubicBezTo>
                  <a:cubicBezTo>
                    <a:pt x="53" y="47"/>
                    <a:pt x="53" y="47"/>
                    <a:pt x="53" y="47"/>
                  </a:cubicBezTo>
                  <a:cubicBezTo>
                    <a:pt x="55" y="45"/>
                    <a:pt x="56" y="44"/>
                    <a:pt x="59" y="43"/>
                  </a:cubicBezTo>
                  <a:cubicBezTo>
                    <a:pt x="60" y="49"/>
                    <a:pt x="60" y="49"/>
                    <a:pt x="60" y="49"/>
                  </a:cubicBezTo>
                  <a:cubicBezTo>
                    <a:pt x="59" y="49"/>
                    <a:pt x="59" y="49"/>
                    <a:pt x="58" y="51"/>
                  </a:cubicBezTo>
                  <a:lnTo>
                    <a:pt x="57" y="51"/>
                  </a:lnTo>
                  <a:close/>
                  <a:moveTo>
                    <a:pt x="72" y="48"/>
                  </a:moveTo>
                  <a:cubicBezTo>
                    <a:pt x="71" y="43"/>
                    <a:pt x="71" y="43"/>
                    <a:pt x="71" y="43"/>
                  </a:cubicBezTo>
                  <a:cubicBezTo>
                    <a:pt x="72" y="42"/>
                    <a:pt x="74" y="42"/>
                    <a:pt x="75" y="41"/>
                  </a:cubicBezTo>
                  <a:cubicBezTo>
                    <a:pt x="78" y="45"/>
                    <a:pt x="78" y="45"/>
                    <a:pt x="78" y="45"/>
                  </a:cubicBezTo>
                  <a:cubicBezTo>
                    <a:pt x="77" y="47"/>
                    <a:pt x="75" y="48"/>
                    <a:pt x="72" y="48"/>
                  </a:cubicBezTo>
                  <a:close/>
                  <a:moveTo>
                    <a:pt x="86" y="35"/>
                  </a:moveTo>
                  <a:cubicBezTo>
                    <a:pt x="81" y="32"/>
                    <a:pt x="81" y="32"/>
                    <a:pt x="81" y="32"/>
                  </a:cubicBezTo>
                  <a:cubicBezTo>
                    <a:pt x="82" y="32"/>
                    <a:pt x="82" y="32"/>
                    <a:pt x="82" y="32"/>
                  </a:cubicBezTo>
                  <a:cubicBezTo>
                    <a:pt x="82" y="31"/>
                    <a:pt x="83" y="30"/>
                    <a:pt x="83" y="29"/>
                  </a:cubicBezTo>
                  <a:cubicBezTo>
                    <a:pt x="83" y="28"/>
                    <a:pt x="83" y="28"/>
                    <a:pt x="84" y="27"/>
                  </a:cubicBezTo>
                  <a:cubicBezTo>
                    <a:pt x="89" y="30"/>
                    <a:pt x="89" y="30"/>
                    <a:pt x="89" y="30"/>
                  </a:cubicBezTo>
                  <a:cubicBezTo>
                    <a:pt x="89" y="30"/>
                    <a:pt x="89" y="31"/>
                    <a:pt x="88" y="31"/>
                  </a:cubicBezTo>
                  <a:cubicBezTo>
                    <a:pt x="88" y="32"/>
                    <a:pt x="87" y="33"/>
                    <a:pt x="87" y="35"/>
                  </a:cubicBezTo>
                  <a:lnTo>
                    <a:pt x="86" y="35"/>
                  </a:lnTo>
                  <a:close/>
                  <a:moveTo>
                    <a:pt x="97" y="35"/>
                  </a:moveTo>
                  <a:cubicBezTo>
                    <a:pt x="95" y="30"/>
                    <a:pt x="95" y="30"/>
                    <a:pt x="95" y="30"/>
                  </a:cubicBezTo>
                  <a:cubicBezTo>
                    <a:pt x="94" y="30"/>
                    <a:pt x="94" y="30"/>
                    <a:pt x="94" y="30"/>
                  </a:cubicBezTo>
                  <a:cubicBezTo>
                    <a:pt x="94" y="29"/>
                    <a:pt x="94" y="29"/>
                    <a:pt x="94" y="29"/>
                  </a:cubicBezTo>
                  <a:cubicBezTo>
                    <a:pt x="94" y="28"/>
                    <a:pt x="94" y="28"/>
                    <a:pt x="94" y="28"/>
                  </a:cubicBezTo>
                  <a:cubicBezTo>
                    <a:pt x="100" y="26"/>
                    <a:pt x="100" y="26"/>
                    <a:pt x="100" y="26"/>
                  </a:cubicBezTo>
                  <a:cubicBezTo>
                    <a:pt x="100" y="27"/>
                    <a:pt x="100" y="28"/>
                    <a:pt x="100" y="29"/>
                  </a:cubicBezTo>
                  <a:cubicBezTo>
                    <a:pt x="100" y="30"/>
                    <a:pt x="100" y="31"/>
                    <a:pt x="100" y="32"/>
                  </a:cubicBezTo>
                  <a:cubicBezTo>
                    <a:pt x="99" y="34"/>
                    <a:pt x="98" y="35"/>
                    <a:pt x="97" y="35"/>
                  </a:cubicBezTo>
                  <a:close/>
                  <a:moveTo>
                    <a:pt x="113" y="23"/>
                  </a:moveTo>
                  <a:cubicBezTo>
                    <a:pt x="111" y="18"/>
                    <a:pt x="111" y="18"/>
                    <a:pt x="111" y="18"/>
                  </a:cubicBezTo>
                  <a:cubicBezTo>
                    <a:pt x="111" y="18"/>
                    <a:pt x="111" y="17"/>
                    <a:pt x="111" y="17"/>
                  </a:cubicBezTo>
                  <a:cubicBezTo>
                    <a:pt x="112" y="17"/>
                    <a:pt x="112" y="16"/>
                    <a:pt x="113" y="15"/>
                  </a:cubicBezTo>
                  <a:cubicBezTo>
                    <a:pt x="118" y="17"/>
                    <a:pt x="118" y="17"/>
                    <a:pt x="118" y="17"/>
                  </a:cubicBezTo>
                  <a:cubicBezTo>
                    <a:pt x="118" y="19"/>
                    <a:pt x="117" y="20"/>
                    <a:pt x="116" y="21"/>
                  </a:cubicBezTo>
                  <a:cubicBezTo>
                    <a:pt x="115" y="22"/>
                    <a:pt x="114" y="23"/>
                    <a:pt x="113" y="23"/>
                  </a:cubicBezTo>
                  <a:close/>
                  <a:moveTo>
                    <a:pt x="100" y="20"/>
                  </a:moveTo>
                  <a:cubicBezTo>
                    <a:pt x="99" y="20"/>
                    <a:pt x="98" y="19"/>
                    <a:pt x="97" y="19"/>
                  </a:cubicBezTo>
                  <a:cubicBezTo>
                    <a:pt x="97" y="19"/>
                    <a:pt x="96" y="19"/>
                    <a:pt x="96" y="19"/>
                  </a:cubicBezTo>
                  <a:cubicBezTo>
                    <a:pt x="94" y="13"/>
                    <a:pt x="94" y="13"/>
                    <a:pt x="94" y="13"/>
                  </a:cubicBezTo>
                  <a:cubicBezTo>
                    <a:pt x="96" y="13"/>
                    <a:pt x="97" y="13"/>
                    <a:pt x="99" y="14"/>
                  </a:cubicBezTo>
                  <a:cubicBezTo>
                    <a:pt x="100" y="14"/>
                    <a:pt x="101" y="14"/>
                    <a:pt x="102" y="15"/>
                  </a:cubicBezTo>
                  <a:lnTo>
                    <a:pt x="100" y="20"/>
                  </a:lnTo>
                  <a:close/>
                  <a:moveTo>
                    <a:pt x="123" y="7"/>
                  </a:moveTo>
                  <a:cubicBezTo>
                    <a:pt x="118" y="4"/>
                    <a:pt x="118" y="4"/>
                    <a:pt x="118" y="4"/>
                  </a:cubicBezTo>
                  <a:cubicBezTo>
                    <a:pt x="119" y="2"/>
                    <a:pt x="120" y="1"/>
                    <a:pt x="122" y="0"/>
                  </a:cubicBezTo>
                  <a:cubicBezTo>
                    <a:pt x="125" y="4"/>
                    <a:pt x="125" y="4"/>
                    <a:pt x="125" y="4"/>
                  </a:cubicBezTo>
                  <a:cubicBezTo>
                    <a:pt x="125" y="5"/>
                    <a:pt x="124" y="6"/>
                    <a:pt x="123"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8" name="ïŝľïďé">
              <a:extLst>
                <a:ext uri="{FF2B5EF4-FFF2-40B4-BE49-F238E27FC236}">
                  <a16:creationId xmlns:a16="http://schemas.microsoft.com/office/drawing/2014/main" id="{41690533-B634-4F30-9CAA-409D6E0E7481}"/>
                </a:ext>
              </a:extLst>
            </p:cNvPr>
            <p:cNvSpPr/>
            <p:nvPr/>
          </p:nvSpPr>
          <p:spPr bwMode="auto">
            <a:xfrm>
              <a:off x="7861300" y="4537075"/>
              <a:ext cx="285750" cy="134938"/>
            </a:xfrm>
            <a:custGeom>
              <a:avLst/>
              <a:gdLst>
                <a:gd name="T0" fmla="*/ 126 w 133"/>
                <a:gd name="T1" fmla="*/ 57 h 63"/>
                <a:gd name="T2" fmla="*/ 133 w 133"/>
                <a:gd name="T3" fmla="*/ 58 h 63"/>
                <a:gd name="T4" fmla="*/ 16 w 133"/>
                <a:gd name="T5" fmla="*/ 57 h 63"/>
                <a:gd name="T6" fmla="*/ 13 w 133"/>
                <a:gd name="T7" fmla="*/ 50 h 63"/>
                <a:gd name="T8" fmla="*/ 16 w 133"/>
                <a:gd name="T9" fmla="*/ 57 h 63"/>
                <a:gd name="T10" fmla="*/ 26 w 133"/>
                <a:gd name="T11" fmla="*/ 51 h 63"/>
                <a:gd name="T12" fmla="*/ 34 w 133"/>
                <a:gd name="T13" fmla="*/ 52 h 63"/>
                <a:gd name="T14" fmla="*/ 100 w 133"/>
                <a:gd name="T15" fmla="*/ 55 h 63"/>
                <a:gd name="T16" fmla="*/ 99 w 133"/>
                <a:gd name="T17" fmla="*/ 49 h 63"/>
                <a:gd name="T18" fmla="*/ 105 w 133"/>
                <a:gd name="T19" fmla="*/ 53 h 63"/>
                <a:gd name="T20" fmla="*/ 100 w 133"/>
                <a:gd name="T21" fmla="*/ 55 h 63"/>
                <a:gd name="T22" fmla="*/ 83 w 133"/>
                <a:gd name="T23" fmla="*/ 45 h 63"/>
                <a:gd name="T24" fmla="*/ 86 w 133"/>
                <a:gd name="T25" fmla="*/ 45 h 63"/>
                <a:gd name="T26" fmla="*/ 88 w 133"/>
                <a:gd name="T27" fmla="*/ 51 h 63"/>
                <a:gd name="T28" fmla="*/ 86 w 133"/>
                <a:gd name="T29" fmla="*/ 51 h 63"/>
                <a:gd name="T30" fmla="*/ 121 w 133"/>
                <a:gd name="T31" fmla="*/ 51 h 63"/>
                <a:gd name="T32" fmla="*/ 116 w 133"/>
                <a:gd name="T33" fmla="*/ 45 h 63"/>
                <a:gd name="T34" fmla="*/ 121 w 133"/>
                <a:gd name="T35" fmla="*/ 51 h 63"/>
                <a:gd name="T36" fmla="*/ 9 w 133"/>
                <a:gd name="T37" fmla="*/ 40 h 63"/>
                <a:gd name="T38" fmla="*/ 16 w 133"/>
                <a:gd name="T39" fmla="*/ 38 h 63"/>
                <a:gd name="T40" fmla="*/ 74 w 133"/>
                <a:gd name="T41" fmla="*/ 41 h 63"/>
                <a:gd name="T42" fmla="*/ 75 w 133"/>
                <a:gd name="T43" fmla="*/ 33 h 63"/>
                <a:gd name="T44" fmla="*/ 74 w 133"/>
                <a:gd name="T45" fmla="*/ 41 h 63"/>
                <a:gd name="T46" fmla="*/ 37 w 133"/>
                <a:gd name="T47" fmla="*/ 39 h 63"/>
                <a:gd name="T48" fmla="*/ 44 w 133"/>
                <a:gd name="T49" fmla="*/ 36 h 63"/>
                <a:gd name="T50" fmla="*/ 61 w 133"/>
                <a:gd name="T51" fmla="*/ 33 h 63"/>
                <a:gd name="T52" fmla="*/ 56 w 133"/>
                <a:gd name="T53" fmla="*/ 28 h 63"/>
                <a:gd name="T54" fmla="*/ 62 w 133"/>
                <a:gd name="T55" fmla="*/ 25 h 63"/>
                <a:gd name="T56" fmla="*/ 61 w 133"/>
                <a:gd name="T57" fmla="*/ 33 h 63"/>
                <a:gd name="T58" fmla="*/ 22 w 133"/>
                <a:gd name="T59" fmla="*/ 27 h 63"/>
                <a:gd name="T60" fmla="*/ 30 w 133"/>
                <a:gd name="T61" fmla="*/ 25 h 63"/>
                <a:gd name="T62" fmla="*/ 26 w 133"/>
                <a:gd name="T63" fmla="*/ 31 h 63"/>
                <a:gd name="T64" fmla="*/ 42 w 133"/>
                <a:gd name="T65" fmla="*/ 22 h 63"/>
                <a:gd name="T66" fmla="*/ 51 w 133"/>
                <a:gd name="T67" fmla="*/ 23 h 63"/>
                <a:gd name="T68" fmla="*/ 5 w 133"/>
                <a:gd name="T69" fmla="*/ 22 h 63"/>
                <a:gd name="T70" fmla="*/ 1 w 133"/>
                <a:gd name="T71" fmla="*/ 14 h 63"/>
                <a:gd name="T72" fmla="*/ 5 w 133"/>
                <a:gd name="T73" fmla="*/ 22 h 63"/>
                <a:gd name="T74" fmla="*/ 22 w 133"/>
                <a:gd name="T75" fmla="*/ 8 h 63"/>
                <a:gd name="T76" fmla="*/ 29 w 133"/>
                <a:gd name="T77" fmla="*/ 12 h 63"/>
                <a:gd name="T78" fmla="*/ 12 w 133"/>
                <a:gd name="T79" fmla="*/ 8 h 63"/>
                <a:gd name="T80" fmla="*/ 14 w 133"/>
                <a:gd name="T81" fmla="*/ 0 h 63"/>
                <a:gd name="T82" fmla="*/ 12 w 133"/>
                <a:gd name="T83" fmla="*/ 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3" h="63">
                  <a:moveTo>
                    <a:pt x="133" y="63"/>
                  </a:moveTo>
                  <a:cubicBezTo>
                    <a:pt x="131" y="63"/>
                    <a:pt x="127" y="62"/>
                    <a:pt x="126" y="57"/>
                  </a:cubicBezTo>
                  <a:cubicBezTo>
                    <a:pt x="132" y="56"/>
                    <a:pt x="132" y="56"/>
                    <a:pt x="132" y="56"/>
                  </a:cubicBezTo>
                  <a:cubicBezTo>
                    <a:pt x="132" y="57"/>
                    <a:pt x="132" y="57"/>
                    <a:pt x="133" y="58"/>
                  </a:cubicBezTo>
                  <a:lnTo>
                    <a:pt x="133" y="63"/>
                  </a:lnTo>
                  <a:close/>
                  <a:moveTo>
                    <a:pt x="16" y="57"/>
                  </a:moveTo>
                  <a:cubicBezTo>
                    <a:pt x="13" y="57"/>
                    <a:pt x="11" y="56"/>
                    <a:pt x="9" y="54"/>
                  </a:cubicBezTo>
                  <a:cubicBezTo>
                    <a:pt x="13" y="50"/>
                    <a:pt x="13" y="50"/>
                    <a:pt x="13" y="50"/>
                  </a:cubicBezTo>
                  <a:cubicBezTo>
                    <a:pt x="14" y="51"/>
                    <a:pt x="15" y="51"/>
                    <a:pt x="17" y="52"/>
                  </a:cubicBezTo>
                  <a:lnTo>
                    <a:pt x="16" y="57"/>
                  </a:lnTo>
                  <a:close/>
                  <a:moveTo>
                    <a:pt x="29" y="56"/>
                  </a:moveTo>
                  <a:cubicBezTo>
                    <a:pt x="26" y="51"/>
                    <a:pt x="26" y="51"/>
                    <a:pt x="26" y="51"/>
                  </a:cubicBezTo>
                  <a:cubicBezTo>
                    <a:pt x="27" y="50"/>
                    <a:pt x="29" y="49"/>
                    <a:pt x="30" y="47"/>
                  </a:cubicBezTo>
                  <a:cubicBezTo>
                    <a:pt x="34" y="52"/>
                    <a:pt x="34" y="52"/>
                    <a:pt x="34" y="52"/>
                  </a:cubicBezTo>
                  <a:cubicBezTo>
                    <a:pt x="32" y="53"/>
                    <a:pt x="31" y="55"/>
                    <a:pt x="29" y="56"/>
                  </a:cubicBezTo>
                  <a:close/>
                  <a:moveTo>
                    <a:pt x="100" y="55"/>
                  </a:moveTo>
                  <a:cubicBezTo>
                    <a:pt x="98" y="49"/>
                    <a:pt x="98" y="49"/>
                    <a:pt x="98" y="49"/>
                  </a:cubicBezTo>
                  <a:cubicBezTo>
                    <a:pt x="99" y="49"/>
                    <a:pt x="99" y="49"/>
                    <a:pt x="99" y="49"/>
                  </a:cubicBezTo>
                  <a:cubicBezTo>
                    <a:pt x="100" y="48"/>
                    <a:pt x="102" y="48"/>
                    <a:pt x="104" y="47"/>
                  </a:cubicBezTo>
                  <a:cubicBezTo>
                    <a:pt x="105" y="53"/>
                    <a:pt x="105" y="53"/>
                    <a:pt x="105" y="53"/>
                  </a:cubicBezTo>
                  <a:cubicBezTo>
                    <a:pt x="103" y="53"/>
                    <a:pt x="102" y="54"/>
                    <a:pt x="102" y="54"/>
                  </a:cubicBezTo>
                  <a:cubicBezTo>
                    <a:pt x="101" y="54"/>
                    <a:pt x="101" y="54"/>
                    <a:pt x="100" y="55"/>
                  </a:cubicBezTo>
                  <a:close/>
                  <a:moveTo>
                    <a:pt x="83" y="51"/>
                  </a:moveTo>
                  <a:cubicBezTo>
                    <a:pt x="83" y="45"/>
                    <a:pt x="83" y="45"/>
                    <a:pt x="83" y="45"/>
                  </a:cubicBezTo>
                  <a:cubicBezTo>
                    <a:pt x="83" y="45"/>
                    <a:pt x="84" y="45"/>
                    <a:pt x="85" y="45"/>
                  </a:cubicBezTo>
                  <a:cubicBezTo>
                    <a:pt x="86" y="45"/>
                    <a:pt x="86" y="45"/>
                    <a:pt x="86" y="45"/>
                  </a:cubicBezTo>
                  <a:cubicBezTo>
                    <a:pt x="87" y="45"/>
                    <a:pt x="88" y="45"/>
                    <a:pt x="89" y="45"/>
                  </a:cubicBezTo>
                  <a:cubicBezTo>
                    <a:pt x="88" y="51"/>
                    <a:pt x="88" y="51"/>
                    <a:pt x="88" y="51"/>
                  </a:cubicBezTo>
                  <a:cubicBezTo>
                    <a:pt x="88" y="51"/>
                    <a:pt x="87" y="51"/>
                    <a:pt x="87" y="51"/>
                  </a:cubicBezTo>
                  <a:cubicBezTo>
                    <a:pt x="86" y="51"/>
                    <a:pt x="86" y="51"/>
                    <a:pt x="86" y="51"/>
                  </a:cubicBezTo>
                  <a:cubicBezTo>
                    <a:pt x="85" y="51"/>
                    <a:pt x="84" y="51"/>
                    <a:pt x="83" y="51"/>
                  </a:cubicBezTo>
                  <a:close/>
                  <a:moveTo>
                    <a:pt x="121" y="51"/>
                  </a:moveTo>
                  <a:cubicBezTo>
                    <a:pt x="120" y="50"/>
                    <a:pt x="118" y="50"/>
                    <a:pt x="117" y="50"/>
                  </a:cubicBezTo>
                  <a:cubicBezTo>
                    <a:pt x="116" y="45"/>
                    <a:pt x="116" y="45"/>
                    <a:pt x="116" y="45"/>
                  </a:cubicBezTo>
                  <a:cubicBezTo>
                    <a:pt x="118" y="44"/>
                    <a:pt x="121" y="45"/>
                    <a:pt x="123" y="45"/>
                  </a:cubicBezTo>
                  <a:lnTo>
                    <a:pt x="121" y="51"/>
                  </a:lnTo>
                  <a:close/>
                  <a:moveTo>
                    <a:pt x="14" y="42"/>
                  </a:moveTo>
                  <a:cubicBezTo>
                    <a:pt x="9" y="40"/>
                    <a:pt x="9" y="40"/>
                    <a:pt x="9" y="40"/>
                  </a:cubicBezTo>
                  <a:cubicBezTo>
                    <a:pt x="9" y="38"/>
                    <a:pt x="11" y="36"/>
                    <a:pt x="12" y="34"/>
                  </a:cubicBezTo>
                  <a:cubicBezTo>
                    <a:pt x="16" y="38"/>
                    <a:pt x="16" y="38"/>
                    <a:pt x="16" y="38"/>
                  </a:cubicBezTo>
                  <a:cubicBezTo>
                    <a:pt x="15" y="39"/>
                    <a:pt x="15" y="41"/>
                    <a:pt x="14" y="42"/>
                  </a:cubicBezTo>
                  <a:close/>
                  <a:moveTo>
                    <a:pt x="74" y="41"/>
                  </a:moveTo>
                  <a:cubicBezTo>
                    <a:pt x="73" y="40"/>
                    <a:pt x="72" y="38"/>
                    <a:pt x="71" y="37"/>
                  </a:cubicBezTo>
                  <a:cubicBezTo>
                    <a:pt x="75" y="33"/>
                    <a:pt x="75" y="33"/>
                    <a:pt x="75" y="33"/>
                  </a:cubicBezTo>
                  <a:cubicBezTo>
                    <a:pt x="76" y="35"/>
                    <a:pt x="78" y="37"/>
                    <a:pt x="79" y="39"/>
                  </a:cubicBezTo>
                  <a:lnTo>
                    <a:pt x="74" y="41"/>
                  </a:lnTo>
                  <a:close/>
                  <a:moveTo>
                    <a:pt x="42" y="41"/>
                  </a:moveTo>
                  <a:cubicBezTo>
                    <a:pt x="37" y="39"/>
                    <a:pt x="37" y="39"/>
                    <a:pt x="37" y="39"/>
                  </a:cubicBezTo>
                  <a:cubicBezTo>
                    <a:pt x="37" y="37"/>
                    <a:pt x="38" y="36"/>
                    <a:pt x="39" y="34"/>
                  </a:cubicBezTo>
                  <a:cubicBezTo>
                    <a:pt x="44" y="36"/>
                    <a:pt x="44" y="36"/>
                    <a:pt x="44" y="36"/>
                  </a:cubicBezTo>
                  <a:cubicBezTo>
                    <a:pt x="44" y="38"/>
                    <a:pt x="43" y="40"/>
                    <a:pt x="42" y="41"/>
                  </a:cubicBezTo>
                  <a:close/>
                  <a:moveTo>
                    <a:pt x="61" y="33"/>
                  </a:moveTo>
                  <a:cubicBezTo>
                    <a:pt x="59" y="31"/>
                    <a:pt x="57" y="30"/>
                    <a:pt x="56" y="28"/>
                  </a:cubicBezTo>
                  <a:cubicBezTo>
                    <a:pt x="56" y="28"/>
                    <a:pt x="56" y="28"/>
                    <a:pt x="56" y="28"/>
                  </a:cubicBezTo>
                  <a:cubicBezTo>
                    <a:pt x="61" y="25"/>
                    <a:pt x="61" y="25"/>
                    <a:pt x="61" y="25"/>
                  </a:cubicBezTo>
                  <a:cubicBezTo>
                    <a:pt x="61" y="25"/>
                    <a:pt x="62" y="25"/>
                    <a:pt x="62" y="25"/>
                  </a:cubicBezTo>
                  <a:cubicBezTo>
                    <a:pt x="62" y="26"/>
                    <a:pt x="63" y="27"/>
                    <a:pt x="64" y="28"/>
                  </a:cubicBezTo>
                  <a:lnTo>
                    <a:pt x="61" y="33"/>
                  </a:lnTo>
                  <a:close/>
                  <a:moveTo>
                    <a:pt x="26" y="31"/>
                  </a:moveTo>
                  <a:cubicBezTo>
                    <a:pt x="22" y="27"/>
                    <a:pt x="22" y="27"/>
                    <a:pt x="22" y="27"/>
                  </a:cubicBezTo>
                  <a:cubicBezTo>
                    <a:pt x="23" y="26"/>
                    <a:pt x="23" y="25"/>
                    <a:pt x="24" y="23"/>
                  </a:cubicBezTo>
                  <a:cubicBezTo>
                    <a:pt x="30" y="25"/>
                    <a:pt x="30" y="25"/>
                    <a:pt x="30" y="25"/>
                  </a:cubicBezTo>
                  <a:cubicBezTo>
                    <a:pt x="29" y="25"/>
                    <a:pt x="29" y="25"/>
                    <a:pt x="29" y="25"/>
                  </a:cubicBezTo>
                  <a:cubicBezTo>
                    <a:pt x="28" y="28"/>
                    <a:pt x="27" y="29"/>
                    <a:pt x="26" y="31"/>
                  </a:cubicBezTo>
                  <a:close/>
                  <a:moveTo>
                    <a:pt x="47" y="25"/>
                  </a:moveTo>
                  <a:cubicBezTo>
                    <a:pt x="42" y="22"/>
                    <a:pt x="42" y="22"/>
                    <a:pt x="42" y="22"/>
                  </a:cubicBezTo>
                  <a:cubicBezTo>
                    <a:pt x="44" y="20"/>
                    <a:pt x="47" y="19"/>
                    <a:pt x="49" y="18"/>
                  </a:cubicBezTo>
                  <a:cubicBezTo>
                    <a:pt x="51" y="23"/>
                    <a:pt x="51" y="23"/>
                    <a:pt x="51" y="23"/>
                  </a:cubicBezTo>
                  <a:cubicBezTo>
                    <a:pt x="49" y="24"/>
                    <a:pt x="48" y="25"/>
                    <a:pt x="47" y="25"/>
                  </a:cubicBezTo>
                  <a:close/>
                  <a:moveTo>
                    <a:pt x="5" y="22"/>
                  </a:moveTo>
                  <a:cubicBezTo>
                    <a:pt x="0" y="20"/>
                    <a:pt x="0" y="20"/>
                    <a:pt x="0" y="20"/>
                  </a:cubicBezTo>
                  <a:cubicBezTo>
                    <a:pt x="1" y="14"/>
                    <a:pt x="1" y="14"/>
                    <a:pt x="1" y="14"/>
                  </a:cubicBezTo>
                  <a:cubicBezTo>
                    <a:pt x="7" y="16"/>
                    <a:pt x="7" y="16"/>
                    <a:pt x="7" y="16"/>
                  </a:cubicBezTo>
                  <a:lnTo>
                    <a:pt x="5" y="22"/>
                  </a:lnTo>
                  <a:close/>
                  <a:moveTo>
                    <a:pt x="24" y="13"/>
                  </a:moveTo>
                  <a:cubicBezTo>
                    <a:pt x="23" y="11"/>
                    <a:pt x="23" y="10"/>
                    <a:pt x="22" y="8"/>
                  </a:cubicBezTo>
                  <a:cubicBezTo>
                    <a:pt x="27" y="6"/>
                    <a:pt x="27" y="6"/>
                    <a:pt x="27" y="6"/>
                  </a:cubicBezTo>
                  <a:cubicBezTo>
                    <a:pt x="28" y="8"/>
                    <a:pt x="29" y="10"/>
                    <a:pt x="29" y="12"/>
                  </a:cubicBezTo>
                  <a:lnTo>
                    <a:pt x="24" y="13"/>
                  </a:lnTo>
                  <a:close/>
                  <a:moveTo>
                    <a:pt x="12" y="8"/>
                  </a:moveTo>
                  <a:cubicBezTo>
                    <a:pt x="9" y="4"/>
                    <a:pt x="9" y="4"/>
                    <a:pt x="9" y="4"/>
                  </a:cubicBezTo>
                  <a:cubicBezTo>
                    <a:pt x="11" y="2"/>
                    <a:pt x="12" y="1"/>
                    <a:pt x="14" y="0"/>
                  </a:cubicBezTo>
                  <a:cubicBezTo>
                    <a:pt x="17" y="5"/>
                    <a:pt x="17" y="5"/>
                    <a:pt x="17" y="5"/>
                  </a:cubicBezTo>
                  <a:cubicBezTo>
                    <a:pt x="15" y="6"/>
                    <a:pt x="14" y="7"/>
                    <a:pt x="12"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39" name="iSḷïḓè">
              <a:extLst>
                <a:ext uri="{FF2B5EF4-FFF2-40B4-BE49-F238E27FC236}">
                  <a16:creationId xmlns:a16="http://schemas.microsoft.com/office/drawing/2014/main" id="{A189A934-70DD-4AEE-AADA-2FC6C31CC4BA}"/>
                </a:ext>
              </a:extLst>
            </p:cNvPr>
            <p:cNvSpPr/>
            <p:nvPr/>
          </p:nvSpPr>
          <p:spPr bwMode="auto">
            <a:xfrm>
              <a:off x="7661275" y="4322763"/>
              <a:ext cx="142875" cy="312738"/>
            </a:xfrm>
            <a:custGeom>
              <a:avLst/>
              <a:gdLst>
                <a:gd name="T0" fmla="*/ 59 w 66"/>
                <a:gd name="T1" fmla="*/ 140 h 146"/>
                <a:gd name="T2" fmla="*/ 66 w 66"/>
                <a:gd name="T3" fmla="*/ 144 h 146"/>
                <a:gd name="T4" fmla="*/ 55 w 66"/>
                <a:gd name="T5" fmla="*/ 129 h 146"/>
                <a:gd name="T6" fmla="*/ 59 w 66"/>
                <a:gd name="T7" fmla="*/ 122 h 146"/>
                <a:gd name="T8" fmla="*/ 55 w 66"/>
                <a:gd name="T9" fmla="*/ 129 h 146"/>
                <a:gd name="T10" fmla="*/ 52 w 66"/>
                <a:gd name="T11" fmla="*/ 110 h 146"/>
                <a:gd name="T12" fmla="*/ 52 w 66"/>
                <a:gd name="T13" fmla="*/ 105 h 146"/>
                <a:gd name="T14" fmla="*/ 58 w 66"/>
                <a:gd name="T15" fmla="*/ 107 h 146"/>
                <a:gd name="T16" fmla="*/ 58 w 66"/>
                <a:gd name="T17" fmla="*/ 111 h 146"/>
                <a:gd name="T18" fmla="*/ 47 w 66"/>
                <a:gd name="T19" fmla="*/ 98 h 146"/>
                <a:gd name="T20" fmla="*/ 42 w 66"/>
                <a:gd name="T21" fmla="*/ 94 h 146"/>
                <a:gd name="T22" fmla="*/ 50 w 66"/>
                <a:gd name="T23" fmla="*/ 93 h 146"/>
                <a:gd name="T24" fmla="*/ 47 w 66"/>
                <a:gd name="T25" fmla="*/ 98 h 146"/>
                <a:gd name="T26" fmla="*/ 40 w 66"/>
                <a:gd name="T27" fmla="*/ 80 h 146"/>
                <a:gd name="T28" fmla="*/ 40 w 66"/>
                <a:gd name="T29" fmla="*/ 79 h 146"/>
                <a:gd name="T30" fmla="*/ 47 w 66"/>
                <a:gd name="T31" fmla="*/ 80 h 146"/>
                <a:gd name="T32" fmla="*/ 36 w 66"/>
                <a:gd name="T33" fmla="*/ 69 h 146"/>
                <a:gd name="T34" fmla="*/ 31 w 66"/>
                <a:gd name="T35" fmla="*/ 66 h 146"/>
                <a:gd name="T36" fmla="*/ 38 w 66"/>
                <a:gd name="T37" fmla="*/ 63 h 146"/>
                <a:gd name="T38" fmla="*/ 36 w 66"/>
                <a:gd name="T39" fmla="*/ 69 h 146"/>
                <a:gd name="T40" fmla="*/ 29 w 66"/>
                <a:gd name="T41" fmla="*/ 51 h 146"/>
                <a:gd name="T42" fmla="*/ 33 w 66"/>
                <a:gd name="T43" fmla="*/ 48 h 146"/>
                <a:gd name="T44" fmla="*/ 36 w 66"/>
                <a:gd name="T45" fmla="*/ 53 h 146"/>
                <a:gd name="T46" fmla="*/ 34 w 66"/>
                <a:gd name="T47" fmla="*/ 55 h 146"/>
                <a:gd name="T48" fmla="*/ 39 w 66"/>
                <a:gd name="T49" fmla="*/ 37 h 146"/>
                <a:gd name="T50" fmla="*/ 48 w 66"/>
                <a:gd name="T51" fmla="*/ 38 h 146"/>
                <a:gd name="T52" fmla="*/ 45 w 66"/>
                <a:gd name="T53" fmla="*/ 31 h 146"/>
                <a:gd name="T54" fmla="*/ 45 w 66"/>
                <a:gd name="T55" fmla="*/ 31 h 146"/>
                <a:gd name="T56" fmla="*/ 39 w 66"/>
                <a:gd name="T57" fmla="*/ 27 h 146"/>
                <a:gd name="T58" fmla="*/ 44 w 66"/>
                <a:gd name="T59" fmla="*/ 24 h 146"/>
                <a:gd name="T60" fmla="*/ 46 w 66"/>
                <a:gd name="T61" fmla="*/ 28 h 146"/>
                <a:gd name="T62" fmla="*/ 30 w 66"/>
                <a:gd name="T63" fmla="*/ 22 h 146"/>
                <a:gd name="T64" fmla="*/ 29 w 66"/>
                <a:gd name="T65" fmla="*/ 16 h 146"/>
                <a:gd name="T66" fmla="*/ 33 w 66"/>
                <a:gd name="T67" fmla="*/ 22 h 146"/>
                <a:gd name="T68" fmla="*/ 13 w 66"/>
                <a:gd name="T69" fmla="*/ 20 h 146"/>
                <a:gd name="T70" fmla="*/ 10 w 66"/>
                <a:gd name="T71" fmla="*/ 19 h 146"/>
                <a:gd name="T72" fmla="*/ 15 w 66"/>
                <a:gd name="T73" fmla="*/ 13 h 146"/>
                <a:gd name="T74" fmla="*/ 18 w 66"/>
                <a:gd name="T75" fmla="*/ 18 h 146"/>
                <a:gd name="T76" fmla="*/ 13 w 66"/>
                <a:gd name="T77" fmla="*/ 20 h 146"/>
                <a:gd name="T78" fmla="*/ 0 w 66"/>
                <a:gd name="T79" fmla="*/ 5 h 146"/>
                <a:gd name="T80" fmla="*/ 8 w 66"/>
                <a:gd name="T81" fmla="*/ 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6" h="146">
                  <a:moveTo>
                    <a:pt x="61" y="146"/>
                  </a:moveTo>
                  <a:cubicBezTo>
                    <a:pt x="61" y="146"/>
                    <a:pt x="60" y="144"/>
                    <a:pt x="59" y="140"/>
                  </a:cubicBezTo>
                  <a:cubicBezTo>
                    <a:pt x="64" y="138"/>
                    <a:pt x="64" y="138"/>
                    <a:pt x="64" y="138"/>
                  </a:cubicBezTo>
                  <a:cubicBezTo>
                    <a:pt x="65" y="141"/>
                    <a:pt x="66" y="143"/>
                    <a:pt x="66" y="144"/>
                  </a:cubicBezTo>
                  <a:lnTo>
                    <a:pt x="61" y="146"/>
                  </a:lnTo>
                  <a:close/>
                  <a:moveTo>
                    <a:pt x="55" y="129"/>
                  </a:moveTo>
                  <a:cubicBezTo>
                    <a:pt x="54" y="127"/>
                    <a:pt x="54" y="125"/>
                    <a:pt x="54" y="123"/>
                  </a:cubicBezTo>
                  <a:cubicBezTo>
                    <a:pt x="59" y="122"/>
                    <a:pt x="59" y="122"/>
                    <a:pt x="59" y="122"/>
                  </a:cubicBezTo>
                  <a:cubicBezTo>
                    <a:pt x="60" y="124"/>
                    <a:pt x="60" y="126"/>
                    <a:pt x="61" y="127"/>
                  </a:cubicBezTo>
                  <a:lnTo>
                    <a:pt x="55" y="129"/>
                  </a:lnTo>
                  <a:close/>
                  <a:moveTo>
                    <a:pt x="52" y="111"/>
                  </a:moveTo>
                  <a:cubicBezTo>
                    <a:pt x="52" y="110"/>
                    <a:pt x="52" y="110"/>
                    <a:pt x="52" y="110"/>
                  </a:cubicBezTo>
                  <a:cubicBezTo>
                    <a:pt x="52" y="109"/>
                    <a:pt x="52" y="108"/>
                    <a:pt x="52" y="107"/>
                  </a:cubicBezTo>
                  <a:cubicBezTo>
                    <a:pt x="52" y="106"/>
                    <a:pt x="52" y="106"/>
                    <a:pt x="52" y="105"/>
                  </a:cubicBezTo>
                  <a:cubicBezTo>
                    <a:pt x="58" y="105"/>
                    <a:pt x="58" y="105"/>
                    <a:pt x="58" y="105"/>
                  </a:cubicBezTo>
                  <a:cubicBezTo>
                    <a:pt x="58" y="106"/>
                    <a:pt x="58" y="106"/>
                    <a:pt x="58" y="107"/>
                  </a:cubicBezTo>
                  <a:cubicBezTo>
                    <a:pt x="58" y="108"/>
                    <a:pt x="58" y="109"/>
                    <a:pt x="58" y="110"/>
                  </a:cubicBezTo>
                  <a:cubicBezTo>
                    <a:pt x="58" y="111"/>
                    <a:pt x="58" y="111"/>
                    <a:pt x="58" y="111"/>
                  </a:cubicBezTo>
                  <a:lnTo>
                    <a:pt x="52" y="111"/>
                  </a:lnTo>
                  <a:close/>
                  <a:moveTo>
                    <a:pt x="47" y="98"/>
                  </a:moveTo>
                  <a:cubicBezTo>
                    <a:pt x="46" y="97"/>
                    <a:pt x="46" y="97"/>
                    <a:pt x="46" y="97"/>
                  </a:cubicBezTo>
                  <a:cubicBezTo>
                    <a:pt x="45" y="96"/>
                    <a:pt x="43" y="95"/>
                    <a:pt x="42" y="94"/>
                  </a:cubicBezTo>
                  <a:cubicBezTo>
                    <a:pt x="46" y="90"/>
                    <a:pt x="46" y="90"/>
                    <a:pt x="46" y="90"/>
                  </a:cubicBezTo>
                  <a:cubicBezTo>
                    <a:pt x="47" y="91"/>
                    <a:pt x="48" y="92"/>
                    <a:pt x="50" y="93"/>
                  </a:cubicBezTo>
                  <a:cubicBezTo>
                    <a:pt x="51" y="93"/>
                    <a:pt x="51" y="93"/>
                    <a:pt x="51" y="93"/>
                  </a:cubicBezTo>
                  <a:lnTo>
                    <a:pt x="47" y="98"/>
                  </a:lnTo>
                  <a:close/>
                  <a:moveTo>
                    <a:pt x="45" y="84"/>
                  </a:moveTo>
                  <a:cubicBezTo>
                    <a:pt x="40" y="80"/>
                    <a:pt x="40" y="80"/>
                    <a:pt x="40" y="80"/>
                  </a:cubicBezTo>
                  <a:cubicBezTo>
                    <a:pt x="41" y="80"/>
                    <a:pt x="41" y="80"/>
                    <a:pt x="41" y="80"/>
                  </a:cubicBezTo>
                  <a:cubicBezTo>
                    <a:pt x="41" y="80"/>
                    <a:pt x="41" y="79"/>
                    <a:pt x="40" y="79"/>
                  </a:cubicBezTo>
                  <a:cubicBezTo>
                    <a:pt x="45" y="75"/>
                    <a:pt x="45" y="75"/>
                    <a:pt x="45" y="75"/>
                  </a:cubicBezTo>
                  <a:cubicBezTo>
                    <a:pt x="46" y="77"/>
                    <a:pt x="47" y="78"/>
                    <a:pt x="47" y="80"/>
                  </a:cubicBezTo>
                  <a:cubicBezTo>
                    <a:pt x="47" y="82"/>
                    <a:pt x="46" y="83"/>
                    <a:pt x="45" y="84"/>
                  </a:cubicBezTo>
                  <a:close/>
                  <a:moveTo>
                    <a:pt x="36" y="69"/>
                  </a:moveTo>
                  <a:cubicBezTo>
                    <a:pt x="36" y="69"/>
                    <a:pt x="36" y="69"/>
                    <a:pt x="36" y="69"/>
                  </a:cubicBezTo>
                  <a:cubicBezTo>
                    <a:pt x="34" y="68"/>
                    <a:pt x="32" y="67"/>
                    <a:pt x="31" y="66"/>
                  </a:cubicBezTo>
                  <a:cubicBezTo>
                    <a:pt x="35" y="62"/>
                    <a:pt x="35" y="62"/>
                    <a:pt x="35" y="62"/>
                  </a:cubicBezTo>
                  <a:cubicBezTo>
                    <a:pt x="36" y="62"/>
                    <a:pt x="37" y="63"/>
                    <a:pt x="38" y="63"/>
                  </a:cubicBezTo>
                  <a:cubicBezTo>
                    <a:pt x="39" y="64"/>
                    <a:pt x="40" y="64"/>
                    <a:pt x="40" y="65"/>
                  </a:cubicBezTo>
                  <a:lnTo>
                    <a:pt x="36" y="69"/>
                  </a:lnTo>
                  <a:close/>
                  <a:moveTo>
                    <a:pt x="34" y="55"/>
                  </a:moveTo>
                  <a:cubicBezTo>
                    <a:pt x="29" y="51"/>
                    <a:pt x="29" y="51"/>
                    <a:pt x="29" y="51"/>
                  </a:cubicBezTo>
                  <a:cubicBezTo>
                    <a:pt x="29" y="51"/>
                    <a:pt x="30" y="51"/>
                    <a:pt x="30" y="50"/>
                  </a:cubicBezTo>
                  <a:cubicBezTo>
                    <a:pt x="31" y="49"/>
                    <a:pt x="32" y="49"/>
                    <a:pt x="33" y="48"/>
                  </a:cubicBezTo>
                  <a:cubicBezTo>
                    <a:pt x="38" y="50"/>
                    <a:pt x="38" y="50"/>
                    <a:pt x="38" y="50"/>
                  </a:cubicBezTo>
                  <a:cubicBezTo>
                    <a:pt x="38" y="52"/>
                    <a:pt x="37" y="52"/>
                    <a:pt x="36" y="53"/>
                  </a:cubicBezTo>
                  <a:cubicBezTo>
                    <a:pt x="35" y="53"/>
                    <a:pt x="35" y="54"/>
                    <a:pt x="34" y="54"/>
                  </a:cubicBezTo>
                  <a:cubicBezTo>
                    <a:pt x="34" y="55"/>
                    <a:pt x="34" y="55"/>
                    <a:pt x="34" y="55"/>
                  </a:cubicBezTo>
                  <a:close/>
                  <a:moveTo>
                    <a:pt x="43" y="42"/>
                  </a:moveTo>
                  <a:cubicBezTo>
                    <a:pt x="39" y="37"/>
                    <a:pt x="39" y="37"/>
                    <a:pt x="39" y="37"/>
                  </a:cubicBezTo>
                  <a:cubicBezTo>
                    <a:pt x="41" y="36"/>
                    <a:pt x="42" y="35"/>
                    <a:pt x="44" y="33"/>
                  </a:cubicBezTo>
                  <a:cubicBezTo>
                    <a:pt x="48" y="38"/>
                    <a:pt x="48" y="38"/>
                    <a:pt x="48" y="38"/>
                  </a:cubicBezTo>
                  <a:cubicBezTo>
                    <a:pt x="46" y="40"/>
                    <a:pt x="45" y="40"/>
                    <a:pt x="43" y="42"/>
                  </a:cubicBezTo>
                  <a:close/>
                  <a:moveTo>
                    <a:pt x="45" y="31"/>
                  </a:moveTo>
                  <a:cubicBezTo>
                    <a:pt x="46" y="28"/>
                    <a:pt x="46" y="28"/>
                    <a:pt x="46" y="28"/>
                  </a:cubicBezTo>
                  <a:cubicBezTo>
                    <a:pt x="45" y="31"/>
                    <a:pt x="45" y="31"/>
                    <a:pt x="45" y="31"/>
                  </a:cubicBezTo>
                  <a:cubicBezTo>
                    <a:pt x="44" y="31"/>
                    <a:pt x="42" y="30"/>
                    <a:pt x="40" y="29"/>
                  </a:cubicBezTo>
                  <a:cubicBezTo>
                    <a:pt x="40" y="28"/>
                    <a:pt x="40" y="28"/>
                    <a:pt x="39" y="27"/>
                  </a:cubicBezTo>
                  <a:cubicBezTo>
                    <a:pt x="44" y="24"/>
                    <a:pt x="44" y="24"/>
                    <a:pt x="44" y="24"/>
                  </a:cubicBezTo>
                  <a:cubicBezTo>
                    <a:pt x="44" y="24"/>
                    <a:pt x="44" y="24"/>
                    <a:pt x="44" y="24"/>
                  </a:cubicBezTo>
                  <a:cubicBezTo>
                    <a:pt x="45" y="25"/>
                    <a:pt x="46" y="25"/>
                    <a:pt x="47" y="26"/>
                  </a:cubicBezTo>
                  <a:cubicBezTo>
                    <a:pt x="46" y="28"/>
                    <a:pt x="46" y="28"/>
                    <a:pt x="46" y="28"/>
                  </a:cubicBezTo>
                  <a:lnTo>
                    <a:pt x="45" y="31"/>
                  </a:lnTo>
                  <a:close/>
                  <a:moveTo>
                    <a:pt x="30" y="22"/>
                  </a:moveTo>
                  <a:cubicBezTo>
                    <a:pt x="28" y="22"/>
                    <a:pt x="27" y="22"/>
                    <a:pt x="25" y="21"/>
                  </a:cubicBezTo>
                  <a:cubicBezTo>
                    <a:pt x="29" y="16"/>
                    <a:pt x="29" y="16"/>
                    <a:pt x="29" y="16"/>
                  </a:cubicBezTo>
                  <a:cubicBezTo>
                    <a:pt x="29" y="16"/>
                    <a:pt x="31" y="16"/>
                    <a:pt x="32" y="16"/>
                  </a:cubicBezTo>
                  <a:cubicBezTo>
                    <a:pt x="33" y="22"/>
                    <a:pt x="33" y="22"/>
                    <a:pt x="33" y="22"/>
                  </a:cubicBezTo>
                  <a:cubicBezTo>
                    <a:pt x="32" y="22"/>
                    <a:pt x="31" y="22"/>
                    <a:pt x="30" y="22"/>
                  </a:cubicBezTo>
                  <a:close/>
                  <a:moveTo>
                    <a:pt x="13" y="20"/>
                  </a:moveTo>
                  <a:cubicBezTo>
                    <a:pt x="13" y="20"/>
                    <a:pt x="13" y="20"/>
                    <a:pt x="13" y="20"/>
                  </a:cubicBezTo>
                  <a:cubicBezTo>
                    <a:pt x="12" y="20"/>
                    <a:pt x="11" y="20"/>
                    <a:pt x="10" y="19"/>
                  </a:cubicBezTo>
                  <a:cubicBezTo>
                    <a:pt x="13" y="14"/>
                    <a:pt x="13" y="14"/>
                    <a:pt x="13" y="14"/>
                  </a:cubicBezTo>
                  <a:cubicBezTo>
                    <a:pt x="13" y="14"/>
                    <a:pt x="14" y="13"/>
                    <a:pt x="15" y="13"/>
                  </a:cubicBezTo>
                  <a:cubicBezTo>
                    <a:pt x="15" y="13"/>
                    <a:pt x="15" y="13"/>
                    <a:pt x="15" y="13"/>
                  </a:cubicBezTo>
                  <a:cubicBezTo>
                    <a:pt x="18" y="18"/>
                    <a:pt x="18" y="18"/>
                    <a:pt x="18" y="18"/>
                  </a:cubicBezTo>
                  <a:cubicBezTo>
                    <a:pt x="18" y="18"/>
                    <a:pt x="18" y="18"/>
                    <a:pt x="18" y="18"/>
                  </a:cubicBezTo>
                  <a:cubicBezTo>
                    <a:pt x="16" y="19"/>
                    <a:pt x="15" y="20"/>
                    <a:pt x="13" y="20"/>
                  </a:cubicBezTo>
                  <a:close/>
                  <a:moveTo>
                    <a:pt x="3" y="8"/>
                  </a:moveTo>
                  <a:cubicBezTo>
                    <a:pt x="2" y="7"/>
                    <a:pt x="1" y="5"/>
                    <a:pt x="0" y="5"/>
                  </a:cubicBezTo>
                  <a:cubicBezTo>
                    <a:pt x="4" y="0"/>
                    <a:pt x="4" y="0"/>
                    <a:pt x="4" y="0"/>
                  </a:cubicBezTo>
                  <a:cubicBezTo>
                    <a:pt x="5" y="1"/>
                    <a:pt x="7" y="3"/>
                    <a:pt x="8" y="5"/>
                  </a:cubicBezTo>
                  <a:lnTo>
                    <a:pt x="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0" name="iṡḻîḑé">
              <a:extLst>
                <a:ext uri="{FF2B5EF4-FFF2-40B4-BE49-F238E27FC236}">
                  <a16:creationId xmlns:a16="http://schemas.microsoft.com/office/drawing/2014/main" id="{D97E281E-4F85-433C-BC52-1E2EFFDAE5F3}"/>
                </a:ext>
              </a:extLst>
            </p:cNvPr>
            <p:cNvSpPr/>
            <p:nvPr/>
          </p:nvSpPr>
          <p:spPr bwMode="auto">
            <a:xfrm>
              <a:off x="6842125" y="3694113"/>
              <a:ext cx="989013" cy="633413"/>
            </a:xfrm>
            <a:custGeom>
              <a:avLst/>
              <a:gdLst>
                <a:gd name="T0" fmla="*/ 342 w 461"/>
                <a:gd name="T1" fmla="*/ 287 h 296"/>
                <a:gd name="T2" fmla="*/ 334 w 461"/>
                <a:gd name="T3" fmla="*/ 284 h 296"/>
                <a:gd name="T4" fmla="*/ 361 w 461"/>
                <a:gd name="T5" fmla="*/ 286 h 296"/>
                <a:gd name="T6" fmla="*/ 370 w 461"/>
                <a:gd name="T7" fmla="*/ 285 h 296"/>
                <a:gd name="T8" fmla="*/ 315 w 461"/>
                <a:gd name="T9" fmla="*/ 283 h 296"/>
                <a:gd name="T10" fmla="*/ 270 w 461"/>
                <a:gd name="T11" fmla="*/ 270 h 296"/>
                <a:gd name="T12" fmla="*/ 301 w 461"/>
                <a:gd name="T13" fmla="*/ 260 h 296"/>
                <a:gd name="T14" fmla="*/ 323 w 461"/>
                <a:gd name="T15" fmla="*/ 264 h 296"/>
                <a:gd name="T16" fmla="*/ 283 w 461"/>
                <a:gd name="T17" fmla="*/ 260 h 296"/>
                <a:gd name="T18" fmla="*/ 276 w 461"/>
                <a:gd name="T19" fmla="*/ 256 h 296"/>
                <a:gd name="T20" fmla="*/ 412 w 461"/>
                <a:gd name="T21" fmla="*/ 259 h 296"/>
                <a:gd name="T22" fmla="*/ 267 w 461"/>
                <a:gd name="T23" fmla="*/ 251 h 296"/>
                <a:gd name="T24" fmla="*/ 421 w 461"/>
                <a:gd name="T25" fmla="*/ 249 h 296"/>
                <a:gd name="T26" fmla="*/ 253 w 461"/>
                <a:gd name="T27" fmla="*/ 237 h 296"/>
                <a:gd name="T28" fmla="*/ 256 w 461"/>
                <a:gd name="T29" fmla="*/ 216 h 296"/>
                <a:gd name="T30" fmla="*/ 236 w 461"/>
                <a:gd name="T31" fmla="*/ 221 h 296"/>
                <a:gd name="T32" fmla="*/ 183 w 461"/>
                <a:gd name="T33" fmla="*/ 215 h 296"/>
                <a:gd name="T34" fmla="*/ 171 w 461"/>
                <a:gd name="T35" fmla="*/ 219 h 296"/>
                <a:gd name="T36" fmla="*/ 136 w 461"/>
                <a:gd name="T37" fmla="*/ 216 h 296"/>
                <a:gd name="T38" fmla="*/ 413 w 461"/>
                <a:gd name="T39" fmla="*/ 210 h 296"/>
                <a:gd name="T40" fmla="*/ 204 w 461"/>
                <a:gd name="T41" fmla="*/ 209 h 296"/>
                <a:gd name="T42" fmla="*/ 219 w 461"/>
                <a:gd name="T43" fmla="*/ 214 h 296"/>
                <a:gd name="T44" fmla="*/ 393 w 461"/>
                <a:gd name="T45" fmla="*/ 197 h 296"/>
                <a:gd name="T46" fmla="*/ 412 w 461"/>
                <a:gd name="T47" fmla="*/ 193 h 296"/>
                <a:gd name="T48" fmla="*/ 111 w 461"/>
                <a:gd name="T49" fmla="*/ 196 h 296"/>
                <a:gd name="T50" fmla="*/ 387 w 461"/>
                <a:gd name="T51" fmla="*/ 196 h 296"/>
                <a:gd name="T52" fmla="*/ 409 w 461"/>
                <a:gd name="T53" fmla="*/ 194 h 296"/>
                <a:gd name="T54" fmla="*/ 366 w 461"/>
                <a:gd name="T55" fmla="*/ 191 h 296"/>
                <a:gd name="T56" fmla="*/ 371 w 461"/>
                <a:gd name="T57" fmla="*/ 192 h 296"/>
                <a:gd name="T58" fmla="*/ 355 w 461"/>
                <a:gd name="T59" fmla="*/ 182 h 296"/>
                <a:gd name="T60" fmla="*/ 67 w 461"/>
                <a:gd name="T61" fmla="*/ 161 h 296"/>
                <a:gd name="T62" fmla="*/ 360 w 461"/>
                <a:gd name="T63" fmla="*/ 163 h 296"/>
                <a:gd name="T64" fmla="*/ 59 w 461"/>
                <a:gd name="T65" fmla="*/ 153 h 296"/>
                <a:gd name="T66" fmla="*/ 353 w 461"/>
                <a:gd name="T67" fmla="*/ 140 h 296"/>
                <a:gd name="T68" fmla="*/ 343 w 461"/>
                <a:gd name="T69" fmla="*/ 138 h 296"/>
                <a:gd name="T70" fmla="*/ 57 w 461"/>
                <a:gd name="T71" fmla="*/ 133 h 296"/>
                <a:gd name="T72" fmla="*/ 369 w 461"/>
                <a:gd name="T73" fmla="*/ 129 h 296"/>
                <a:gd name="T74" fmla="*/ 364 w 461"/>
                <a:gd name="T75" fmla="*/ 115 h 296"/>
                <a:gd name="T76" fmla="*/ 42 w 461"/>
                <a:gd name="T77" fmla="*/ 108 h 296"/>
                <a:gd name="T78" fmla="*/ 379 w 461"/>
                <a:gd name="T79" fmla="*/ 96 h 296"/>
                <a:gd name="T80" fmla="*/ 382 w 461"/>
                <a:gd name="T81" fmla="*/ 93 h 296"/>
                <a:gd name="T82" fmla="*/ 388 w 461"/>
                <a:gd name="T83" fmla="*/ 92 h 296"/>
                <a:gd name="T84" fmla="*/ 429 w 461"/>
                <a:gd name="T85" fmla="*/ 85 h 296"/>
                <a:gd name="T86" fmla="*/ 28 w 461"/>
                <a:gd name="T87" fmla="*/ 82 h 296"/>
                <a:gd name="T88" fmla="*/ 441 w 461"/>
                <a:gd name="T89" fmla="*/ 80 h 296"/>
                <a:gd name="T90" fmla="*/ 411 w 461"/>
                <a:gd name="T91" fmla="*/ 67 h 296"/>
                <a:gd name="T92" fmla="*/ 460 w 461"/>
                <a:gd name="T93" fmla="*/ 66 h 296"/>
                <a:gd name="T94" fmla="*/ 25 w 461"/>
                <a:gd name="T95" fmla="*/ 67 h 296"/>
                <a:gd name="T96" fmla="*/ 402 w 461"/>
                <a:gd name="T97" fmla="*/ 52 h 296"/>
                <a:gd name="T98" fmla="*/ 18 w 461"/>
                <a:gd name="T99" fmla="*/ 52 h 296"/>
                <a:gd name="T100" fmla="*/ 456 w 461"/>
                <a:gd name="T101" fmla="*/ 55 h 296"/>
                <a:gd name="T102" fmla="*/ 14 w 461"/>
                <a:gd name="T103" fmla="*/ 46 h 296"/>
                <a:gd name="T104" fmla="*/ 455 w 461"/>
                <a:gd name="T105" fmla="*/ 38 h 296"/>
                <a:gd name="T106" fmla="*/ 1 w 461"/>
                <a:gd name="T107" fmla="*/ 35 h 296"/>
                <a:gd name="T108" fmla="*/ 428 w 461"/>
                <a:gd name="T109" fmla="*/ 17 h 296"/>
                <a:gd name="T110" fmla="*/ 430 w 461"/>
                <a:gd name="T111" fmla="*/ 8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1" h="296">
                  <a:moveTo>
                    <a:pt x="374" y="296"/>
                  </a:moveTo>
                  <a:cubicBezTo>
                    <a:pt x="374" y="290"/>
                    <a:pt x="374" y="290"/>
                    <a:pt x="374" y="290"/>
                  </a:cubicBezTo>
                  <a:cubicBezTo>
                    <a:pt x="375" y="290"/>
                    <a:pt x="376" y="290"/>
                    <a:pt x="377" y="289"/>
                  </a:cubicBezTo>
                  <a:cubicBezTo>
                    <a:pt x="381" y="293"/>
                    <a:pt x="381" y="293"/>
                    <a:pt x="381" y="293"/>
                  </a:cubicBezTo>
                  <a:cubicBezTo>
                    <a:pt x="379" y="296"/>
                    <a:pt x="376" y="296"/>
                    <a:pt x="374" y="296"/>
                  </a:cubicBezTo>
                  <a:close/>
                  <a:moveTo>
                    <a:pt x="346" y="293"/>
                  </a:moveTo>
                  <a:cubicBezTo>
                    <a:pt x="345" y="293"/>
                    <a:pt x="344" y="293"/>
                    <a:pt x="342" y="293"/>
                  </a:cubicBezTo>
                  <a:cubicBezTo>
                    <a:pt x="342" y="287"/>
                    <a:pt x="342" y="287"/>
                    <a:pt x="342" y="287"/>
                  </a:cubicBezTo>
                  <a:cubicBezTo>
                    <a:pt x="344" y="287"/>
                    <a:pt x="345" y="287"/>
                    <a:pt x="346" y="287"/>
                  </a:cubicBezTo>
                  <a:cubicBezTo>
                    <a:pt x="347" y="287"/>
                    <a:pt x="347" y="287"/>
                    <a:pt x="348" y="287"/>
                  </a:cubicBezTo>
                  <a:cubicBezTo>
                    <a:pt x="348" y="293"/>
                    <a:pt x="348" y="293"/>
                    <a:pt x="348" y="293"/>
                  </a:cubicBezTo>
                  <a:cubicBezTo>
                    <a:pt x="348" y="293"/>
                    <a:pt x="347" y="293"/>
                    <a:pt x="346" y="293"/>
                  </a:cubicBezTo>
                  <a:close/>
                  <a:moveTo>
                    <a:pt x="330" y="288"/>
                  </a:moveTo>
                  <a:cubicBezTo>
                    <a:pt x="329" y="287"/>
                    <a:pt x="328" y="286"/>
                    <a:pt x="326" y="285"/>
                  </a:cubicBezTo>
                  <a:cubicBezTo>
                    <a:pt x="329" y="280"/>
                    <a:pt x="329" y="280"/>
                    <a:pt x="329" y="280"/>
                  </a:cubicBezTo>
                  <a:cubicBezTo>
                    <a:pt x="332" y="281"/>
                    <a:pt x="333" y="283"/>
                    <a:pt x="334" y="284"/>
                  </a:cubicBezTo>
                  <a:lnTo>
                    <a:pt x="330" y="288"/>
                  </a:lnTo>
                  <a:close/>
                  <a:moveTo>
                    <a:pt x="361" y="286"/>
                  </a:moveTo>
                  <a:cubicBezTo>
                    <a:pt x="355" y="284"/>
                    <a:pt x="355" y="284"/>
                    <a:pt x="355" y="284"/>
                  </a:cubicBezTo>
                  <a:cubicBezTo>
                    <a:pt x="355" y="284"/>
                    <a:pt x="355" y="284"/>
                    <a:pt x="355" y="284"/>
                  </a:cubicBezTo>
                  <a:cubicBezTo>
                    <a:pt x="356" y="282"/>
                    <a:pt x="356" y="280"/>
                    <a:pt x="357" y="279"/>
                  </a:cubicBezTo>
                  <a:cubicBezTo>
                    <a:pt x="362" y="281"/>
                    <a:pt x="362" y="281"/>
                    <a:pt x="362" y="281"/>
                  </a:cubicBezTo>
                  <a:cubicBezTo>
                    <a:pt x="362" y="282"/>
                    <a:pt x="361" y="283"/>
                    <a:pt x="361" y="285"/>
                  </a:cubicBezTo>
                  <a:cubicBezTo>
                    <a:pt x="361" y="285"/>
                    <a:pt x="361" y="286"/>
                    <a:pt x="361" y="286"/>
                  </a:cubicBezTo>
                  <a:close/>
                  <a:moveTo>
                    <a:pt x="370" y="286"/>
                  </a:moveTo>
                  <a:cubicBezTo>
                    <a:pt x="364" y="286"/>
                    <a:pt x="364" y="286"/>
                    <a:pt x="364" y="286"/>
                  </a:cubicBezTo>
                  <a:cubicBezTo>
                    <a:pt x="365" y="285"/>
                    <a:pt x="365" y="285"/>
                    <a:pt x="365" y="284"/>
                  </a:cubicBezTo>
                  <a:cubicBezTo>
                    <a:pt x="365" y="283"/>
                    <a:pt x="365" y="283"/>
                    <a:pt x="365" y="282"/>
                  </a:cubicBezTo>
                  <a:cubicBezTo>
                    <a:pt x="365" y="281"/>
                    <a:pt x="365" y="281"/>
                    <a:pt x="365" y="280"/>
                  </a:cubicBezTo>
                  <a:cubicBezTo>
                    <a:pt x="370" y="280"/>
                    <a:pt x="370" y="280"/>
                    <a:pt x="370" y="280"/>
                  </a:cubicBezTo>
                  <a:cubicBezTo>
                    <a:pt x="370" y="280"/>
                    <a:pt x="371" y="281"/>
                    <a:pt x="371" y="282"/>
                  </a:cubicBezTo>
                  <a:cubicBezTo>
                    <a:pt x="371" y="283"/>
                    <a:pt x="370" y="284"/>
                    <a:pt x="370" y="285"/>
                  </a:cubicBezTo>
                  <a:cubicBezTo>
                    <a:pt x="370" y="285"/>
                    <a:pt x="370" y="286"/>
                    <a:pt x="370" y="286"/>
                  </a:cubicBezTo>
                  <a:close/>
                  <a:moveTo>
                    <a:pt x="315" y="283"/>
                  </a:moveTo>
                  <a:cubicBezTo>
                    <a:pt x="314" y="282"/>
                    <a:pt x="314" y="282"/>
                    <a:pt x="314" y="281"/>
                  </a:cubicBezTo>
                  <a:cubicBezTo>
                    <a:pt x="314" y="279"/>
                    <a:pt x="315" y="277"/>
                    <a:pt x="318" y="275"/>
                  </a:cubicBezTo>
                  <a:cubicBezTo>
                    <a:pt x="322" y="279"/>
                    <a:pt x="322" y="279"/>
                    <a:pt x="322" y="279"/>
                  </a:cubicBezTo>
                  <a:cubicBezTo>
                    <a:pt x="320" y="280"/>
                    <a:pt x="320" y="281"/>
                    <a:pt x="320" y="281"/>
                  </a:cubicBezTo>
                  <a:cubicBezTo>
                    <a:pt x="320" y="281"/>
                    <a:pt x="320" y="280"/>
                    <a:pt x="320" y="280"/>
                  </a:cubicBezTo>
                  <a:lnTo>
                    <a:pt x="315" y="283"/>
                  </a:lnTo>
                  <a:close/>
                  <a:moveTo>
                    <a:pt x="385" y="281"/>
                  </a:moveTo>
                  <a:cubicBezTo>
                    <a:pt x="379" y="280"/>
                    <a:pt x="379" y="280"/>
                    <a:pt x="379" y="280"/>
                  </a:cubicBezTo>
                  <a:cubicBezTo>
                    <a:pt x="380" y="278"/>
                    <a:pt x="380" y="276"/>
                    <a:pt x="380" y="274"/>
                  </a:cubicBezTo>
                  <a:cubicBezTo>
                    <a:pt x="386" y="275"/>
                    <a:pt x="386" y="275"/>
                    <a:pt x="386" y="275"/>
                  </a:cubicBezTo>
                  <a:cubicBezTo>
                    <a:pt x="386" y="277"/>
                    <a:pt x="385" y="279"/>
                    <a:pt x="385" y="281"/>
                  </a:cubicBezTo>
                  <a:close/>
                  <a:moveTo>
                    <a:pt x="275" y="274"/>
                  </a:moveTo>
                  <a:cubicBezTo>
                    <a:pt x="274" y="274"/>
                    <a:pt x="273" y="274"/>
                    <a:pt x="272" y="272"/>
                  </a:cubicBezTo>
                  <a:cubicBezTo>
                    <a:pt x="271" y="272"/>
                    <a:pt x="270" y="271"/>
                    <a:pt x="270" y="270"/>
                  </a:cubicBezTo>
                  <a:cubicBezTo>
                    <a:pt x="276" y="268"/>
                    <a:pt x="276" y="268"/>
                    <a:pt x="276" y="268"/>
                  </a:cubicBezTo>
                  <a:cubicBezTo>
                    <a:pt x="276" y="268"/>
                    <a:pt x="276" y="269"/>
                    <a:pt x="276" y="269"/>
                  </a:cubicBezTo>
                  <a:cubicBezTo>
                    <a:pt x="276" y="269"/>
                    <a:pt x="276" y="269"/>
                    <a:pt x="276" y="269"/>
                  </a:cubicBezTo>
                  <a:cubicBezTo>
                    <a:pt x="279" y="273"/>
                    <a:pt x="279" y="273"/>
                    <a:pt x="279" y="273"/>
                  </a:cubicBezTo>
                  <a:cubicBezTo>
                    <a:pt x="278" y="274"/>
                    <a:pt x="277" y="274"/>
                    <a:pt x="275" y="274"/>
                  </a:cubicBezTo>
                  <a:close/>
                  <a:moveTo>
                    <a:pt x="303" y="268"/>
                  </a:moveTo>
                  <a:cubicBezTo>
                    <a:pt x="302" y="268"/>
                    <a:pt x="300" y="267"/>
                    <a:pt x="298" y="265"/>
                  </a:cubicBezTo>
                  <a:cubicBezTo>
                    <a:pt x="301" y="260"/>
                    <a:pt x="301" y="260"/>
                    <a:pt x="301" y="260"/>
                  </a:cubicBezTo>
                  <a:cubicBezTo>
                    <a:pt x="303" y="261"/>
                    <a:pt x="304" y="262"/>
                    <a:pt x="306" y="263"/>
                  </a:cubicBezTo>
                  <a:lnTo>
                    <a:pt x="303" y="268"/>
                  </a:lnTo>
                  <a:close/>
                  <a:moveTo>
                    <a:pt x="318" y="267"/>
                  </a:moveTo>
                  <a:cubicBezTo>
                    <a:pt x="318" y="267"/>
                    <a:pt x="317" y="267"/>
                    <a:pt x="317" y="267"/>
                  </a:cubicBezTo>
                  <a:cubicBezTo>
                    <a:pt x="317" y="267"/>
                    <a:pt x="317" y="267"/>
                    <a:pt x="317" y="267"/>
                  </a:cubicBezTo>
                  <a:cubicBezTo>
                    <a:pt x="314" y="262"/>
                    <a:pt x="314" y="262"/>
                    <a:pt x="314" y="262"/>
                  </a:cubicBezTo>
                  <a:cubicBezTo>
                    <a:pt x="315" y="261"/>
                    <a:pt x="316" y="261"/>
                    <a:pt x="318" y="261"/>
                  </a:cubicBezTo>
                  <a:cubicBezTo>
                    <a:pt x="320" y="261"/>
                    <a:pt x="322" y="262"/>
                    <a:pt x="323" y="264"/>
                  </a:cubicBezTo>
                  <a:lnTo>
                    <a:pt x="318" y="267"/>
                  </a:lnTo>
                  <a:close/>
                  <a:moveTo>
                    <a:pt x="391" y="267"/>
                  </a:moveTo>
                  <a:cubicBezTo>
                    <a:pt x="388" y="263"/>
                    <a:pt x="388" y="263"/>
                    <a:pt x="388" y="263"/>
                  </a:cubicBezTo>
                  <a:cubicBezTo>
                    <a:pt x="389" y="261"/>
                    <a:pt x="391" y="260"/>
                    <a:pt x="393" y="259"/>
                  </a:cubicBezTo>
                  <a:cubicBezTo>
                    <a:pt x="396" y="264"/>
                    <a:pt x="396" y="264"/>
                    <a:pt x="396" y="264"/>
                  </a:cubicBezTo>
                  <a:cubicBezTo>
                    <a:pt x="394" y="265"/>
                    <a:pt x="393" y="266"/>
                    <a:pt x="391" y="267"/>
                  </a:cubicBezTo>
                  <a:close/>
                  <a:moveTo>
                    <a:pt x="287" y="264"/>
                  </a:moveTo>
                  <a:cubicBezTo>
                    <a:pt x="283" y="260"/>
                    <a:pt x="283" y="260"/>
                    <a:pt x="283" y="260"/>
                  </a:cubicBezTo>
                  <a:cubicBezTo>
                    <a:pt x="284" y="258"/>
                    <a:pt x="286" y="256"/>
                    <a:pt x="288" y="255"/>
                  </a:cubicBezTo>
                  <a:cubicBezTo>
                    <a:pt x="290" y="261"/>
                    <a:pt x="290" y="261"/>
                    <a:pt x="290" y="261"/>
                  </a:cubicBezTo>
                  <a:cubicBezTo>
                    <a:pt x="289" y="261"/>
                    <a:pt x="288" y="263"/>
                    <a:pt x="287" y="264"/>
                  </a:cubicBezTo>
                  <a:close/>
                  <a:moveTo>
                    <a:pt x="272" y="260"/>
                  </a:moveTo>
                  <a:cubicBezTo>
                    <a:pt x="269" y="260"/>
                    <a:pt x="269" y="260"/>
                    <a:pt x="269" y="260"/>
                  </a:cubicBezTo>
                  <a:cubicBezTo>
                    <a:pt x="267" y="259"/>
                    <a:pt x="267" y="259"/>
                    <a:pt x="267" y="259"/>
                  </a:cubicBezTo>
                  <a:cubicBezTo>
                    <a:pt x="268" y="256"/>
                    <a:pt x="270" y="254"/>
                    <a:pt x="272" y="254"/>
                  </a:cubicBezTo>
                  <a:cubicBezTo>
                    <a:pt x="273" y="254"/>
                    <a:pt x="275" y="255"/>
                    <a:pt x="276" y="256"/>
                  </a:cubicBezTo>
                  <a:cubicBezTo>
                    <a:pt x="272" y="260"/>
                    <a:pt x="272" y="260"/>
                    <a:pt x="272" y="260"/>
                  </a:cubicBezTo>
                  <a:cubicBezTo>
                    <a:pt x="272" y="260"/>
                    <a:pt x="273" y="260"/>
                    <a:pt x="273" y="260"/>
                  </a:cubicBezTo>
                  <a:cubicBezTo>
                    <a:pt x="273" y="260"/>
                    <a:pt x="272" y="260"/>
                    <a:pt x="272" y="260"/>
                  </a:cubicBezTo>
                  <a:close/>
                  <a:moveTo>
                    <a:pt x="406" y="260"/>
                  </a:moveTo>
                  <a:cubicBezTo>
                    <a:pt x="405" y="255"/>
                    <a:pt x="405" y="255"/>
                    <a:pt x="405" y="255"/>
                  </a:cubicBezTo>
                  <a:cubicBezTo>
                    <a:pt x="406" y="254"/>
                    <a:pt x="408" y="254"/>
                    <a:pt x="410" y="254"/>
                  </a:cubicBezTo>
                  <a:cubicBezTo>
                    <a:pt x="410" y="254"/>
                    <a:pt x="410" y="254"/>
                    <a:pt x="410" y="254"/>
                  </a:cubicBezTo>
                  <a:cubicBezTo>
                    <a:pt x="412" y="259"/>
                    <a:pt x="412" y="259"/>
                    <a:pt x="412" y="259"/>
                  </a:cubicBezTo>
                  <a:cubicBezTo>
                    <a:pt x="411" y="259"/>
                    <a:pt x="411" y="259"/>
                    <a:pt x="411" y="259"/>
                  </a:cubicBezTo>
                  <a:cubicBezTo>
                    <a:pt x="409" y="260"/>
                    <a:pt x="408" y="260"/>
                    <a:pt x="406" y="260"/>
                  </a:cubicBezTo>
                  <a:close/>
                  <a:moveTo>
                    <a:pt x="261" y="253"/>
                  </a:moveTo>
                  <a:cubicBezTo>
                    <a:pt x="261" y="251"/>
                    <a:pt x="261" y="251"/>
                    <a:pt x="261" y="251"/>
                  </a:cubicBezTo>
                  <a:cubicBezTo>
                    <a:pt x="261" y="250"/>
                    <a:pt x="260" y="249"/>
                    <a:pt x="260" y="249"/>
                  </a:cubicBezTo>
                  <a:cubicBezTo>
                    <a:pt x="264" y="244"/>
                    <a:pt x="264" y="244"/>
                    <a:pt x="264" y="244"/>
                  </a:cubicBezTo>
                  <a:cubicBezTo>
                    <a:pt x="265" y="246"/>
                    <a:pt x="266" y="248"/>
                    <a:pt x="267" y="250"/>
                  </a:cubicBezTo>
                  <a:cubicBezTo>
                    <a:pt x="267" y="251"/>
                    <a:pt x="267" y="251"/>
                    <a:pt x="267" y="251"/>
                  </a:cubicBezTo>
                  <a:lnTo>
                    <a:pt x="261" y="253"/>
                  </a:lnTo>
                  <a:close/>
                  <a:moveTo>
                    <a:pt x="415" y="251"/>
                  </a:moveTo>
                  <a:cubicBezTo>
                    <a:pt x="415" y="250"/>
                    <a:pt x="415" y="250"/>
                    <a:pt x="415" y="250"/>
                  </a:cubicBezTo>
                  <a:cubicBezTo>
                    <a:pt x="415" y="250"/>
                    <a:pt x="414" y="249"/>
                    <a:pt x="414" y="247"/>
                  </a:cubicBezTo>
                  <a:cubicBezTo>
                    <a:pt x="414" y="246"/>
                    <a:pt x="414" y="245"/>
                    <a:pt x="414" y="244"/>
                  </a:cubicBezTo>
                  <a:cubicBezTo>
                    <a:pt x="420" y="245"/>
                    <a:pt x="420" y="245"/>
                    <a:pt x="420" y="245"/>
                  </a:cubicBezTo>
                  <a:cubicBezTo>
                    <a:pt x="419" y="246"/>
                    <a:pt x="419" y="246"/>
                    <a:pt x="419" y="246"/>
                  </a:cubicBezTo>
                  <a:cubicBezTo>
                    <a:pt x="420" y="247"/>
                    <a:pt x="421" y="248"/>
                    <a:pt x="421" y="249"/>
                  </a:cubicBezTo>
                  <a:lnTo>
                    <a:pt x="415" y="251"/>
                  </a:lnTo>
                  <a:close/>
                  <a:moveTo>
                    <a:pt x="253" y="237"/>
                  </a:moveTo>
                  <a:cubicBezTo>
                    <a:pt x="253" y="237"/>
                    <a:pt x="253" y="236"/>
                    <a:pt x="253" y="236"/>
                  </a:cubicBezTo>
                  <a:cubicBezTo>
                    <a:pt x="253" y="234"/>
                    <a:pt x="254" y="232"/>
                    <a:pt x="256" y="232"/>
                  </a:cubicBezTo>
                  <a:cubicBezTo>
                    <a:pt x="261" y="232"/>
                    <a:pt x="261" y="232"/>
                    <a:pt x="261" y="232"/>
                  </a:cubicBezTo>
                  <a:cubicBezTo>
                    <a:pt x="261" y="234"/>
                    <a:pt x="260" y="236"/>
                    <a:pt x="258" y="237"/>
                  </a:cubicBezTo>
                  <a:cubicBezTo>
                    <a:pt x="259" y="237"/>
                    <a:pt x="259" y="236"/>
                    <a:pt x="259" y="236"/>
                  </a:cubicBezTo>
                  <a:lnTo>
                    <a:pt x="253" y="237"/>
                  </a:lnTo>
                  <a:close/>
                  <a:moveTo>
                    <a:pt x="415" y="233"/>
                  </a:moveTo>
                  <a:cubicBezTo>
                    <a:pt x="415" y="232"/>
                    <a:pt x="415" y="230"/>
                    <a:pt x="415" y="228"/>
                  </a:cubicBezTo>
                  <a:cubicBezTo>
                    <a:pt x="421" y="227"/>
                    <a:pt x="421" y="227"/>
                    <a:pt x="421" y="227"/>
                  </a:cubicBezTo>
                  <a:cubicBezTo>
                    <a:pt x="421" y="229"/>
                    <a:pt x="421" y="231"/>
                    <a:pt x="421" y="233"/>
                  </a:cubicBezTo>
                  <a:lnTo>
                    <a:pt x="415" y="233"/>
                  </a:lnTo>
                  <a:close/>
                  <a:moveTo>
                    <a:pt x="259" y="223"/>
                  </a:moveTo>
                  <a:cubicBezTo>
                    <a:pt x="254" y="220"/>
                    <a:pt x="254" y="220"/>
                    <a:pt x="254" y="220"/>
                  </a:cubicBezTo>
                  <a:cubicBezTo>
                    <a:pt x="255" y="219"/>
                    <a:pt x="256" y="217"/>
                    <a:pt x="256" y="216"/>
                  </a:cubicBezTo>
                  <a:cubicBezTo>
                    <a:pt x="262" y="217"/>
                    <a:pt x="262" y="217"/>
                    <a:pt x="262" y="217"/>
                  </a:cubicBezTo>
                  <a:cubicBezTo>
                    <a:pt x="261" y="219"/>
                    <a:pt x="260" y="221"/>
                    <a:pt x="259" y="223"/>
                  </a:cubicBezTo>
                  <a:close/>
                  <a:moveTo>
                    <a:pt x="154" y="222"/>
                  </a:moveTo>
                  <a:cubicBezTo>
                    <a:pt x="152" y="222"/>
                    <a:pt x="150" y="222"/>
                    <a:pt x="147" y="221"/>
                  </a:cubicBezTo>
                  <a:cubicBezTo>
                    <a:pt x="149" y="216"/>
                    <a:pt x="149" y="216"/>
                    <a:pt x="149" y="216"/>
                  </a:cubicBezTo>
                  <a:cubicBezTo>
                    <a:pt x="151" y="216"/>
                    <a:pt x="152" y="217"/>
                    <a:pt x="154" y="217"/>
                  </a:cubicBezTo>
                  <a:cubicBezTo>
                    <a:pt x="154" y="222"/>
                    <a:pt x="154" y="222"/>
                    <a:pt x="154" y="222"/>
                  </a:cubicBezTo>
                  <a:close/>
                  <a:moveTo>
                    <a:pt x="236" y="221"/>
                  </a:moveTo>
                  <a:cubicBezTo>
                    <a:pt x="234" y="221"/>
                    <a:pt x="232" y="221"/>
                    <a:pt x="230" y="220"/>
                  </a:cubicBezTo>
                  <a:cubicBezTo>
                    <a:pt x="232" y="215"/>
                    <a:pt x="232" y="215"/>
                    <a:pt x="232" y="215"/>
                  </a:cubicBezTo>
                  <a:cubicBezTo>
                    <a:pt x="234" y="215"/>
                    <a:pt x="235" y="216"/>
                    <a:pt x="237" y="216"/>
                  </a:cubicBezTo>
                  <a:lnTo>
                    <a:pt x="236" y="221"/>
                  </a:lnTo>
                  <a:close/>
                  <a:moveTo>
                    <a:pt x="183" y="221"/>
                  </a:moveTo>
                  <a:cubicBezTo>
                    <a:pt x="183" y="221"/>
                    <a:pt x="183" y="221"/>
                    <a:pt x="183" y="221"/>
                  </a:cubicBezTo>
                  <a:cubicBezTo>
                    <a:pt x="183" y="215"/>
                    <a:pt x="183" y="215"/>
                    <a:pt x="183" y="215"/>
                  </a:cubicBezTo>
                  <a:cubicBezTo>
                    <a:pt x="183" y="215"/>
                    <a:pt x="183" y="215"/>
                    <a:pt x="183" y="215"/>
                  </a:cubicBezTo>
                  <a:cubicBezTo>
                    <a:pt x="185" y="215"/>
                    <a:pt x="186" y="214"/>
                    <a:pt x="187" y="214"/>
                  </a:cubicBezTo>
                  <a:cubicBezTo>
                    <a:pt x="190" y="219"/>
                    <a:pt x="190" y="219"/>
                    <a:pt x="190" y="219"/>
                  </a:cubicBezTo>
                  <a:cubicBezTo>
                    <a:pt x="188" y="220"/>
                    <a:pt x="186" y="221"/>
                    <a:pt x="183" y="221"/>
                  </a:cubicBezTo>
                  <a:close/>
                  <a:moveTo>
                    <a:pt x="166" y="220"/>
                  </a:moveTo>
                  <a:cubicBezTo>
                    <a:pt x="165" y="214"/>
                    <a:pt x="165" y="214"/>
                    <a:pt x="165" y="214"/>
                  </a:cubicBezTo>
                  <a:cubicBezTo>
                    <a:pt x="167" y="214"/>
                    <a:pt x="169" y="213"/>
                    <a:pt x="171" y="213"/>
                  </a:cubicBezTo>
                  <a:cubicBezTo>
                    <a:pt x="171" y="213"/>
                    <a:pt x="171" y="213"/>
                    <a:pt x="171" y="213"/>
                  </a:cubicBezTo>
                  <a:cubicBezTo>
                    <a:pt x="171" y="219"/>
                    <a:pt x="171" y="219"/>
                    <a:pt x="171" y="219"/>
                  </a:cubicBezTo>
                  <a:cubicBezTo>
                    <a:pt x="171" y="219"/>
                    <a:pt x="171" y="219"/>
                    <a:pt x="171" y="219"/>
                  </a:cubicBezTo>
                  <a:cubicBezTo>
                    <a:pt x="169" y="219"/>
                    <a:pt x="167" y="219"/>
                    <a:pt x="166" y="220"/>
                  </a:cubicBezTo>
                  <a:close/>
                  <a:moveTo>
                    <a:pt x="249" y="217"/>
                  </a:moveTo>
                  <a:cubicBezTo>
                    <a:pt x="245" y="213"/>
                    <a:pt x="245" y="213"/>
                    <a:pt x="245" y="213"/>
                  </a:cubicBezTo>
                  <a:cubicBezTo>
                    <a:pt x="247" y="210"/>
                    <a:pt x="249" y="209"/>
                    <a:pt x="250" y="208"/>
                  </a:cubicBezTo>
                  <a:cubicBezTo>
                    <a:pt x="253" y="213"/>
                    <a:pt x="253" y="213"/>
                    <a:pt x="253" y="213"/>
                  </a:cubicBezTo>
                  <a:cubicBezTo>
                    <a:pt x="252" y="214"/>
                    <a:pt x="251" y="215"/>
                    <a:pt x="249" y="217"/>
                  </a:cubicBezTo>
                  <a:close/>
                  <a:moveTo>
                    <a:pt x="136" y="216"/>
                  </a:moveTo>
                  <a:cubicBezTo>
                    <a:pt x="135" y="216"/>
                    <a:pt x="135" y="216"/>
                    <a:pt x="135" y="216"/>
                  </a:cubicBezTo>
                  <a:cubicBezTo>
                    <a:pt x="134" y="215"/>
                    <a:pt x="133" y="214"/>
                    <a:pt x="132" y="214"/>
                  </a:cubicBezTo>
                  <a:cubicBezTo>
                    <a:pt x="133" y="208"/>
                    <a:pt x="133" y="208"/>
                    <a:pt x="133" y="208"/>
                  </a:cubicBezTo>
                  <a:cubicBezTo>
                    <a:pt x="135" y="209"/>
                    <a:pt x="137" y="210"/>
                    <a:pt x="138" y="211"/>
                  </a:cubicBezTo>
                  <a:cubicBezTo>
                    <a:pt x="139" y="211"/>
                    <a:pt x="139" y="211"/>
                    <a:pt x="139" y="211"/>
                  </a:cubicBezTo>
                  <a:lnTo>
                    <a:pt x="136" y="216"/>
                  </a:lnTo>
                  <a:close/>
                  <a:moveTo>
                    <a:pt x="413" y="216"/>
                  </a:moveTo>
                  <a:cubicBezTo>
                    <a:pt x="413" y="214"/>
                    <a:pt x="413" y="212"/>
                    <a:pt x="413" y="210"/>
                  </a:cubicBezTo>
                  <a:cubicBezTo>
                    <a:pt x="418" y="210"/>
                    <a:pt x="418" y="210"/>
                    <a:pt x="418" y="210"/>
                  </a:cubicBezTo>
                  <a:cubicBezTo>
                    <a:pt x="419" y="212"/>
                    <a:pt x="419" y="214"/>
                    <a:pt x="419" y="215"/>
                  </a:cubicBezTo>
                  <a:lnTo>
                    <a:pt x="413" y="216"/>
                  </a:lnTo>
                  <a:close/>
                  <a:moveTo>
                    <a:pt x="204" y="215"/>
                  </a:moveTo>
                  <a:cubicBezTo>
                    <a:pt x="203" y="215"/>
                    <a:pt x="203" y="215"/>
                    <a:pt x="203" y="215"/>
                  </a:cubicBezTo>
                  <a:cubicBezTo>
                    <a:pt x="201" y="214"/>
                    <a:pt x="200" y="214"/>
                    <a:pt x="199" y="214"/>
                  </a:cubicBezTo>
                  <a:cubicBezTo>
                    <a:pt x="198" y="208"/>
                    <a:pt x="198" y="208"/>
                    <a:pt x="198" y="208"/>
                  </a:cubicBezTo>
                  <a:cubicBezTo>
                    <a:pt x="200" y="208"/>
                    <a:pt x="202" y="208"/>
                    <a:pt x="204" y="209"/>
                  </a:cubicBezTo>
                  <a:cubicBezTo>
                    <a:pt x="205" y="209"/>
                    <a:pt x="205" y="209"/>
                    <a:pt x="205" y="209"/>
                  </a:cubicBezTo>
                  <a:lnTo>
                    <a:pt x="204" y="215"/>
                  </a:lnTo>
                  <a:close/>
                  <a:moveTo>
                    <a:pt x="219" y="214"/>
                  </a:moveTo>
                  <a:cubicBezTo>
                    <a:pt x="217" y="213"/>
                    <a:pt x="217" y="212"/>
                    <a:pt x="216" y="212"/>
                  </a:cubicBezTo>
                  <a:cubicBezTo>
                    <a:pt x="215" y="207"/>
                    <a:pt x="215" y="207"/>
                    <a:pt x="215" y="207"/>
                  </a:cubicBezTo>
                  <a:cubicBezTo>
                    <a:pt x="215" y="207"/>
                    <a:pt x="216" y="207"/>
                    <a:pt x="216" y="207"/>
                  </a:cubicBezTo>
                  <a:cubicBezTo>
                    <a:pt x="219" y="207"/>
                    <a:pt x="220" y="208"/>
                    <a:pt x="222" y="209"/>
                  </a:cubicBezTo>
                  <a:lnTo>
                    <a:pt x="219" y="214"/>
                  </a:lnTo>
                  <a:close/>
                  <a:moveTo>
                    <a:pt x="120" y="210"/>
                  </a:moveTo>
                  <a:cubicBezTo>
                    <a:pt x="119" y="209"/>
                    <a:pt x="118" y="209"/>
                    <a:pt x="116" y="208"/>
                  </a:cubicBezTo>
                  <a:cubicBezTo>
                    <a:pt x="116" y="203"/>
                    <a:pt x="116" y="203"/>
                    <a:pt x="116" y="203"/>
                  </a:cubicBezTo>
                  <a:cubicBezTo>
                    <a:pt x="117" y="203"/>
                    <a:pt x="117" y="203"/>
                    <a:pt x="117" y="203"/>
                  </a:cubicBezTo>
                  <a:cubicBezTo>
                    <a:pt x="119" y="203"/>
                    <a:pt x="121" y="204"/>
                    <a:pt x="123" y="204"/>
                  </a:cubicBezTo>
                  <a:lnTo>
                    <a:pt x="120" y="210"/>
                  </a:lnTo>
                  <a:close/>
                  <a:moveTo>
                    <a:pt x="395" y="202"/>
                  </a:moveTo>
                  <a:cubicBezTo>
                    <a:pt x="393" y="197"/>
                    <a:pt x="393" y="197"/>
                    <a:pt x="393" y="197"/>
                  </a:cubicBezTo>
                  <a:cubicBezTo>
                    <a:pt x="394" y="196"/>
                    <a:pt x="394" y="196"/>
                    <a:pt x="394" y="195"/>
                  </a:cubicBezTo>
                  <a:cubicBezTo>
                    <a:pt x="394" y="195"/>
                    <a:pt x="394" y="195"/>
                    <a:pt x="394" y="195"/>
                  </a:cubicBezTo>
                  <a:cubicBezTo>
                    <a:pt x="394" y="194"/>
                    <a:pt x="394" y="194"/>
                    <a:pt x="395" y="193"/>
                  </a:cubicBezTo>
                  <a:cubicBezTo>
                    <a:pt x="400" y="196"/>
                    <a:pt x="400" y="196"/>
                    <a:pt x="400" y="196"/>
                  </a:cubicBezTo>
                  <a:cubicBezTo>
                    <a:pt x="400" y="196"/>
                    <a:pt x="400" y="196"/>
                    <a:pt x="400" y="196"/>
                  </a:cubicBezTo>
                  <a:cubicBezTo>
                    <a:pt x="399" y="198"/>
                    <a:pt x="399" y="201"/>
                    <a:pt x="395" y="202"/>
                  </a:cubicBezTo>
                  <a:close/>
                  <a:moveTo>
                    <a:pt x="412" y="198"/>
                  </a:moveTo>
                  <a:cubicBezTo>
                    <a:pt x="412" y="193"/>
                    <a:pt x="412" y="193"/>
                    <a:pt x="412" y="193"/>
                  </a:cubicBezTo>
                  <a:cubicBezTo>
                    <a:pt x="417" y="192"/>
                    <a:pt x="417" y="192"/>
                    <a:pt x="417" y="192"/>
                  </a:cubicBezTo>
                  <a:cubicBezTo>
                    <a:pt x="418" y="198"/>
                    <a:pt x="418" y="198"/>
                    <a:pt x="418" y="198"/>
                  </a:cubicBezTo>
                  <a:lnTo>
                    <a:pt x="412" y="198"/>
                  </a:lnTo>
                  <a:close/>
                  <a:moveTo>
                    <a:pt x="106" y="198"/>
                  </a:moveTo>
                  <a:cubicBezTo>
                    <a:pt x="106" y="198"/>
                    <a:pt x="106" y="198"/>
                    <a:pt x="106" y="198"/>
                  </a:cubicBezTo>
                  <a:cubicBezTo>
                    <a:pt x="106" y="198"/>
                    <a:pt x="105" y="198"/>
                    <a:pt x="104" y="197"/>
                  </a:cubicBezTo>
                  <a:cubicBezTo>
                    <a:pt x="105" y="191"/>
                    <a:pt x="105" y="191"/>
                    <a:pt x="105" y="191"/>
                  </a:cubicBezTo>
                  <a:cubicBezTo>
                    <a:pt x="108" y="192"/>
                    <a:pt x="110" y="193"/>
                    <a:pt x="111" y="196"/>
                  </a:cubicBezTo>
                  <a:cubicBezTo>
                    <a:pt x="111" y="196"/>
                    <a:pt x="112" y="196"/>
                    <a:pt x="112" y="197"/>
                  </a:cubicBezTo>
                  <a:lnTo>
                    <a:pt x="106" y="198"/>
                  </a:lnTo>
                  <a:close/>
                  <a:moveTo>
                    <a:pt x="381" y="198"/>
                  </a:moveTo>
                  <a:cubicBezTo>
                    <a:pt x="381" y="198"/>
                    <a:pt x="381" y="197"/>
                    <a:pt x="381" y="197"/>
                  </a:cubicBezTo>
                  <a:cubicBezTo>
                    <a:pt x="381" y="196"/>
                    <a:pt x="380" y="194"/>
                    <a:pt x="379" y="193"/>
                  </a:cubicBezTo>
                  <a:cubicBezTo>
                    <a:pt x="384" y="190"/>
                    <a:pt x="384" y="190"/>
                    <a:pt x="384" y="190"/>
                  </a:cubicBezTo>
                  <a:cubicBezTo>
                    <a:pt x="385" y="191"/>
                    <a:pt x="386" y="193"/>
                    <a:pt x="387" y="195"/>
                  </a:cubicBezTo>
                  <a:cubicBezTo>
                    <a:pt x="387" y="196"/>
                    <a:pt x="387" y="196"/>
                    <a:pt x="387" y="196"/>
                  </a:cubicBezTo>
                  <a:lnTo>
                    <a:pt x="381" y="198"/>
                  </a:lnTo>
                  <a:close/>
                  <a:moveTo>
                    <a:pt x="92" y="194"/>
                  </a:moveTo>
                  <a:cubicBezTo>
                    <a:pt x="90" y="193"/>
                    <a:pt x="88" y="192"/>
                    <a:pt x="86" y="189"/>
                  </a:cubicBezTo>
                  <a:cubicBezTo>
                    <a:pt x="91" y="186"/>
                    <a:pt x="91" y="186"/>
                    <a:pt x="91" y="186"/>
                  </a:cubicBezTo>
                  <a:cubicBezTo>
                    <a:pt x="92" y="187"/>
                    <a:pt x="93" y="188"/>
                    <a:pt x="94" y="189"/>
                  </a:cubicBezTo>
                  <a:cubicBezTo>
                    <a:pt x="93" y="191"/>
                    <a:pt x="93" y="191"/>
                    <a:pt x="93" y="191"/>
                  </a:cubicBezTo>
                  <a:lnTo>
                    <a:pt x="92" y="194"/>
                  </a:lnTo>
                  <a:close/>
                  <a:moveTo>
                    <a:pt x="409" y="194"/>
                  </a:moveTo>
                  <a:cubicBezTo>
                    <a:pt x="405" y="190"/>
                    <a:pt x="405" y="190"/>
                    <a:pt x="405" y="190"/>
                  </a:cubicBezTo>
                  <a:cubicBezTo>
                    <a:pt x="406" y="189"/>
                    <a:pt x="407" y="188"/>
                    <a:pt x="408" y="186"/>
                  </a:cubicBezTo>
                  <a:cubicBezTo>
                    <a:pt x="408" y="186"/>
                    <a:pt x="408" y="186"/>
                    <a:pt x="408" y="186"/>
                  </a:cubicBezTo>
                  <a:cubicBezTo>
                    <a:pt x="413" y="189"/>
                    <a:pt x="413" y="189"/>
                    <a:pt x="413" y="189"/>
                  </a:cubicBezTo>
                  <a:cubicBezTo>
                    <a:pt x="413" y="190"/>
                    <a:pt x="413" y="190"/>
                    <a:pt x="413" y="190"/>
                  </a:cubicBezTo>
                  <a:cubicBezTo>
                    <a:pt x="412" y="191"/>
                    <a:pt x="411" y="193"/>
                    <a:pt x="409" y="194"/>
                  </a:cubicBezTo>
                  <a:close/>
                  <a:moveTo>
                    <a:pt x="370" y="192"/>
                  </a:moveTo>
                  <a:cubicBezTo>
                    <a:pt x="368" y="192"/>
                    <a:pt x="367" y="191"/>
                    <a:pt x="366" y="191"/>
                  </a:cubicBezTo>
                  <a:cubicBezTo>
                    <a:pt x="366" y="190"/>
                    <a:pt x="366" y="190"/>
                    <a:pt x="365" y="190"/>
                  </a:cubicBezTo>
                  <a:cubicBezTo>
                    <a:pt x="367" y="184"/>
                    <a:pt x="367" y="184"/>
                    <a:pt x="367" y="184"/>
                  </a:cubicBezTo>
                  <a:cubicBezTo>
                    <a:pt x="368" y="185"/>
                    <a:pt x="369" y="185"/>
                    <a:pt x="370" y="186"/>
                  </a:cubicBezTo>
                  <a:cubicBezTo>
                    <a:pt x="370" y="186"/>
                    <a:pt x="370" y="186"/>
                    <a:pt x="370" y="186"/>
                  </a:cubicBezTo>
                  <a:cubicBezTo>
                    <a:pt x="371" y="186"/>
                    <a:pt x="371" y="186"/>
                    <a:pt x="371" y="186"/>
                  </a:cubicBezTo>
                  <a:cubicBezTo>
                    <a:pt x="371" y="186"/>
                    <a:pt x="371" y="186"/>
                    <a:pt x="371" y="186"/>
                  </a:cubicBezTo>
                  <a:cubicBezTo>
                    <a:pt x="371" y="186"/>
                    <a:pt x="371" y="186"/>
                    <a:pt x="371" y="186"/>
                  </a:cubicBezTo>
                  <a:cubicBezTo>
                    <a:pt x="371" y="192"/>
                    <a:pt x="371" y="192"/>
                    <a:pt x="371" y="192"/>
                  </a:cubicBezTo>
                  <a:cubicBezTo>
                    <a:pt x="371" y="192"/>
                    <a:pt x="370" y="192"/>
                    <a:pt x="370" y="192"/>
                  </a:cubicBezTo>
                  <a:close/>
                  <a:moveTo>
                    <a:pt x="355" y="182"/>
                  </a:moveTo>
                  <a:cubicBezTo>
                    <a:pt x="354" y="181"/>
                    <a:pt x="354" y="180"/>
                    <a:pt x="354" y="178"/>
                  </a:cubicBezTo>
                  <a:cubicBezTo>
                    <a:pt x="354" y="177"/>
                    <a:pt x="354" y="176"/>
                    <a:pt x="354" y="175"/>
                  </a:cubicBezTo>
                  <a:cubicBezTo>
                    <a:pt x="360" y="175"/>
                    <a:pt x="360" y="175"/>
                    <a:pt x="360" y="175"/>
                  </a:cubicBezTo>
                  <a:cubicBezTo>
                    <a:pt x="360" y="176"/>
                    <a:pt x="360" y="177"/>
                    <a:pt x="360" y="178"/>
                  </a:cubicBezTo>
                  <a:cubicBezTo>
                    <a:pt x="360" y="179"/>
                    <a:pt x="360" y="180"/>
                    <a:pt x="360" y="180"/>
                  </a:cubicBezTo>
                  <a:lnTo>
                    <a:pt x="355" y="182"/>
                  </a:lnTo>
                  <a:close/>
                  <a:moveTo>
                    <a:pt x="82" y="179"/>
                  </a:moveTo>
                  <a:cubicBezTo>
                    <a:pt x="81" y="178"/>
                    <a:pt x="79" y="178"/>
                    <a:pt x="77" y="177"/>
                  </a:cubicBezTo>
                  <a:cubicBezTo>
                    <a:pt x="80" y="172"/>
                    <a:pt x="80" y="172"/>
                    <a:pt x="80" y="172"/>
                  </a:cubicBezTo>
                  <a:cubicBezTo>
                    <a:pt x="82" y="173"/>
                    <a:pt x="84" y="174"/>
                    <a:pt x="86" y="175"/>
                  </a:cubicBezTo>
                  <a:lnTo>
                    <a:pt x="82" y="179"/>
                  </a:lnTo>
                  <a:close/>
                  <a:moveTo>
                    <a:pt x="67" y="168"/>
                  </a:moveTo>
                  <a:cubicBezTo>
                    <a:pt x="67" y="167"/>
                    <a:pt x="67" y="165"/>
                    <a:pt x="67" y="164"/>
                  </a:cubicBezTo>
                  <a:cubicBezTo>
                    <a:pt x="67" y="163"/>
                    <a:pt x="67" y="162"/>
                    <a:pt x="67" y="161"/>
                  </a:cubicBezTo>
                  <a:cubicBezTo>
                    <a:pt x="73" y="161"/>
                    <a:pt x="73" y="161"/>
                    <a:pt x="73" y="161"/>
                  </a:cubicBezTo>
                  <a:cubicBezTo>
                    <a:pt x="73" y="162"/>
                    <a:pt x="73" y="163"/>
                    <a:pt x="73" y="164"/>
                  </a:cubicBezTo>
                  <a:cubicBezTo>
                    <a:pt x="73" y="165"/>
                    <a:pt x="73" y="165"/>
                    <a:pt x="73" y="166"/>
                  </a:cubicBezTo>
                  <a:lnTo>
                    <a:pt x="67" y="168"/>
                  </a:lnTo>
                  <a:close/>
                  <a:moveTo>
                    <a:pt x="354" y="164"/>
                  </a:moveTo>
                  <a:cubicBezTo>
                    <a:pt x="354" y="162"/>
                    <a:pt x="353" y="162"/>
                    <a:pt x="353" y="162"/>
                  </a:cubicBezTo>
                  <a:cubicBezTo>
                    <a:pt x="355" y="156"/>
                    <a:pt x="355" y="156"/>
                    <a:pt x="355" y="156"/>
                  </a:cubicBezTo>
                  <a:cubicBezTo>
                    <a:pt x="357" y="157"/>
                    <a:pt x="359" y="159"/>
                    <a:pt x="360" y="163"/>
                  </a:cubicBezTo>
                  <a:lnTo>
                    <a:pt x="354" y="164"/>
                  </a:lnTo>
                  <a:close/>
                  <a:moveTo>
                    <a:pt x="342" y="162"/>
                  </a:moveTo>
                  <a:cubicBezTo>
                    <a:pt x="338" y="162"/>
                    <a:pt x="336" y="159"/>
                    <a:pt x="335" y="156"/>
                  </a:cubicBezTo>
                  <a:cubicBezTo>
                    <a:pt x="341" y="155"/>
                    <a:pt x="341" y="155"/>
                    <a:pt x="341" y="155"/>
                  </a:cubicBezTo>
                  <a:cubicBezTo>
                    <a:pt x="341" y="156"/>
                    <a:pt x="341" y="156"/>
                    <a:pt x="342" y="156"/>
                  </a:cubicBezTo>
                  <a:lnTo>
                    <a:pt x="342" y="162"/>
                  </a:lnTo>
                  <a:close/>
                  <a:moveTo>
                    <a:pt x="61" y="155"/>
                  </a:moveTo>
                  <a:cubicBezTo>
                    <a:pt x="60" y="155"/>
                    <a:pt x="60" y="154"/>
                    <a:pt x="59" y="153"/>
                  </a:cubicBezTo>
                  <a:cubicBezTo>
                    <a:pt x="59" y="152"/>
                    <a:pt x="59" y="152"/>
                    <a:pt x="58" y="151"/>
                  </a:cubicBezTo>
                  <a:cubicBezTo>
                    <a:pt x="57" y="150"/>
                    <a:pt x="57" y="150"/>
                    <a:pt x="57" y="150"/>
                  </a:cubicBezTo>
                  <a:cubicBezTo>
                    <a:pt x="62" y="146"/>
                    <a:pt x="62" y="146"/>
                    <a:pt x="62" y="146"/>
                  </a:cubicBezTo>
                  <a:cubicBezTo>
                    <a:pt x="62" y="147"/>
                    <a:pt x="62" y="147"/>
                    <a:pt x="62" y="147"/>
                  </a:cubicBezTo>
                  <a:cubicBezTo>
                    <a:pt x="63" y="148"/>
                    <a:pt x="64" y="149"/>
                    <a:pt x="65" y="151"/>
                  </a:cubicBezTo>
                  <a:lnTo>
                    <a:pt x="61" y="155"/>
                  </a:lnTo>
                  <a:close/>
                  <a:moveTo>
                    <a:pt x="354" y="145"/>
                  </a:moveTo>
                  <a:cubicBezTo>
                    <a:pt x="353" y="140"/>
                    <a:pt x="353" y="140"/>
                    <a:pt x="353" y="140"/>
                  </a:cubicBezTo>
                  <a:cubicBezTo>
                    <a:pt x="355" y="139"/>
                    <a:pt x="356" y="139"/>
                    <a:pt x="358" y="138"/>
                  </a:cubicBezTo>
                  <a:cubicBezTo>
                    <a:pt x="360" y="143"/>
                    <a:pt x="360" y="143"/>
                    <a:pt x="360" y="143"/>
                  </a:cubicBezTo>
                  <a:cubicBezTo>
                    <a:pt x="358" y="144"/>
                    <a:pt x="356" y="145"/>
                    <a:pt x="354" y="145"/>
                  </a:cubicBezTo>
                  <a:close/>
                  <a:moveTo>
                    <a:pt x="342" y="144"/>
                  </a:moveTo>
                  <a:cubicBezTo>
                    <a:pt x="336" y="143"/>
                    <a:pt x="336" y="143"/>
                    <a:pt x="336" y="143"/>
                  </a:cubicBezTo>
                  <a:cubicBezTo>
                    <a:pt x="336" y="138"/>
                    <a:pt x="339" y="138"/>
                    <a:pt x="341" y="138"/>
                  </a:cubicBezTo>
                  <a:cubicBezTo>
                    <a:pt x="341" y="138"/>
                    <a:pt x="341" y="138"/>
                    <a:pt x="341" y="138"/>
                  </a:cubicBezTo>
                  <a:cubicBezTo>
                    <a:pt x="341" y="138"/>
                    <a:pt x="342" y="138"/>
                    <a:pt x="343" y="138"/>
                  </a:cubicBezTo>
                  <a:cubicBezTo>
                    <a:pt x="342" y="141"/>
                    <a:pt x="342" y="141"/>
                    <a:pt x="342" y="141"/>
                  </a:cubicBezTo>
                  <a:cubicBezTo>
                    <a:pt x="341" y="143"/>
                    <a:pt x="341" y="143"/>
                    <a:pt x="341" y="143"/>
                  </a:cubicBezTo>
                  <a:cubicBezTo>
                    <a:pt x="342" y="143"/>
                    <a:pt x="342" y="143"/>
                    <a:pt x="342" y="143"/>
                  </a:cubicBezTo>
                  <a:cubicBezTo>
                    <a:pt x="342" y="143"/>
                    <a:pt x="342" y="143"/>
                    <a:pt x="342" y="144"/>
                  </a:cubicBezTo>
                  <a:close/>
                  <a:moveTo>
                    <a:pt x="51" y="139"/>
                  </a:moveTo>
                  <a:cubicBezTo>
                    <a:pt x="51" y="138"/>
                    <a:pt x="51" y="138"/>
                    <a:pt x="51" y="137"/>
                  </a:cubicBezTo>
                  <a:cubicBezTo>
                    <a:pt x="51" y="135"/>
                    <a:pt x="51" y="134"/>
                    <a:pt x="52" y="132"/>
                  </a:cubicBezTo>
                  <a:cubicBezTo>
                    <a:pt x="57" y="133"/>
                    <a:pt x="57" y="133"/>
                    <a:pt x="57" y="133"/>
                  </a:cubicBezTo>
                  <a:cubicBezTo>
                    <a:pt x="57" y="135"/>
                    <a:pt x="57" y="136"/>
                    <a:pt x="57" y="137"/>
                  </a:cubicBezTo>
                  <a:cubicBezTo>
                    <a:pt x="57" y="137"/>
                    <a:pt x="57" y="138"/>
                    <a:pt x="57" y="138"/>
                  </a:cubicBezTo>
                  <a:lnTo>
                    <a:pt x="51" y="139"/>
                  </a:lnTo>
                  <a:close/>
                  <a:moveTo>
                    <a:pt x="366" y="132"/>
                  </a:moveTo>
                  <a:cubicBezTo>
                    <a:pt x="363" y="131"/>
                    <a:pt x="363" y="131"/>
                    <a:pt x="363" y="131"/>
                  </a:cubicBezTo>
                  <a:cubicBezTo>
                    <a:pt x="363" y="129"/>
                    <a:pt x="363" y="126"/>
                    <a:pt x="365" y="124"/>
                  </a:cubicBezTo>
                  <a:cubicBezTo>
                    <a:pt x="367" y="126"/>
                    <a:pt x="367" y="126"/>
                    <a:pt x="367" y="126"/>
                  </a:cubicBezTo>
                  <a:cubicBezTo>
                    <a:pt x="369" y="129"/>
                    <a:pt x="369" y="129"/>
                    <a:pt x="369" y="129"/>
                  </a:cubicBezTo>
                  <a:cubicBezTo>
                    <a:pt x="369" y="129"/>
                    <a:pt x="369" y="130"/>
                    <a:pt x="368" y="132"/>
                  </a:cubicBezTo>
                  <a:lnTo>
                    <a:pt x="366" y="132"/>
                  </a:lnTo>
                  <a:close/>
                  <a:moveTo>
                    <a:pt x="53" y="121"/>
                  </a:moveTo>
                  <a:cubicBezTo>
                    <a:pt x="52" y="119"/>
                    <a:pt x="52" y="118"/>
                    <a:pt x="51" y="116"/>
                  </a:cubicBezTo>
                  <a:cubicBezTo>
                    <a:pt x="57" y="114"/>
                    <a:pt x="57" y="114"/>
                    <a:pt x="57" y="114"/>
                  </a:cubicBezTo>
                  <a:cubicBezTo>
                    <a:pt x="58" y="116"/>
                    <a:pt x="58" y="118"/>
                    <a:pt x="58" y="121"/>
                  </a:cubicBezTo>
                  <a:lnTo>
                    <a:pt x="53" y="121"/>
                  </a:lnTo>
                  <a:close/>
                  <a:moveTo>
                    <a:pt x="364" y="115"/>
                  </a:moveTo>
                  <a:cubicBezTo>
                    <a:pt x="364" y="114"/>
                    <a:pt x="364" y="114"/>
                    <a:pt x="364" y="114"/>
                  </a:cubicBezTo>
                  <a:cubicBezTo>
                    <a:pt x="364" y="112"/>
                    <a:pt x="364" y="111"/>
                    <a:pt x="365" y="109"/>
                  </a:cubicBezTo>
                  <a:cubicBezTo>
                    <a:pt x="370" y="110"/>
                    <a:pt x="370" y="110"/>
                    <a:pt x="370" y="110"/>
                  </a:cubicBezTo>
                  <a:cubicBezTo>
                    <a:pt x="370" y="111"/>
                    <a:pt x="370" y="112"/>
                    <a:pt x="370" y="114"/>
                  </a:cubicBezTo>
                  <a:cubicBezTo>
                    <a:pt x="370" y="115"/>
                    <a:pt x="370" y="115"/>
                    <a:pt x="370" y="115"/>
                  </a:cubicBezTo>
                  <a:lnTo>
                    <a:pt x="364" y="115"/>
                  </a:lnTo>
                  <a:close/>
                  <a:moveTo>
                    <a:pt x="44" y="110"/>
                  </a:moveTo>
                  <a:cubicBezTo>
                    <a:pt x="42" y="108"/>
                    <a:pt x="42" y="108"/>
                    <a:pt x="42" y="108"/>
                  </a:cubicBezTo>
                  <a:cubicBezTo>
                    <a:pt x="41" y="108"/>
                    <a:pt x="40" y="107"/>
                    <a:pt x="39" y="106"/>
                  </a:cubicBezTo>
                  <a:cubicBezTo>
                    <a:pt x="43" y="102"/>
                    <a:pt x="43" y="102"/>
                    <a:pt x="43" y="102"/>
                  </a:cubicBezTo>
                  <a:cubicBezTo>
                    <a:pt x="44" y="102"/>
                    <a:pt x="45" y="103"/>
                    <a:pt x="45" y="103"/>
                  </a:cubicBezTo>
                  <a:cubicBezTo>
                    <a:pt x="47" y="105"/>
                    <a:pt x="47" y="105"/>
                    <a:pt x="47" y="105"/>
                  </a:cubicBezTo>
                  <a:lnTo>
                    <a:pt x="44" y="110"/>
                  </a:lnTo>
                  <a:close/>
                  <a:moveTo>
                    <a:pt x="376" y="103"/>
                  </a:moveTo>
                  <a:cubicBezTo>
                    <a:pt x="373" y="98"/>
                    <a:pt x="373" y="98"/>
                    <a:pt x="373" y="98"/>
                  </a:cubicBezTo>
                  <a:cubicBezTo>
                    <a:pt x="375" y="97"/>
                    <a:pt x="377" y="96"/>
                    <a:pt x="379" y="96"/>
                  </a:cubicBezTo>
                  <a:cubicBezTo>
                    <a:pt x="380" y="101"/>
                    <a:pt x="380" y="101"/>
                    <a:pt x="380" y="101"/>
                  </a:cubicBezTo>
                  <a:cubicBezTo>
                    <a:pt x="379" y="102"/>
                    <a:pt x="377" y="102"/>
                    <a:pt x="376" y="103"/>
                  </a:cubicBezTo>
                  <a:close/>
                  <a:moveTo>
                    <a:pt x="34" y="94"/>
                  </a:moveTo>
                  <a:cubicBezTo>
                    <a:pt x="34" y="92"/>
                    <a:pt x="33" y="91"/>
                    <a:pt x="32" y="90"/>
                  </a:cubicBezTo>
                  <a:cubicBezTo>
                    <a:pt x="36" y="86"/>
                    <a:pt x="36" y="86"/>
                    <a:pt x="36" y="86"/>
                  </a:cubicBezTo>
                  <a:cubicBezTo>
                    <a:pt x="37" y="87"/>
                    <a:pt x="39" y="89"/>
                    <a:pt x="40" y="92"/>
                  </a:cubicBezTo>
                  <a:lnTo>
                    <a:pt x="34" y="94"/>
                  </a:lnTo>
                  <a:close/>
                  <a:moveTo>
                    <a:pt x="382" y="93"/>
                  </a:moveTo>
                  <a:cubicBezTo>
                    <a:pt x="382" y="93"/>
                    <a:pt x="382" y="93"/>
                    <a:pt x="382" y="93"/>
                  </a:cubicBezTo>
                  <a:cubicBezTo>
                    <a:pt x="382" y="93"/>
                    <a:pt x="382" y="93"/>
                    <a:pt x="382" y="93"/>
                  </a:cubicBezTo>
                  <a:cubicBezTo>
                    <a:pt x="382" y="92"/>
                    <a:pt x="382" y="90"/>
                    <a:pt x="382" y="89"/>
                  </a:cubicBezTo>
                  <a:cubicBezTo>
                    <a:pt x="381" y="87"/>
                    <a:pt x="381" y="87"/>
                    <a:pt x="381" y="87"/>
                  </a:cubicBezTo>
                  <a:cubicBezTo>
                    <a:pt x="387" y="86"/>
                    <a:pt x="387" y="86"/>
                    <a:pt x="387" y="86"/>
                  </a:cubicBezTo>
                  <a:cubicBezTo>
                    <a:pt x="387" y="88"/>
                    <a:pt x="387" y="88"/>
                    <a:pt x="387" y="88"/>
                  </a:cubicBezTo>
                  <a:cubicBezTo>
                    <a:pt x="388" y="89"/>
                    <a:pt x="388" y="91"/>
                    <a:pt x="388" y="92"/>
                  </a:cubicBezTo>
                  <a:cubicBezTo>
                    <a:pt x="388" y="92"/>
                    <a:pt x="388" y="92"/>
                    <a:pt x="388" y="92"/>
                  </a:cubicBezTo>
                  <a:cubicBezTo>
                    <a:pt x="388" y="93"/>
                    <a:pt x="388" y="93"/>
                    <a:pt x="388" y="93"/>
                  </a:cubicBezTo>
                  <a:cubicBezTo>
                    <a:pt x="385" y="92"/>
                    <a:pt x="385" y="92"/>
                    <a:pt x="385" y="92"/>
                  </a:cubicBezTo>
                  <a:lnTo>
                    <a:pt x="382" y="93"/>
                  </a:lnTo>
                  <a:close/>
                  <a:moveTo>
                    <a:pt x="428" y="85"/>
                  </a:moveTo>
                  <a:cubicBezTo>
                    <a:pt x="427" y="85"/>
                    <a:pt x="425" y="84"/>
                    <a:pt x="422" y="82"/>
                  </a:cubicBezTo>
                  <a:cubicBezTo>
                    <a:pt x="426" y="77"/>
                    <a:pt x="426" y="77"/>
                    <a:pt x="426" y="77"/>
                  </a:cubicBezTo>
                  <a:cubicBezTo>
                    <a:pt x="428" y="79"/>
                    <a:pt x="429" y="79"/>
                    <a:pt x="429" y="79"/>
                  </a:cubicBezTo>
                  <a:cubicBezTo>
                    <a:pt x="429" y="85"/>
                    <a:pt x="429" y="85"/>
                    <a:pt x="429" y="85"/>
                  </a:cubicBezTo>
                  <a:lnTo>
                    <a:pt x="428" y="85"/>
                  </a:lnTo>
                  <a:close/>
                  <a:moveTo>
                    <a:pt x="28" y="83"/>
                  </a:moveTo>
                  <a:cubicBezTo>
                    <a:pt x="22" y="82"/>
                    <a:pt x="22" y="82"/>
                    <a:pt x="22" y="82"/>
                  </a:cubicBezTo>
                  <a:cubicBezTo>
                    <a:pt x="22" y="81"/>
                    <a:pt x="22" y="80"/>
                    <a:pt x="23" y="79"/>
                  </a:cubicBezTo>
                  <a:cubicBezTo>
                    <a:pt x="23" y="79"/>
                    <a:pt x="23" y="78"/>
                    <a:pt x="23" y="77"/>
                  </a:cubicBezTo>
                  <a:cubicBezTo>
                    <a:pt x="29" y="76"/>
                    <a:pt x="29" y="76"/>
                    <a:pt x="29" y="76"/>
                  </a:cubicBezTo>
                  <a:cubicBezTo>
                    <a:pt x="29" y="77"/>
                    <a:pt x="29" y="77"/>
                    <a:pt x="29" y="77"/>
                  </a:cubicBezTo>
                  <a:cubicBezTo>
                    <a:pt x="29" y="79"/>
                    <a:pt x="29" y="81"/>
                    <a:pt x="28" y="82"/>
                  </a:cubicBezTo>
                  <a:cubicBezTo>
                    <a:pt x="28" y="82"/>
                    <a:pt x="28" y="82"/>
                    <a:pt x="28" y="83"/>
                  </a:cubicBezTo>
                  <a:close/>
                  <a:moveTo>
                    <a:pt x="441" y="80"/>
                  </a:moveTo>
                  <a:cubicBezTo>
                    <a:pt x="438" y="75"/>
                    <a:pt x="438" y="75"/>
                    <a:pt x="438" y="75"/>
                  </a:cubicBezTo>
                  <a:cubicBezTo>
                    <a:pt x="439" y="75"/>
                    <a:pt x="440" y="74"/>
                    <a:pt x="440" y="72"/>
                  </a:cubicBezTo>
                  <a:cubicBezTo>
                    <a:pt x="441" y="72"/>
                    <a:pt x="441" y="72"/>
                    <a:pt x="441" y="72"/>
                  </a:cubicBezTo>
                  <a:cubicBezTo>
                    <a:pt x="446" y="75"/>
                    <a:pt x="446" y="75"/>
                    <a:pt x="446" y="75"/>
                  </a:cubicBezTo>
                  <a:cubicBezTo>
                    <a:pt x="445" y="76"/>
                    <a:pt x="445" y="76"/>
                    <a:pt x="445" y="76"/>
                  </a:cubicBezTo>
                  <a:cubicBezTo>
                    <a:pt x="444" y="77"/>
                    <a:pt x="443" y="79"/>
                    <a:pt x="441" y="80"/>
                  </a:cubicBezTo>
                  <a:close/>
                  <a:moveTo>
                    <a:pt x="379" y="75"/>
                  </a:moveTo>
                  <a:cubicBezTo>
                    <a:pt x="379" y="73"/>
                    <a:pt x="379" y="71"/>
                    <a:pt x="379" y="69"/>
                  </a:cubicBezTo>
                  <a:cubicBezTo>
                    <a:pt x="385" y="69"/>
                    <a:pt x="385" y="69"/>
                    <a:pt x="385" y="69"/>
                  </a:cubicBezTo>
                  <a:cubicBezTo>
                    <a:pt x="385" y="71"/>
                    <a:pt x="385" y="73"/>
                    <a:pt x="385" y="75"/>
                  </a:cubicBezTo>
                  <a:lnTo>
                    <a:pt x="379" y="75"/>
                  </a:lnTo>
                  <a:close/>
                  <a:moveTo>
                    <a:pt x="415" y="72"/>
                  </a:moveTo>
                  <a:cubicBezTo>
                    <a:pt x="415" y="72"/>
                    <a:pt x="415" y="72"/>
                    <a:pt x="414" y="72"/>
                  </a:cubicBezTo>
                  <a:cubicBezTo>
                    <a:pt x="413" y="71"/>
                    <a:pt x="412" y="69"/>
                    <a:pt x="411" y="67"/>
                  </a:cubicBezTo>
                  <a:cubicBezTo>
                    <a:pt x="416" y="64"/>
                    <a:pt x="416" y="64"/>
                    <a:pt x="416" y="64"/>
                  </a:cubicBezTo>
                  <a:cubicBezTo>
                    <a:pt x="417" y="66"/>
                    <a:pt x="418" y="67"/>
                    <a:pt x="418" y="67"/>
                  </a:cubicBezTo>
                  <a:cubicBezTo>
                    <a:pt x="418" y="67"/>
                    <a:pt x="419" y="68"/>
                    <a:pt x="419" y="68"/>
                  </a:cubicBezTo>
                  <a:lnTo>
                    <a:pt x="415" y="72"/>
                  </a:lnTo>
                  <a:close/>
                  <a:moveTo>
                    <a:pt x="454" y="69"/>
                  </a:moveTo>
                  <a:cubicBezTo>
                    <a:pt x="452" y="64"/>
                    <a:pt x="452" y="64"/>
                    <a:pt x="452" y="64"/>
                  </a:cubicBezTo>
                  <a:cubicBezTo>
                    <a:pt x="453" y="63"/>
                    <a:pt x="455" y="62"/>
                    <a:pt x="456" y="61"/>
                  </a:cubicBezTo>
                  <a:cubicBezTo>
                    <a:pt x="460" y="66"/>
                    <a:pt x="460" y="66"/>
                    <a:pt x="460" y="66"/>
                  </a:cubicBezTo>
                  <a:cubicBezTo>
                    <a:pt x="458" y="67"/>
                    <a:pt x="456" y="68"/>
                    <a:pt x="454" y="69"/>
                  </a:cubicBezTo>
                  <a:close/>
                  <a:moveTo>
                    <a:pt x="25" y="67"/>
                  </a:moveTo>
                  <a:cubicBezTo>
                    <a:pt x="19" y="65"/>
                    <a:pt x="19" y="65"/>
                    <a:pt x="19" y="65"/>
                  </a:cubicBezTo>
                  <a:cubicBezTo>
                    <a:pt x="20" y="64"/>
                    <a:pt x="21" y="63"/>
                    <a:pt x="22" y="61"/>
                  </a:cubicBezTo>
                  <a:cubicBezTo>
                    <a:pt x="22" y="61"/>
                    <a:pt x="23" y="61"/>
                    <a:pt x="23" y="61"/>
                  </a:cubicBezTo>
                  <a:cubicBezTo>
                    <a:pt x="28" y="63"/>
                    <a:pt x="28" y="63"/>
                    <a:pt x="28" y="63"/>
                  </a:cubicBezTo>
                  <a:cubicBezTo>
                    <a:pt x="28" y="64"/>
                    <a:pt x="27" y="65"/>
                    <a:pt x="26" y="66"/>
                  </a:cubicBezTo>
                  <a:cubicBezTo>
                    <a:pt x="25" y="66"/>
                    <a:pt x="25" y="67"/>
                    <a:pt x="25" y="67"/>
                  </a:cubicBezTo>
                  <a:close/>
                  <a:moveTo>
                    <a:pt x="387" y="60"/>
                  </a:moveTo>
                  <a:cubicBezTo>
                    <a:pt x="383" y="56"/>
                    <a:pt x="383" y="56"/>
                    <a:pt x="383" y="56"/>
                  </a:cubicBezTo>
                  <a:cubicBezTo>
                    <a:pt x="384" y="54"/>
                    <a:pt x="386" y="53"/>
                    <a:pt x="388" y="52"/>
                  </a:cubicBezTo>
                  <a:cubicBezTo>
                    <a:pt x="391" y="57"/>
                    <a:pt x="391" y="57"/>
                    <a:pt x="391" y="57"/>
                  </a:cubicBezTo>
                  <a:cubicBezTo>
                    <a:pt x="389" y="58"/>
                    <a:pt x="388" y="59"/>
                    <a:pt x="387" y="60"/>
                  </a:cubicBezTo>
                  <a:close/>
                  <a:moveTo>
                    <a:pt x="405" y="60"/>
                  </a:moveTo>
                  <a:cubicBezTo>
                    <a:pt x="403" y="59"/>
                    <a:pt x="401" y="58"/>
                    <a:pt x="400" y="57"/>
                  </a:cubicBezTo>
                  <a:cubicBezTo>
                    <a:pt x="402" y="52"/>
                    <a:pt x="402" y="52"/>
                    <a:pt x="402" y="52"/>
                  </a:cubicBezTo>
                  <a:cubicBezTo>
                    <a:pt x="404" y="53"/>
                    <a:pt x="406" y="53"/>
                    <a:pt x="407" y="54"/>
                  </a:cubicBezTo>
                  <a:lnTo>
                    <a:pt x="405" y="60"/>
                  </a:lnTo>
                  <a:close/>
                  <a:moveTo>
                    <a:pt x="16" y="57"/>
                  </a:moveTo>
                  <a:cubicBezTo>
                    <a:pt x="13" y="56"/>
                    <a:pt x="13" y="56"/>
                    <a:pt x="13" y="56"/>
                  </a:cubicBezTo>
                  <a:cubicBezTo>
                    <a:pt x="12" y="56"/>
                    <a:pt x="11" y="55"/>
                    <a:pt x="10" y="55"/>
                  </a:cubicBezTo>
                  <a:cubicBezTo>
                    <a:pt x="13" y="50"/>
                    <a:pt x="13" y="50"/>
                    <a:pt x="13" y="50"/>
                  </a:cubicBezTo>
                  <a:cubicBezTo>
                    <a:pt x="13" y="50"/>
                    <a:pt x="14" y="50"/>
                    <a:pt x="15" y="51"/>
                  </a:cubicBezTo>
                  <a:cubicBezTo>
                    <a:pt x="18" y="52"/>
                    <a:pt x="18" y="52"/>
                    <a:pt x="18" y="52"/>
                  </a:cubicBezTo>
                  <a:lnTo>
                    <a:pt x="16" y="57"/>
                  </a:lnTo>
                  <a:close/>
                  <a:moveTo>
                    <a:pt x="456" y="55"/>
                  </a:moveTo>
                  <a:cubicBezTo>
                    <a:pt x="456" y="54"/>
                    <a:pt x="455" y="54"/>
                    <a:pt x="455" y="53"/>
                  </a:cubicBezTo>
                  <a:cubicBezTo>
                    <a:pt x="454" y="52"/>
                    <a:pt x="454" y="51"/>
                    <a:pt x="453" y="51"/>
                  </a:cubicBezTo>
                  <a:cubicBezTo>
                    <a:pt x="458" y="47"/>
                    <a:pt x="458" y="47"/>
                    <a:pt x="458" y="47"/>
                  </a:cubicBezTo>
                  <a:cubicBezTo>
                    <a:pt x="459" y="48"/>
                    <a:pt x="459" y="48"/>
                    <a:pt x="460" y="49"/>
                  </a:cubicBezTo>
                  <a:cubicBezTo>
                    <a:pt x="460" y="50"/>
                    <a:pt x="461" y="51"/>
                    <a:pt x="461" y="52"/>
                  </a:cubicBezTo>
                  <a:lnTo>
                    <a:pt x="456" y="55"/>
                  </a:lnTo>
                  <a:close/>
                  <a:moveTo>
                    <a:pt x="14" y="46"/>
                  </a:moveTo>
                  <a:cubicBezTo>
                    <a:pt x="10" y="42"/>
                    <a:pt x="10" y="42"/>
                    <a:pt x="10" y="42"/>
                  </a:cubicBezTo>
                  <a:cubicBezTo>
                    <a:pt x="11" y="41"/>
                    <a:pt x="11" y="41"/>
                    <a:pt x="11" y="41"/>
                  </a:cubicBezTo>
                  <a:cubicBezTo>
                    <a:pt x="11" y="41"/>
                    <a:pt x="11" y="41"/>
                    <a:pt x="11" y="41"/>
                  </a:cubicBezTo>
                  <a:cubicBezTo>
                    <a:pt x="15" y="37"/>
                    <a:pt x="15" y="37"/>
                    <a:pt x="15" y="37"/>
                  </a:cubicBezTo>
                  <a:cubicBezTo>
                    <a:pt x="17" y="38"/>
                    <a:pt x="17" y="40"/>
                    <a:pt x="17" y="41"/>
                  </a:cubicBezTo>
                  <a:cubicBezTo>
                    <a:pt x="17" y="42"/>
                    <a:pt x="17" y="44"/>
                    <a:pt x="15" y="45"/>
                  </a:cubicBezTo>
                  <a:lnTo>
                    <a:pt x="14" y="46"/>
                  </a:lnTo>
                  <a:close/>
                  <a:moveTo>
                    <a:pt x="455" y="38"/>
                  </a:moveTo>
                  <a:cubicBezTo>
                    <a:pt x="449" y="38"/>
                    <a:pt x="449" y="38"/>
                    <a:pt x="449" y="38"/>
                  </a:cubicBezTo>
                  <a:cubicBezTo>
                    <a:pt x="449" y="38"/>
                    <a:pt x="449" y="38"/>
                    <a:pt x="449" y="38"/>
                  </a:cubicBezTo>
                  <a:cubicBezTo>
                    <a:pt x="449" y="37"/>
                    <a:pt x="449" y="36"/>
                    <a:pt x="449" y="36"/>
                  </a:cubicBezTo>
                  <a:cubicBezTo>
                    <a:pt x="449" y="34"/>
                    <a:pt x="449" y="34"/>
                    <a:pt x="449" y="33"/>
                  </a:cubicBezTo>
                  <a:cubicBezTo>
                    <a:pt x="455" y="31"/>
                    <a:pt x="455" y="31"/>
                    <a:pt x="455" y="31"/>
                  </a:cubicBezTo>
                  <a:cubicBezTo>
                    <a:pt x="455" y="33"/>
                    <a:pt x="455" y="34"/>
                    <a:pt x="455" y="36"/>
                  </a:cubicBezTo>
                  <a:cubicBezTo>
                    <a:pt x="455" y="36"/>
                    <a:pt x="455" y="37"/>
                    <a:pt x="455" y="38"/>
                  </a:cubicBezTo>
                  <a:close/>
                  <a:moveTo>
                    <a:pt x="441" y="35"/>
                  </a:moveTo>
                  <a:cubicBezTo>
                    <a:pt x="440" y="35"/>
                    <a:pt x="439" y="34"/>
                    <a:pt x="438" y="34"/>
                  </a:cubicBezTo>
                  <a:cubicBezTo>
                    <a:pt x="437" y="33"/>
                    <a:pt x="436" y="32"/>
                    <a:pt x="435" y="31"/>
                  </a:cubicBezTo>
                  <a:cubicBezTo>
                    <a:pt x="439" y="27"/>
                    <a:pt x="439" y="27"/>
                    <a:pt x="439" y="27"/>
                  </a:cubicBezTo>
                  <a:cubicBezTo>
                    <a:pt x="440" y="28"/>
                    <a:pt x="441" y="28"/>
                    <a:pt x="441" y="29"/>
                  </a:cubicBezTo>
                  <a:cubicBezTo>
                    <a:pt x="442" y="29"/>
                    <a:pt x="442" y="29"/>
                    <a:pt x="443" y="29"/>
                  </a:cubicBezTo>
                  <a:lnTo>
                    <a:pt x="441" y="35"/>
                  </a:lnTo>
                  <a:close/>
                  <a:moveTo>
                    <a:pt x="1" y="35"/>
                  </a:moveTo>
                  <a:cubicBezTo>
                    <a:pt x="0" y="34"/>
                    <a:pt x="0" y="33"/>
                    <a:pt x="0" y="32"/>
                  </a:cubicBezTo>
                  <a:cubicBezTo>
                    <a:pt x="0" y="30"/>
                    <a:pt x="1" y="28"/>
                    <a:pt x="1" y="27"/>
                  </a:cubicBezTo>
                  <a:cubicBezTo>
                    <a:pt x="7" y="29"/>
                    <a:pt x="7" y="29"/>
                    <a:pt x="7" y="29"/>
                  </a:cubicBezTo>
                  <a:cubicBezTo>
                    <a:pt x="6" y="30"/>
                    <a:pt x="6" y="31"/>
                    <a:pt x="6" y="32"/>
                  </a:cubicBezTo>
                  <a:lnTo>
                    <a:pt x="1" y="35"/>
                  </a:lnTo>
                  <a:close/>
                  <a:moveTo>
                    <a:pt x="426" y="24"/>
                  </a:moveTo>
                  <a:cubicBezTo>
                    <a:pt x="425" y="23"/>
                    <a:pt x="422" y="21"/>
                    <a:pt x="422" y="17"/>
                  </a:cubicBezTo>
                  <a:cubicBezTo>
                    <a:pt x="428" y="17"/>
                    <a:pt x="428" y="17"/>
                    <a:pt x="428" y="17"/>
                  </a:cubicBezTo>
                  <a:cubicBezTo>
                    <a:pt x="428" y="18"/>
                    <a:pt x="428" y="18"/>
                    <a:pt x="429" y="19"/>
                  </a:cubicBezTo>
                  <a:lnTo>
                    <a:pt x="426" y="24"/>
                  </a:lnTo>
                  <a:close/>
                  <a:moveTo>
                    <a:pt x="7" y="17"/>
                  </a:moveTo>
                  <a:cubicBezTo>
                    <a:pt x="1" y="16"/>
                    <a:pt x="1" y="16"/>
                    <a:pt x="1" y="16"/>
                  </a:cubicBezTo>
                  <a:cubicBezTo>
                    <a:pt x="2" y="13"/>
                    <a:pt x="3" y="10"/>
                    <a:pt x="3" y="10"/>
                  </a:cubicBezTo>
                  <a:cubicBezTo>
                    <a:pt x="8" y="12"/>
                    <a:pt x="8" y="12"/>
                    <a:pt x="8" y="12"/>
                  </a:cubicBezTo>
                  <a:cubicBezTo>
                    <a:pt x="8" y="12"/>
                    <a:pt x="7" y="15"/>
                    <a:pt x="7" y="17"/>
                  </a:cubicBezTo>
                  <a:close/>
                  <a:moveTo>
                    <a:pt x="430" y="8"/>
                  </a:moveTo>
                  <a:cubicBezTo>
                    <a:pt x="425" y="4"/>
                    <a:pt x="425" y="4"/>
                    <a:pt x="425" y="4"/>
                  </a:cubicBezTo>
                  <a:cubicBezTo>
                    <a:pt x="426" y="3"/>
                    <a:pt x="427" y="2"/>
                    <a:pt x="429" y="0"/>
                  </a:cubicBezTo>
                  <a:cubicBezTo>
                    <a:pt x="430" y="0"/>
                    <a:pt x="430" y="0"/>
                    <a:pt x="430" y="0"/>
                  </a:cubicBezTo>
                  <a:cubicBezTo>
                    <a:pt x="433" y="4"/>
                    <a:pt x="433" y="4"/>
                    <a:pt x="433" y="4"/>
                  </a:cubicBezTo>
                  <a:cubicBezTo>
                    <a:pt x="433" y="5"/>
                    <a:pt x="433" y="5"/>
                    <a:pt x="433" y="5"/>
                  </a:cubicBezTo>
                  <a:cubicBezTo>
                    <a:pt x="431" y="6"/>
                    <a:pt x="430" y="7"/>
                    <a:pt x="430"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1" name="íSḷídé">
              <a:extLst>
                <a:ext uri="{FF2B5EF4-FFF2-40B4-BE49-F238E27FC236}">
                  <a16:creationId xmlns:a16="http://schemas.microsoft.com/office/drawing/2014/main" id="{A8952878-A90D-4CD2-80AE-EB1563FB1012}"/>
                </a:ext>
              </a:extLst>
            </p:cNvPr>
            <p:cNvSpPr/>
            <p:nvPr/>
          </p:nvSpPr>
          <p:spPr bwMode="auto">
            <a:xfrm>
              <a:off x="7523163" y="3565525"/>
              <a:ext cx="220663" cy="150813"/>
            </a:xfrm>
            <a:custGeom>
              <a:avLst/>
              <a:gdLst>
                <a:gd name="T0" fmla="*/ 81 w 103"/>
                <a:gd name="T1" fmla="*/ 71 h 71"/>
                <a:gd name="T2" fmla="*/ 81 w 103"/>
                <a:gd name="T3" fmla="*/ 71 h 71"/>
                <a:gd name="T4" fmla="*/ 80 w 103"/>
                <a:gd name="T5" fmla="*/ 71 h 71"/>
                <a:gd name="T6" fmla="*/ 80 w 103"/>
                <a:gd name="T7" fmla="*/ 65 h 71"/>
                <a:gd name="T8" fmla="*/ 81 w 103"/>
                <a:gd name="T9" fmla="*/ 65 h 71"/>
                <a:gd name="T10" fmla="*/ 81 w 103"/>
                <a:gd name="T11" fmla="*/ 65 h 71"/>
                <a:gd name="T12" fmla="*/ 84 w 103"/>
                <a:gd name="T13" fmla="*/ 64 h 71"/>
                <a:gd name="T14" fmla="*/ 87 w 103"/>
                <a:gd name="T15" fmla="*/ 69 h 71"/>
                <a:gd name="T16" fmla="*/ 81 w 103"/>
                <a:gd name="T17" fmla="*/ 71 h 71"/>
                <a:gd name="T18" fmla="*/ 68 w 103"/>
                <a:gd name="T19" fmla="*/ 70 h 71"/>
                <a:gd name="T20" fmla="*/ 62 w 103"/>
                <a:gd name="T21" fmla="*/ 70 h 71"/>
                <a:gd name="T22" fmla="*/ 63 w 103"/>
                <a:gd name="T23" fmla="*/ 64 h 71"/>
                <a:gd name="T24" fmla="*/ 68 w 103"/>
                <a:gd name="T25" fmla="*/ 64 h 71"/>
                <a:gd name="T26" fmla="*/ 68 w 103"/>
                <a:gd name="T27" fmla="*/ 70 h 71"/>
                <a:gd name="T28" fmla="*/ 100 w 103"/>
                <a:gd name="T29" fmla="*/ 68 h 71"/>
                <a:gd name="T30" fmla="*/ 95 w 103"/>
                <a:gd name="T31" fmla="*/ 66 h 71"/>
                <a:gd name="T32" fmla="*/ 97 w 103"/>
                <a:gd name="T33" fmla="*/ 60 h 71"/>
                <a:gd name="T34" fmla="*/ 103 w 103"/>
                <a:gd name="T35" fmla="*/ 63 h 71"/>
                <a:gd name="T36" fmla="*/ 100 w 103"/>
                <a:gd name="T37" fmla="*/ 68 h 71"/>
                <a:gd name="T38" fmla="*/ 50 w 103"/>
                <a:gd name="T39" fmla="*/ 64 h 71"/>
                <a:gd name="T40" fmla="*/ 48 w 103"/>
                <a:gd name="T41" fmla="*/ 58 h 71"/>
                <a:gd name="T42" fmla="*/ 53 w 103"/>
                <a:gd name="T43" fmla="*/ 56 h 71"/>
                <a:gd name="T44" fmla="*/ 55 w 103"/>
                <a:gd name="T45" fmla="*/ 61 h 71"/>
                <a:gd name="T46" fmla="*/ 50 w 103"/>
                <a:gd name="T47" fmla="*/ 64 h 71"/>
                <a:gd name="T48" fmla="*/ 43 w 103"/>
                <a:gd name="T49" fmla="*/ 50 h 71"/>
                <a:gd name="T50" fmla="*/ 43 w 103"/>
                <a:gd name="T51" fmla="*/ 50 h 71"/>
                <a:gd name="T52" fmla="*/ 37 w 103"/>
                <a:gd name="T53" fmla="*/ 48 h 71"/>
                <a:gd name="T54" fmla="*/ 41 w 103"/>
                <a:gd name="T55" fmla="*/ 43 h 71"/>
                <a:gd name="T56" fmla="*/ 43 w 103"/>
                <a:gd name="T57" fmla="*/ 44 h 71"/>
                <a:gd name="T58" fmla="*/ 45 w 103"/>
                <a:gd name="T59" fmla="*/ 45 h 71"/>
                <a:gd name="T60" fmla="*/ 43 w 103"/>
                <a:gd name="T61" fmla="*/ 50 h 71"/>
                <a:gd name="T62" fmla="*/ 30 w 103"/>
                <a:gd name="T63" fmla="*/ 38 h 71"/>
                <a:gd name="T64" fmla="*/ 27 w 103"/>
                <a:gd name="T65" fmla="*/ 36 h 71"/>
                <a:gd name="T66" fmla="*/ 28 w 103"/>
                <a:gd name="T67" fmla="*/ 30 h 71"/>
                <a:gd name="T68" fmla="*/ 35 w 103"/>
                <a:gd name="T69" fmla="*/ 34 h 71"/>
                <a:gd name="T70" fmla="*/ 30 w 103"/>
                <a:gd name="T71" fmla="*/ 38 h 71"/>
                <a:gd name="T72" fmla="*/ 15 w 103"/>
                <a:gd name="T73" fmla="*/ 37 h 71"/>
                <a:gd name="T74" fmla="*/ 9 w 103"/>
                <a:gd name="T75" fmla="*/ 35 h 71"/>
                <a:gd name="T76" fmla="*/ 12 w 103"/>
                <a:gd name="T77" fmla="*/ 30 h 71"/>
                <a:gd name="T78" fmla="*/ 16 w 103"/>
                <a:gd name="T79" fmla="*/ 31 h 71"/>
                <a:gd name="T80" fmla="*/ 15 w 103"/>
                <a:gd name="T81" fmla="*/ 37 h 71"/>
                <a:gd name="T82" fmla="*/ 0 w 103"/>
                <a:gd name="T83" fmla="*/ 24 h 71"/>
                <a:gd name="T84" fmla="*/ 0 w 103"/>
                <a:gd name="T85" fmla="*/ 21 h 71"/>
                <a:gd name="T86" fmla="*/ 0 w 103"/>
                <a:gd name="T87" fmla="*/ 17 h 71"/>
                <a:gd name="T88" fmla="*/ 6 w 103"/>
                <a:gd name="T89" fmla="*/ 18 h 71"/>
                <a:gd name="T90" fmla="*/ 6 w 103"/>
                <a:gd name="T91" fmla="*/ 21 h 71"/>
                <a:gd name="T92" fmla="*/ 6 w 103"/>
                <a:gd name="T93" fmla="*/ 23 h 71"/>
                <a:gd name="T94" fmla="*/ 0 w 103"/>
                <a:gd name="T95" fmla="*/ 24 h 71"/>
                <a:gd name="T96" fmla="*/ 10 w 103"/>
                <a:gd name="T97" fmla="*/ 8 h 71"/>
                <a:gd name="T98" fmla="*/ 4 w 103"/>
                <a:gd name="T99" fmla="*/ 6 h 71"/>
                <a:gd name="T100" fmla="*/ 7 w 103"/>
                <a:gd name="T101" fmla="*/ 0 h 71"/>
                <a:gd name="T102" fmla="*/ 12 w 103"/>
                <a:gd name="T103" fmla="*/ 3 h 71"/>
                <a:gd name="T104" fmla="*/ 10 w 103"/>
                <a:gd name="T105" fmla="*/ 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3" h="71">
                  <a:moveTo>
                    <a:pt x="81" y="71"/>
                  </a:moveTo>
                  <a:cubicBezTo>
                    <a:pt x="81" y="71"/>
                    <a:pt x="81" y="71"/>
                    <a:pt x="81" y="71"/>
                  </a:cubicBezTo>
                  <a:cubicBezTo>
                    <a:pt x="80" y="71"/>
                    <a:pt x="80" y="71"/>
                    <a:pt x="80" y="71"/>
                  </a:cubicBezTo>
                  <a:cubicBezTo>
                    <a:pt x="80" y="65"/>
                    <a:pt x="80" y="65"/>
                    <a:pt x="80" y="65"/>
                  </a:cubicBezTo>
                  <a:cubicBezTo>
                    <a:pt x="81" y="65"/>
                    <a:pt x="81" y="65"/>
                    <a:pt x="81" y="65"/>
                  </a:cubicBezTo>
                  <a:cubicBezTo>
                    <a:pt x="81" y="65"/>
                    <a:pt x="81" y="65"/>
                    <a:pt x="81" y="65"/>
                  </a:cubicBezTo>
                  <a:cubicBezTo>
                    <a:pt x="82" y="65"/>
                    <a:pt x="83" y="65"/>
                    <a:pt x="84" y="64"/>
                  </a:cubicBezTo>
                  <a:cubicBezTo>
                    <a:pt x="87" y="69"/>
                    <a:pt x="87" y="69"/>
                    <a:pt x="87" y="69"/>
                  </a:cubicBezTo>
                  <a:cubicBezTo>
                    <a:pt x="85" y="71"/>
                    <a:pt x="82" y="71"/>
                    <a:pt x="81" y="71"/>
                  </a:cubicBezTo>
                  <a:close/>
                  <a:moveTo>
                    <a:pt x="68" y="70"/>
                  </a:moveTo>
                  <a:cubicBezTo>
                    <a:pt x="66" y="70"/>
                    <a:pt x="64" y="70"/>
                    <a:pt x="62" y="70"/>
                  </a:cubicBezTo>
                  <a:cubicBezTo>
                    <a:pt x="63" y="64"/>
                    <a:pt x="63" y="64"/>
                    <a:pt x="63" y="64"/>
                  </a:cubicBezTo>
                  <a:cubicBezTo>
                    <a:pt x="64" y="64"/>
                    <a:pt x="66" y="64"/>
                    <a:pt x="68" y="64"/>
                  </a:cubicBezTo>
                  <a:lnTo>
                    <a:pt x="68" y="70"/>
                  </a:lnTo>
                  <a:close/>
                  <a:moveTo>
                    <a:pt x="100" y="68"/>
                  </a:moveTo>
                  <a:cubicBezTo>
                    <a:pt x="99" y="67"/>
                    <a:pt x="97" y="66"/>
                    <a:pt x="95" y="66"/>
                  </a:cubicBezTo>
                  <a:cubicBezTo>
                    <a:pt x="97" y="60"/>
                    <a:pt x="97" y="60"/>
                    <a:pt x="97" y="60"/>
                  </a:cubicBezTo>
                  <a:cubicBezTo>
                    <a:pt x="99" y="61"/>
                    <a:pt x="102" y="62"/>
                    <a:pt x="103" y="63"/>
                  </a:cubicBezTo>
                  <a:lnTo>
                    <a:pt x="100" y="68"/>
                  </a:lnTo>
                  <a:close/>
                  <a:moveTo>
                    <a:pt x="50" y="64"/>
                  </a:moveTo>
                  <a:cubicBezTo>
                    <a:pt x="49" y="62"/>
                    <a:pt x="48" y="60"/>
                    <a:pt x="48" y="58"/>
                  </a:cubicBezTo>
                  <a:cubicBezTo>
                    <a:pt x="53" y="56"/>
                    <a:pt x="53" y="56"/>
                    <a:pt x="53" y="56"/>
                  </a:cubicBezTo>
                  <a:cubicBezTo>
                    <a:pt x="54" y="58"/>
                    <a:pt x="55" y="59"/>
                    <a:pt x="55" y="61"/>
                  </a:cubicBezTo>
                  <a:lnTo>
                    <a:pt x="50" y="64"/>
                  </a:lnTo>
                  <a:close/>
                  <a:moveTo>
                    <a:pt x="43" y="50"/>
                  </a:moveTo>
                  <a:cubicBezTo>
                    <a:pt x="43" y="50"/>
                    <a:pt x="43" y="50"/>
                    <a:pt x="43" y="50"/>
                  </a:cubicBezTo>
                  <a:cubicBezTo>
                    <a:pt x="41" y="50"/>
                    <a:pt x="39" y="49"/>
                    <a:pt x="37" y="48"/>
                  </a:cubicBezTo>
                  <a:cubicBezTo>
                    <a:pt x="41" y="43"/>
                    <a:pt x="41" y="43"/>
                    <a:pt x="41" y="43"/>
                  </a:cubicBezTo>
                  <a:cubicBezTo>
                    <a:pt x="42" y="44"/>
                    <a:pt x="43" y="44"/>
                    <a:pt x="43" y="44"/>
                  </a:cubicBezTo>
                  <a:cubicBezTo>
                    <a:pt x="44" y="44"/>
                    <a:pt x="44" y="45"/>
                    <a:pt x="45" y="45"/>
                  </a:cubicBezTo>
                  <a:lnTo>
                    <a:pt x="43" y="50"/>
                  </a:lnTo>
                  <a:close/>
                  <a:moveTo>
                    <a:pt x="30" y="38"/>
                  </a:moveTo>
                  <a:cubicBezTo>
                    <a:pt x="29" y="37"/>
                    <a:pt x="28" y="36"/>
                    <a:pt x="27" y="36"/>
                  </a:cubicBezTo>
                  <a:cubicBezTo>
                    <a:pt x="28" y="30"/>
                    <a:pt x="28" y="30"/>
                    <a:pt x="28" y="30"/>
                  </a:cubicBezTo>
                  <a:cubicBezTo>
                    <a:pt x="31" y="30"/>
                    <a:pt x="33" y="32"/>
                    <a:pt x="35" y="34"/>
                  </a:cubicBezTo>
                  <a:lnTo>
                    <a:pt x="30" y="38"/>
                  </a:lnTo>
                  <a:close/>
                  <a:moveTo>
                    <a:pt x="15" y="37"/>
                  </a:moveTo>
                  <a:cubicBezTo>
                    <a:pt x="15" y="37"/>
                    <a:pt x="12" y="37"/>
                    <a:pt x="9" y="35"/>
                  </a:cubicBezTo>
                  <a:cubicBezTo>
                    <a:pt x="12" y="30"/>
                    <a:pt x="12" y="30"/>
                    <a:pt x="12" y="30"/>
                  </a:cubicBezTo>
                  <a:cubicBezTo>
                    <a:pt x="14" y="31"/>
                    <a:pt x="16" y="31"/>
                    <a:pt x="16" y="31"/>
                  </a:cubicBezTo>
                  <a:lnTo>
                    <a:pt x="15" y="37"/>
                  </a:lnTo>
                  <a:close/>
                  <a:moveTo>
                    <a:pt x="0" y="24"/>
                  </a:moveTo>
                  <a:cubicBezTo>
                    <a:pt x="0" y="23"/>
                    <a:pt x="0" y="22"/>
                    <a:pt x="0" y="21"/>
                  </a:cubicBezTo>
                  <a:cubicBezTo>
                    <a:pt x="0" y="20"/>
                    <a:pt x="0" y="18"/>
                    <a:pt x="0" y="17"/>
                  </a:cubicBezTo>
                  <a:cubicBezTo>
                    <a:pt x="6" y="18"/>
                    <a:pt x="6" y="18"/>
                    <a:pt x="6" y="18"/>
                  </a:cubicBezTo>
                  <a:cubicBezTo>
                    <a:pt x="6" y="19"/>
                    <a:pt x="6" y="20"/>
                    <a:pt x="6" y="21"/>
                  </a:cubicBezTo>
                  <a:cubicBezTo>
                    <a:pt x="6" y="21"/>
                    <a:pt x="6" y="22"/>
                    <a:pt x="6" y="23"/>
                  </a:cubicBezTo>
                  <a:lnTo>
                    <a:pt x="0" y="24"/>
                  </a:lnTo>
                  <a:close/>
                  <a:moveTo>
                    <a:pt x="10" y="8"/>
                  </a:moveTo>
                  <a:cubicBezTo>
                    <a:pt x="4" y="6"/>
                    <a:pt x="4" y="6"/>
                    <a:pt x="4" y="6"/>
                  </a:cubicBezTo>
                  <a:cubicBezTo>
                    <a:pt x="5" y="4"/>
                    <a:pt x="6" y="2"/>
                    <a:pt x="7" y="0"/>
                  </a:cubicBezTo>
                  <a:cubicBezTo>
                    <a:pt x="12" y="3"/>
                    <a:pt x="12" y="3"/>
                    <a:pt x="12" y="3"/>
                  </a:cubicBezTo>
                  <a:cubicBezTo>
                    <a:pt x="11" y="5"/>
                    <a:pt x="11" y="7"/>
                    <a:pt x="10"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2" name="iśļíḑè">
              <a:extLst>
                <a:ext uri="{FF2B5EF4-FFF2-40B4-BE49-F238E27FC236}">
                  <a16:creationId xmlns:a16="http://schemas.microsoft.com/office/drawing/2014/main" id="{6128CFBB-379B-4E53-B97D-824782590B90}"/>
                </a:ext>
              </a:extLst>
            </p:cNvPr>
            <p:cNvSpPr/>
            <p:nvPr/>
          </p:nvSpPr>
          <p:spPr bwMode="auto">
            <a:xfrm>
              <a:off x="6005513" y="2876550"/>
              <a:ext cx="450850" cy="709613"/>
            </a:xfrm>
            <a:custGeom>
              <a:avLst/>
              <a:gdLst>
                <a:gd name="T0" fmla="*/ 119 w 210"/>
                <a:gd name="T1" fmla="*/ 331 h 331"/>
                <a:gd name="T2" fmla="*/ 94 w 210"/>
                <a:gd name="T3" fmla="*/ 320 h 331"/>
                <a:gd name="T4" fmla="*/ 99 w 210"/>
                <a:gd name="T5" fmla="*/ 314 h 331"/>
                <a:gd name="T6" fmla="*/ 131 w 210"/>
                <a:gd name="T7" fmla="*/ 313 h 331"/>
                <a:gd name="T8" fmla="*/ 86 w 210"/>
                <a:gd name="T9" fmla="*/ 306 h 331"/>
                <a:gd name="T10" fmla="*/ 133 w 210"/>
                <a:gd name="T11" fmla="*/ 297 h 331"/>
                <a:gd name="T12" fmla="*/ 145 w 210"/>
                <a:gd name="T13" fmla="*/ 294 h 331"/>
                <a:gd name="T14" fmla="*/ 73 w 210"/>
                <a:gd name="T15" fmla="*/ 296 h 331"/>
                <a:gd name="T16" fmla="*/ 84 w 210"/>
                <a:gd name="T17" fmla="*/ 295 h 331"/>
                <a:gd name="T18" fmla="*/ 161 w 210"/>
                <a:gd name="T19" fmla="*/ 290 h 331"/>
                <a:gd name="T20" fmla="*/ 72 w 210"/>
                <a:gd name="T21" fmla="*/ 295 h 331"/>
                <a:gd name="T22" fmla="*/ 54 w 210"/>
                <a:gd name="T23" fmla="*/ 281 h 331"/>
                <a:gd name="T24" fmla="*/ 154 w 210"/>
                <a:gd name="T25" fmla="*/ 275 h 331"/>
                <a:gd name="T26" fmla="*/ 43 w 210"/>
                <a:gd name="T27" fmla="*/ 275 h 331"/>
                <a:gd name="T28" fmla="*/ 49 w 210"/>
                <a:gd name="T29" fmla="*/ 272 h 331"/>
                <a:gd name="T30" fmla="*/ 56 w 210"/>
                <a:gd name="T31" fmla="*/ 267 h 331"/>
                <a:gd name="T32" fmla="*/ 140 w 210"/>
                <a:gd name="T33" fmla="*/ 256 h 331"/>
                <a:gd name="T34" fmla="*/ 53 w 210"/>
                <a:gd name="T35" fmla="*/ 249 h 331"/>
                <a:gd name="T36" fmla="*/ 60 w 210"/>
                <a:gd name="T37" fmla="*/ 246 h 331"/>
                <a:gd name="T38" fmla="*/ 124 w 210"/>
                <a:gd name="T39" fmla="*/ 239 h 331"/>
                <a:gd name="T40" fmla="*/ 47 w 210"/>
                <a:gd name="T41" fmla="*/ 229 h 331"/>
                <a:gd name="T42" fmla="*/ 118 w 210"/>
                <a:gd name="T43" fmla="*/ 227 h 331"/>
                <a:gd name="T44" fmla="*/ 123 w 210"/>
                <a:gd name="T45" fmla="*/ 227 h 331"/>
                <a:gd name="T46" fmla="*/ 39 w 210"/>
                <a:gd name="T47" fmla="*/ 220 h 331"/>
                <a:gd name="T48" fmla="*/ 39 w 210"/>
                <a:gd name="T49" fmla="*/ 220 h 331"/>
                <a:gd name="T50" fmla="*/ 130 w 210"/>
                <a:gd name="T51" fmla="*/ 214 h 331"/>
                <a:gd name="T52" fmla="*/ 46 w 210"/>
                <a:gd name="T53" fmla="*/ 202 h 331"/>
                <a:gd name="T54" fmla="*/ 134 w 210"/>
                <a:gd name="T55" fmla="*/ 206 h 331"/>
                <a:gd name="T56" fmla="*/ 132 w 210"/>
                <a:gd name="T57" fmla="*/ 192 h 331"/>
                <a:gd name="T58" fmla="*/ 41 w 210"/>
                <a:gd name="T59" fmla="*/ 194 h 331"/>
                <a:gd name="T60" fmla="*/ 41 w 210"/>
                <a:gd name="T61" fmla="*/ 194 h 331"/>
                <a:gd name="T62" fmla="*/ 35 w 210"/>
                <a:gd name="T63" fmla="*/ 176 h 331"/>
                <a:gd name="T64" fmla="*/ 157 w 210"/>
                <a:gd name="T65" fmla="*/ 173 h 331"/>
                <a:gd name="T66" fmla="*/ 186 w 210"/>
                <a:gd name="T67" fmla="*/ 173 h 331"/>
                <a:gd name="T68" fmla="*/ 139 w 210"/>
                <a:gd name="T69" fmla="*/ 179 h 331"/>
                <a:gd name="T70" fmla="*/ 140 w 210"/>
                <a:gd name="T71" fmla="*/ 179 h 331"/>
                <a:gd name="T72" fmla="*/ 170 w 210"/>
                <a:gd name="T73" fmla="*/ 178 h 331"/>
                <a:gd name="T74" fmla="*/ 22 w 210"/>
                <a:gd name="T75" fmla="*/ 166 h 331"/>
                <a:gd name="T76" fmla="*/ 5 w 210"/>
                <a:gd name="T77" fmla="*/ 154 h 331"/>
                <a:gd name="T78" fmla="*/ 181 w 210"/>
                <a:gd name="T79" fmla="*/ 157 h 331"/>
                <a:gd name="T80" fmla="*/ 183 w 210"/>
                <a:gd name="T81" fmla="*/ 162 h 331"/>
                <a:gd name="T82" fmla="*/ 189 w 210"/>
                <a:gd name="T83" fmla="*/ 147 h 331"/>
                <a:gd name="T84" fmla="*/ 196 w 210"/>
                <a:gd name="T85" fmla="*/ 129 h 331"/>
                <a:gd name="T86" fmla="*/ 207 w 210"/>
                <a:gd name="T87" fmla="*/ 116 h 331"/>
                <a:gd name="T88" fmla="*/ 204 w 210"/>
                <a:gd name="T89" fmla="*/ 104 h 331"/>
                <a:gd name="T90" fmla="*/ 195 w 210"/>
                <a:gd name="T91" fmla="*/ 91 h 331"/>
                <a:gd name="T92" fmla="*/ 160 w 210"/>
                <a:gd name="T93" fmla="*/ 85 h 331"/>
                <a:gd name="T94" fmla="*/ 177 w 210"/>
                <a:gd name="T95" fmla="*/ 85 h 331"/>
                <a:gd name="T96" fmla="*/ 148 w 210"/>
                <a:gd name="T97" fmla="*/ 85 h 331"/>
                <a:gd name="T98" fmla="*/ 130 w 210"/>
                <a:gd name="T99" fmla="*/ 75 h 331"/>
                <a:gd name="T100" fmla="*/ 132 w 210"/>
                <a:gd name="T101" fmla="*/ 77 h 331"/>
                <a:gd name="T102" fmla="*/ 144 w 210"/>
                <a:gd name="T103" fmla="*/ 63 h 331"/>
                <a:gd name="T104" fmla="*/ 144 w 210"/>
                <a:gd name="T105" fmla="*/ 46 h 331"/>
                <a:gd name="T106" fmla="*/ 155 w 210"/>
                <a:gd name="T107" fmla="*/ 28 h 331"/>
                <a:gd name="T108" fmla="*/ 161 w 210"/>
                <a:gd name="T109" fmla="*/ 12 h 331"/>
                <a:gd name="T110" fmla="*/ 165 w 210"/>
                <a:gd name="T111" fmla="*/ 8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0" h="331">
                  <a:moveTo>
                    <a:pt x="119" y="331"/>
                  </a:moveTo>
                  <a:cubicBezTo>
                    <a:pt x="118" y="331"/>
                    <a:pt x="116" y="330"/>
                    <a:pt x="114" y="329"/>
                  </a:cubicBezTo>
                  <a:cubicBezTo>
                    <a:pt x="116" y="324"/>
                    <a:pt x="116" y="324"/>
                    <a:pt x="116" y="324"/>
                  </a:cubicBezTo>
                  <a:cubicBezTo>
                    <a:pt x="118" y="325"/>
                    <a:pt x="119" y="325"/>
                    <a:pt x="120" y="325"/>
                  </a:cubicBezTo>
                  <a:cubicBezTo>
                    <a:pt x="121" y="331"/>
                    <a:pt x="121" y="331"/>
                    <a:pt x="121" y="331"/>
                  </a:cubicBezTo>
                  <a:cubicBezTo>
                    <a:pt x="121" y="331"/>
                    <a:pt x="120" y="331"/>
                    <a:pt x="119" y="331"/>
                  </a:cubicBezTo>
                  <a:close/>
                  <a:moveTo>
                    <a:pt x="104" y="323"/>
                  </a:moveTo>
                  <a:cubicBezTo>
                    <a:pt x="102" y="322"/>
                    <a:pt x="101" y="322"/>
                    <a:pt x="100" y="322"/>
                  </a:cubicBezTo>
                  <a:cubicBezTo>
                    <a:pt x="99" y="316"/>
                    <a:pt x="99" y="316"/>
                    <a:pt x="99" y="316"/>
                  </a:cubicBezTo>
                  <a:cubicBezTo>
                    <a:pt x="102" y="315"/>
                    <a:pt x="104" y="316"/>
                    <a:pt x="107" y="318"/>
                  </a:cubicBezTo>
                  <a:lnTo>
                    <a:pt x="104" y="323"/>
                  </a:lnTo>
                  <a:close/>
                  <a:moveTo>
                    <a:pt x="94" y="320"/>
                  </a:moveTo>
                  <a:cubicBezTo>
                    <a:pt x="90" y="315"/>
                    <a:pt x="90" y="315"/>
                    <a:pt x="90" y="315"/>
                  </a:cubicBezTo>
                  <a:cubicBezTo>
                    <a:pt x="91" y="315"/>
                    <a:pt x="91" y="314"/>
                    <a:pt x="92" y="314"/>
                  </a:cubicBezTo>
                  <a:cubicBezTo>
                    <a:pt x="92" y="314"/>
                    <a:pt x="93" y="313"/>
                    <a:pt x="93" y="313"/>
                  </a:cubicBezTo>
                  <a:cubicBezTo>
                    <a:pt x="93" y="313"/>
                    <a:pt x="93" y="314"/>
                    <a:pt x="93" y="314"/>
                  </a:cubicBezTo>
                  <a:cubicBezTo>
                    <a:pt x="98" y="312"/>
                    <a:pt x="98" y="312"/>
                    <a:pt x="98" y="312"/>
                  </a:cubicBezTo>
                  <a:cubicBezTo>
                    <a:pt x="99" y="313"/>
                    <a:pt x="99" y="313"/>
                    <a:pt x="99" y="314"/>
                  </a:cubicBezTo>
                  <a:cubicBezTo>
                    <a:pt x="99" y="317"/>
                    <a:pt x="97" y="318"/>
                    <a:pt x="95" y="319"/>
                  </a:cubicBezTo>
                  <a:cubicBezTo>
                    <a:pt x="95" y="319"/>
                    <a:pt x="95" y="319"/>
                    <a:pt x="94" y="320"/>
                  </a:cubicBezTo>
                  <a:close/>
                  <a:moveTo>
                    <a:pt x="129" y="319"/>
                  </a:moveTo>
                  <a:cubicBezTo>
                    <a:pt x="124" y="318"/>
                    <a:pt x="124" y="318"/>
                    <a:pt x="124" y="318"/>
                  </a:cubicBezTo>
                  <a:cubicBezTo>
                    <a:pt x="124" y="316"/>
                    <a:pt x="125" y="314"/>
                    <a:pt x="125" y="312"/>
                  </a:cubicBezTo>
                  <a:cubicBezTo>
                    <a:pt x="131" y="313"/>
                    <a:pt x="131" y="313"/>
                    <a:pt x="131" y="313"/>
                  </a:cubicBezTo>
                  <a:cubicBezTo>
                    <a:pt x="130" y="315"/>
                    <a:pt x="130" y="317"/>
                    <a:pt x="129" y="319"/>
                  </a:cubicBezTo>
                  <a:close/>
                  <a:moveTo>
                    <a:pt x="84" y="313"/>
                  </a:moveTo>
                  <a:cubicBezTo>
                    <a:pt x="83" y="312"/>
                    <a:pt x="82" y="311"/>
                    <a:pt x="81" y="309"/>
                  </a:cubicBezTo>
                  <a:cubicBezTo>
                    <a:pt x="80" y="307"/>
                    <a:pt x="80" y="307"/>
                    <a:pt x="80" y="307"/>
                  </a:cubicBezTo>
                  <a:cubicBezTo>
                    <a:pt x="85" y="305"/>
                    <a:pt x="85" y="305"/>
                    <a:pt x="85" y="305"/>
                  </a:cubicBezTo>
                  <a:cubicBezTo>
                    <a:pt x="86" y="306"/>
                    <a:pt x="86" y="306"/>
                    <a:pt x="86" y="306"/>
                  </a:cubicBezTo>
                  <a:cubicBezTo>
                    <a:pt x="87" y="307"/>
                    <a:pt x="87" y="308"/>
                    <a:pt x="88" y="309"/>
                  </a:cubicBezTo>
                  <a:lnTo>
                    <a:pt x="84" y="313"/>
                  </a:lnTo>
                  <a:close/>
                  <a:moveTo>
                    <a:pt x="132" y="301"/>
                  </a:moveTo>
                  <a:cubicBezTo>
                    <a:pt x="126" y="301"/>
                    <a:pt x="126" y="301"/>
                    <a:pt x="126" y="301"/>
                  </a:cubicBezTo>
                  <a:cubicBezTo>
                    <a:pt x="127" y="298"/>
                    <a:pt x="127" y="296"/>
                    <a:pt x="128" y="294"/>
                  </a:cubicBezTo>
                  <a:cubicBezTo>
                    <a:pt x="133" y="297"/>
                    <a:pt x="133" y="297"/>
                    <a:pt x="133" y="297"/>
                  </a:cubicBezTo>
                  <a:cubicBezTo>
                    <a:pt x="133" y="298"/>
                    <a:pt x="132" y="299"/>
                    <a:pt x="132" y="301"/>
                  </a:cubicBezTo>
                  <a:close/>
                  <a:moveTo>
                    <a:pt x="143" y="300"/>
                  </a:moveTo>
                  <a:cubicBezTo>
                    <a:pt x="141" y="300"/>
                    <a:pt x="139" y="299"/>
                    <a:pt x="138" y="298"/>
                  </a:cubicBezTo>
                  <a:cubicBezTo>
                    <a:pt x="142" y="294"/>
                    <a:pt x="142" y="294"/>
                    <a:pt x="142" y="294"/>
                  </a:cubicBezTo>
                  <a:cubicBezTo>
                    <a:pt x="142" y="294"/>
                    <a:pt x="143" y="294"/>
                    <a:pt x="143" y="294"/>
                  </a:cubicBezTo>
                  <a:cubicBezTo>
                    <a:pt x="143" y="294"/>
                    <a:pt x="144" y="294"/>
                    <a:pt x="145" y="294"/>
                  </a:cubicBezTo>
                  <a:cubicBezTo>
                    <a:pt x="147" y="299"/>
                    <a:pt x="147" y="299"/>
                    <a:pt x="147" y="299"/>
                  </a:cubicBezTo>
                  <a:cubicBezTo>
                    <a:pt x="145" y="300"/>
                    <a:pt x="144" y="300"/>
                    <a:pt x="143" y="300"/>
                  </a:cubicBezTo>
                  <a:close/>
                  <a:moveTo>
                    <a:pt x="79" y="299"/>
                  </a:moveTo>
                  <a:cubicBezTo>
                    <a:pt x="77" y="299"/>
                    <a:pt x="77" y="299"/>
                    <a:pt x="77" y="299"/>
                  </a:cubicBezTo>
                  <a:cubicBezTo>
                    <a:pt x="78" y="299"/>
                    <a:pt x="79" y="298"/>
                    <a:pt x="79" y="297"/>
                  </a:cubicBezTo>
                  <a:cubicBezTo>
                    <a:pt x="73" y="296"/>
                    <a:pt x="73" y="296"/>
                    <a:pt x="73" y="296"/>
                  </a:cubicBezTo>
                  <a:cubicBezTo>
                    <a:pt x="73" y="295"/>
                    <a:pt x="75" y="293"/>
                    <a:pt x="77" y="293"/>
                  </a:cubicBezTo>
                  <a:cubicBezTo>
                    <a:pt x="79" y="293"/>
                    <a:pt x="79" y="293"/>
                    <a:pt x="79" y="293"/>
                  </a:cubicBezTo>
                  <a:cubicBezTo>
                    <a:pt x="79" y="293"/>
                    <a:pt x="79" y="293"/>
                    <a:pt x="79" y="293"/>
                  </a:cubicBezTo>
                  <a:cubicBezTo>
                    <a:pt x="79" y="293"/>
                    <a:pt x="78" y="294"/>
                    <a:pt x="78" y="295"/>
                  </a:cubicBezTo>
                  <a:cubicBezTo>
                    <a:pt x="84" y="294"/>
                    <a:pt x="84" y="294"/>
                    <a:pt x="84" y="294"/>
                  </a:cubicBezTo>
                  <a:cubicBezTo>
                    <a:pt x="84" y="294"/>
                    <a:pt x="84" y="295"/>
                    <a:pt x="84" y="295"/>
                  </a:cubicBezTo>
                  <a:cubicBezTo>
                    <a:pt x="84" y="296"/>
                    <a:pt x="83" y="299"/>
                    <a:pt x="79" y="299"/>
                  </a:cubicBezTo>
                  <a:close/>
                  <a:moveTo>
                    <a:pt x="158" y="298"/>
                  </a:moveTo>
                  <a:cubicBezTo>
                    <a:pt x="156" y="292"/>
                    <a:pt x="156" y="292"/>
                    <a:pt x="156" y="292"/>
                  </a:cubicBezTo>
                  <a:cubicBezTo>
                    <a:pt x="155" y="293"/>
                    <a:pt x="155" y="293"/>
                    <a:pt x="155" y="293"/>
                  </a:cubicBezTo>
                  <a:cubicBezTo>
                    <a:pt x="155" y="293"/>
                    <a:pt x="155" y="291"/>
                    <a:pt x="155" y="290"/>
                  </a:cubicBezTo>
                  <a:cubicBezTo>
                    <a:pt x="161" y="290"/>
                    <a:pt x="161" y="290"/>
                    <a:pt x="161" y="290"/>
                  </a:cubicBezTo>
                  <a:cubicBezTo>
                    <a:pt x="161" y="293"/>
                    <a:pt x="161" y="297"/>
                    <a:pt x="158" y="298"/>
                  </a:cubicBezTo>
                  <a:close/>
                  <a:moveTo>
                    <a:pt x="65" y="297"/>
                  </a:moveTo>
                  <a:cubicBezTo>
                    <a:pt x="65" y="291"/>
                    <a:pt x="65" y="291"/>
                    <a:pt x="65" y="291"/>
                  </a:cubicBezTo>
                  <a:cubicBezTo>
                    <a:pt x="67" y="291"/>
                    <a:pt x="68" y="290"/>
                    <a:pt x="70" y="290"/>
                  </a:cubicBezTo>
                  <a:cubicBezTo>
                    <a:pt x="71" y="292"/>
                    <a:pt x="71" y="292"/>
                    <a:pt x="71" y="292"/>
                  </a:cubicBezTo>
                  <a:cubicBezTo>
                    <a:pt x="72" y="295"/>
                    <a:pt x="72" y="295"/>
                    <a:pt x="72" y="295"/>
                  </a:cubicBezTo>
                  <a:cubicBezTo>
                    <a:pt x="70" y="296"/>
                    <a:pt x="68" y="297"/>
                    <a:pt x="65" y="297"/>
                  </a:cubicBezTo>
                  <a:close/>
                  <a:moveTo>
                    <a:pt x="56" y="288"/>
                  </a:moveTo>
                  <a:cubicBezTo>
                    <a:pt x="55" y="287"/>
                    <a:pt x="55" y="287"/>
                    <a:pt x="55" y="287"/>
                  </a:cubicBezTo>
                  <a:cubicBezTo>
                    <a:pt x="53" y="287"/>
                    <a:pt x="52" y="287"/>
                    <a:pt x="51" y="287"/>
                  </a:cubicBezTo>
                  <a:cubicBezTo>
                    <a:pt x="54" y="281"/>
                    <a:pt x="54" y="281"/>
                    <a:pt x="54" y="281"/>
                  </a:cubicBezTo>
                  <a:cubicBezTo>
                    <a:pt x="54" y="281"/>
                    <a:pt x="54" y="281"/>
                    <a:pt x="54" y="281"/>
                  </a:cubicBezTo>
                  <a:cubicBezTo>
                    <a:pt x="54" y="281"/>
                    <a:pt x="54" y="281"/>
                    <a:pt x="55" y="281"/>
                  </a:cubicBezTo>
                  <a:cubicBezTo>
                    <a:pt x="56" y="281"/>
                    <a:pt x="58" y="282"/>
                    <a:pt x="60" y="284"/>
                  </a:cubicBezTo>
                  <a:lnTo>
                    <a:pt x="56" y="288"/>
                  </a:lnTo>
                  <a:close/>
                  <a:moveTo>
                    <a:pt x="159" y="279"/>
                  </a:moveTo>
                  <a:cubicBezTo>
                    <a:pt x="154" y="278"/>
                    <a:pt x="154" y="278"/>
                    <a:pt x="154" y="278"/>
                  </a:cubicBezTo>
                  <a:cubicBezTo>
                    <a:pt x="154" y="277"/>
                    <a:pt x="154" y="276"/>
                    <a:pt x="154" y="275"/>
                  </a:cubicBezTo>
                  <a:cubicBezTo>
                    <a:pt x="155" y="272"/>
                    <a:pt x="155" y="272"/>
                    <a:pt x="155" y="272"/>
                  </a:cubicBezTo>
                  <a:cubicBezTo>
                    <a:pt x="160" y="273"/>
                    <a:pt x="160" y="273"/>
                    <a:pt x="160" y="273"/>
                  </a:cubicBezTo>
                  <a:cubicBezTo>
                    <a:pt x="160" y="276"/>
                    <a:pt x="160" y="276"/>
                    <a:pt x="160" y="276"/>
                  </a:cubicBezTo>
                  <a:cubicBezTo>
                    <a:pt x="160" y="277"/>
                    <a:pt x="160" y="278"/>
                    <a:pt x="159" y="279"/>
                  </a:cubicBezTo>
                  <a:close/>
                  <a:moveTo>
                    <a:pt x="45" y="276"/>
                  </a:moveTo>
                  <a:cubicBezTo>
                    <a:pt x="45" y="276"/>
                    <a:pt x="44" y="276"/>
                    <a:pt x="43" y="275"/>
                  </a:cubicBezTo>
                  <a:cubicBezTo>
                    <a:pt x="41" y="274"/>
                    <a:pt x="41" y="272"/>
                    <a:pt x="41" y="271"/>
                  </a:cubicBezTo>
                  <a:cubicBezTo>
                    <a:pt x="41" y="270"/>
                    <a:pt x="42" y="269"/>
                    <a:pt x="43" y="268"/>
                  </a:cubicBezTo>
                  <a:cubicBezTo>
                    <a:pt x="47" y="272"/>
                    <a:pt x="47" y="272"/>
                    <a:pt x="47" y="272"/>
                  </a:cubicBezTo>
                  <a:cubicBezTo>
                    <a:pt x="47" y="272"/>
                    <a:pt x="47" y="272"/>
                    <a:pt x="47" y="271"/>
                  </a:cubicBezTo>
                  <a:cubicBezTo>
                    <a:pt x="47" y="271"/>
                    <a:pt x="47" y="270"/>
                    <a:pt x="47" y="270"/>
                  </a:cubicBezTo>
                  <a:cubicBezTo>
                    <a:pt x="47" y="271"/>
                    <a:pt x="48" y="271"/>
                    <a:pt x="49" y="272"/>
                  </a:cubicBezTo>
                  <a:lnTo>
                    <a:pt x="45" y="276"/>
                  </a:lnTo>
                  <a:close/>
                  <a:moveTo>
                    <a:pt x="56" y="267"/>
                  </a:moveTo>
                  <a:cubicBezTo>
                    <a:pt x="53" y="262"/>
                    <a:pt x="53" y="262"/>
                    <a:pt x="53" y="262"/>
                  </a:cubicBezTo>
                  <a:cubicBezTo>
                    <a:pt x="55" y="261"/>
                    <a:pt x="56" y="260"/>
                    <a:pt x="56" y="259"/>
                  </a:cubicBezTo>
                  <a:cubicBezTo>
                    <a:pt x="62" y="261"/>
                    <a:pt x="62" y="261"/>
                    <a:pt x="62" y="261"/>
                  </a:cubicBezTo>
                  <a:cubicBezTo>
                    <a:pt x="61" y="263"/>
                    <a:pt x="59" y="265"/>
                    <a:pt x="56" y="267"/>
                  </a:cubicBezTo>
                  <a:close/>
                  <a:moveTo>
                    <a:pt x="153" y="263"/>
                  </a:moveTo>
                  <a:cubicBezTo>
                    <a:pt x="152" y="260"/>
                    <a:pt x="151" y="259"/>
                    <a:pt x="150" y="259"/>
                  </a:cubicBezTo>
                  <a:cubicBezTo>
                    <a:pt x="154" y="254"/>
                    <a:pt x="154" y="254"/>
                    <a:pt x="154" y="254"/>
                  </a:cubicBezTo>
                  <a:cubicBezTo>
                    <a:pt x="155" y="255"/>
                    <a:pt x="157" y="257"/>
                    <a:pt x="158" y="260"/>
                  </a:cubicBezTo>
                  <a:lnTo>
                    <a:pt x="153" y="263"/>
                  </a:lnTo>
                  <a:close/>
                  <a:moveTo>
                    <a:pt x="140" y="256"/>
                  </a:moveTo>
                  <a:cubicBezTo>
                    <a:pt x="138" y="256"/>
                    <a:pt x="136" y="255"/>
                    <a:pt x="134" y="254"/>
                  </a:cubicBezTo>
                  <a:cubicBezTo>
                    <a:pt x="137" y="249"/>
                    <a:pt x="137" y="249"/>
                    <a:pt x="137" y="249"/>
                  </a:cubicBezTo>
                  <a:cubicBezTo>
                    <a:pt x="139" y="249"/>
                    <a:pt x="141" y="250"/>
                    <a:pt x="142" y="251"/>
                  </a:cubicBezTo>
                  <a:lnTo>
                    <a:pt x="140" y="256"/>
                  </a:lnTo>
                  <a:close/>
                  <a:moveTo>
                    <a:pt x="59" y="250"/>
                  </a:moveTo>
                  <a:cubicBezTo>
                    <a:pt x="53" y="249"/>
                    <a:pt x="53" y="249"/>
                    <a:pt x="53" y="249"/>
                  </a:cubicBezTo>
                  <a:cubicBezTo>
                    <a:pt x="53" y="249"/>
                    <a:pt x="53" y="248"/>
                    <a:pt x="53" y="248"/>
                  </a:cubicBezTo>
                  <a:cubicBezTo>
                    <a:pt x="54" y="247"/>
                    <a:pt x="54" y="247"/>
                    <a:pt x="54" y="247"/>
                  </a:cubicBezTo>
                  <a:cubicBezTo>
                    <a:pt x="54" y="247"/>
                    <a:pt x="54" y="247"/>
                    <a:pt x="54" y="246"/>
                  </a:cubicBezTo>
                  <a:cubicBezTo>
                    <a:pt x="54" y="246"/>
                    <a:pt x="53" y="245"/>
                    <a:pt x="53" y="245"/>
                  </a:cubicBezTo>
                  <a:cubicBezTo>
                    <a:pt x="59" y="243"/>
                    <a:pt x="59" y="243"/>
                    <a:pt x="59" y="243"/>
                  </a:cubicBezTo>
                  <a:cubicBezTo>
                    <a:pt x="59" y="244"/>
                    <a:pt x="60" y="245"/>
                    <a:pt x="60" y="246"/>
                  </a:cubicBezTo>
                  <a:cubicBezTo>
                    <a:pt x="60" y="247"/>
                    <a:pt x="59" y="247"/>
                    <a:pt x="59" y="248"/>
                  </a:cubicBezTo>
                  <a:cubicBezTo>
                    <a:pt x="59" y="249"/>
                    <a:pt x="59" y="249"/>
                    <a:pt x="59" y="249"/>
                  </a:cubicBezTo>
                  <a:cubicBezTo>
                    <a:pt x="59" y="249"/>
                    <a:pt x="59" y="250"/>
                    <a:pt x="59" y="250"/>
                  </a:cubicBezTo>
                  <a:close/>
                  <a:moveTo>
                    <a:pt x="123" y="245"/>
                  </a:moveTo>
                  <a:cubicBezTo>
                    <a:pt x="123" y="245"/>
                    <a:pt x="123" y="245"/>
                    <a:pt x="123" y="244"/>
                  </a:cubicBezTo>
                  <a:cubicBezTo>
                    <a:pt x="123" y="243"/>
                    <a:pt x="124" y="241"/>
                    <a:pt x="124" y="239"/>
                  </a:cubicBezTo>
                  <a:cubicBezTo>
                    <a:pt x="130" y="240"/>
                    <a:pt x="130" y="240"/>
                    <a:pt x="130" y="240"/>
                  </a:cubicBezTo>
                  <a:cubicBezTo>
                    <a:pt x="130" y="241"/>
                    <a:pt x="129" y="243"/>
                    <a:pt x="129" y="244"/>
                  </a:cubicBezTo>
                  <a:cubicBezTo>
                    <a:pt x="129" y="245"/>
                    <a:pt x="129" y="245"/>
                    <a:pt x="129" y="245"/>
                  </a:cubicBezTo>
                  <a:lnTo>
                    <a:pt x="123" y="245"/>
                  </a:lnTo>
                  <a:close/>
                  <a:moveTo>
                    <a:pt x="49" y="234"/>
                  </a:moveTo>
                  <a:cubicBezTo>
                    <a:pt x="49" y="232"/>
                    <a:pt x="48" y="230"/>
                    <a:pt x="47" y="229"/>
                  </a:cubicBezTo>
                  <a:cubicBezTo>
                    <a:pt x="52" y="226"/>
                    <a:pt x="52" y="226"/>
                    <a:pt x="52" y="226"/>
                  </a:cubicBezTo>
                  <a:cubicBezTo>
                    <a:pt x="53" y="228"/>
                    <a:pt x="54" y="229"/>
                    <a:pt x="55" y="232"/>
                  </a:cubicBezTo>
                  <a:lnTo>
                    <a:pt x="49" y="234"/>
                  </a:lnTo>
                  <a:close/>
                  <a:moveTo>
                    <a:pt x="123" y="232"/>
                  </a:moveTo>
                  <a:cubicBezTo>
                    <a:pt x="122" y="232"/>
                    <a:pt x="121" y="231"/>
                    <a:pt x="121" y="231"/>
                  </a:cubicBezTo>
                  <a:cubicBezTo>
                    <a:pt x="118" y="230"/>
                    <a:pt x="118" y="228"/>
                    <a:pt x="118" y="227"/>
                  </a:cubicBezTo>
                  <a:cubicBezTo>
                    <a:pt x="118" y="226"/>
                    <a:pt x="118" y="225"/>
                    <a:pt x="119" y="223"/>
                  </a:cubicBezTo>
                  <a:cubicBezTo>
                    <a:pt x="123" y="228"/>
                    <a:pt x="123" y="228"/>
                    <a:pt x="123" y="228"/>
                  </a:cubicBezTo>
                  <a:cubicBezTo>
                    <a:pt x="123" y="228"/>
                    <a:pt x="123" y="228"/>
                    <a:pt x="123" y="228"/>
                  </a:cubicBezTo>
                  <a:cubicBezTo>
                    <a:pt x="123" y="228"/>
                    <a:pt x="123" y="228"/>
                    <a:pt x="123" y="228"/>
                  </a:cubicBezTo>
                  <a:cubicBezTo>
                    <a:pt x="123" y="228"/>
                    <a:pt x="123" y="228"/>
                    <a:pt x="123" y="228"/>
                  </a:cubicBezTo>
                  <a:cubicBezTo>
                    <a:pt x="123" y="228"/>
                    <a:pt x="123" y="227"/>
                    <a:pt x="123" y="227"/>
                  </a:cubicBezTo>
                  <a:cubicBezTo>
                    <a:pt x="123" y="226"/>
                    <a:pt x="123" y="226"/>
                    <a:pt x="123" y="226"/>
                  </a:cubicBezTo>
                  <a:cubicBezTo>
                    <a:pt x="123" y="226"/>
                    <a:pt x="123" y="226"/>
                    <a:pt x="123" y="226"/>
                  </a:cubicBezTo>
                  <a:cubicBezTo>
                    <a:pt x="124" y="226"/>
                    <a:pt x="125" y="226"/>
                    <a:pt x="125" y="227"/>
                  </a:cubicBezTo>
                  <a:lnTo>
                    <a:pt x="123" y="232"/>
                  </a:lnTo>
                  <a:close/>
                  <a:moveTo>
                    <a:pt x="39" y="220"/>
                  </a:moveTo>
                  <a:cubicBezTo>
                    <a:pt x="39" y="220"/>
                    <a:pt x="39" y="220"/>
                    <a:pt x="39" y="220"/>
                  </a:cubicBezTo>
                  <a:cubicBezTo>
                    <a:pt x="39" y="219"/>
                    <a:pt x="39" y="219"/>
                    <a:pt x="39" y="218"/>
                  </a:cubicBezTo>
                  <a:cubicBezTo>
                    <a:pt x="38" y="217"/>
                    <a:pt x="38" y="216"/>
                    <a:pt x="37" y="214"/>
                  </a:cubicBezTo>
                  <a:cubicBezTo>
                    <a:pt x="43" y="212"/>
                    <a:pt x="43" y="212"/>
                    <a:pt x="43" y="212"/>
                  </a:cubicBezTo>
                  <a:cubicBezTo>
                    <a:pt x="43" y="214"/>
                    <a:pt x="44" y="215"/>
                    <a:pt x="44" y="216"/>
                  </a:cubicBezTo>
                  <a:cubicBezTo>
                    <a:pt x="45" y="217"/>
                    <a:pt x="45" y="217"/>
                    <a:pt x="45" y="218"/>
                  </a:cubicBezTo>
                  <a:lnTo>
                    <a:pt x="39" y="220"/>
                  </a:lnTo>
                  <a:close/>
                  <a:moveTo>
                    <a:pt x="124" y="218"/>
                  </a:moveTo>
                  <a:cubicBezTo>
                    <a:pt x="124" y="217"/>
                    <a:pt x="124" y="217"/>
                    <a:pt x="124" y="217"/>
                  </a:cubicBezTo>
                  <a:cubicBezTo>
                    <a:pt x="124" y="216"/>
                    <a:pt x="124" y="215"/>
                    <a:pt x="124" y="214"/>
                  </a:cubicBezTo>
                  <a:cubicBezTo>
                    <a:pt x="124" y="213"/>
                    <a:pt x="124" y="211"/>
                    <a:pt x="125" y="210"/>
                  </a:cubicBezTo>
                  <a:cubicBezTo>
                    <a:pt x="130" y="213"/>
                    <a:pt x="130" y="213"/>
                    <a:pt x="130" y="213"/>
                  </a:cubicBezTo>
                  <a:cubicBezTo>
                    <a:pt x="130" y="213"/>
                    <a:pt x="130" y="214"/>
                    <a:pt x="130" y="214"/>
                  </a:cubicBezTo>
                  <a:cubicBezTo>
                    <a:pt x="130" y="215"/>
                    <a:pt x="130" y="216"/>
                    <a:pt x="130" y="217"/>
                  </a:cubicBezTo>
                  <a:cubicBezTo>
                    <a:pt x="130" y="217"/>
                    <a:pt x="130" y="217"/>
                    <a:pt x="130" y="217"/>
                  </a:cubicBezTo>
                  <a:lnTo>
                    <a:pt x="124" y="218"/>
                  </a:lnTo>
                  <a:close/>
                  <a:moveTo>
                    <a:pt x="46" y="208"/>
                  </a:moveTo>
                  <a:cubicBezTo>
                    <a:pt x="45" y="203"/>
                    <a:pt x="45" y="203"/>
                    <a:pt x="45" y="203"/>
                  </a:cubicBezTo>
                  <a:cubicBezTo>
                    <a:pt x="46" y="202"/>
                    <a:pt x="46" y="202"/>
                    <a:pt x="46" y="202"/>
                  </a:cubicBezTo>
                  <a:cubicBezTo>
                    <a:pt x="52" y="201"/>
                    <a:pt x="52" y="201"/>
                    <a:pt x="52" y="201"/>
                  </a:cubicBezTo>
                  <a:cubicBezTo>
                    <a:pt x="52" y="201"/>
                    <a:pt x="52" y="202"/>
                    <a:pt x="52" y="202"/>
                  </a:cubicBezTo>
                  <a:cubicBezTo>
                    <a:pt x="52" y="207"/>
                    <a:pt x="48" y="208"/>
                    <a:pt x="46" y="208"/>
                  </a:cubicBezTo>
                  <a:close/>
                  <a:moveTo>
                    <a:pt x="140" y="207"/>
                  </a:moveTo>
                  <a:cubicBezTo>
                    <a:pt x="134" y="207"/>
                    <a:pt x="134" y="207"/>
                    <a:pt x="134" y="207"/>
                  </a:cubicBezTo>
                  <a:cubicBezTo>
                    <a:pt x="134" y="207"/>
                    <a:pt x="134" y="206"/>
                    <a:pt x="134" y="206"/>
                  </a:cubicBezTo>
                  <a:cubicBezTo>
                    <a:pt x="134" y="203"/>
                    <a:pt x="135" y="201"/>
                    <a:pt x="137" y="200"/>
                  </a:cubicBezTo>
                  <a:cubicBezTo>
                    <a:pt x="141" y="204"/>
                    <a:pt x="141" y="204"/>
                    <a:pt x="141" y="204"/>
                  </a:cubicBezTo>
                  <a:cubicBezTo>
                    <a:pt x="140" y="204"/>
                    <a:pt x="140" y="205"/>
                    <a:pt x="140" y="206"/>
                  </a:cubicBezTo>
                  <a:cubicBezTo>
                    <a:pt x="140" y="207"/>
                    <a:pt x="140" y="207"/>
                    <a:pt x="140" y="207"/>
                  </a:cubicBezTo>
                  <a:close/>
                  <a:moveTo>
                    <a:pt x="134" y="196"/>
                  </a:moveTo>
                  <a:cubicBezTo>
                    <a:pt x="132" y="195"/>
                    <a:pt x="132" y="194"/>
                    <a:pt x="132" y="192"/>
                  </a:cubicBezTo>
                  <a:cubicBezTo>
                    <a:pt x="132" y="191"/>
                    <a:pt x="132" y="189"/>
                    <a:pt x="132" y="188"/>
                  </a:cubicBezTo>
                  <a:cubicBezTo>
                    <a:pt x="138" y="189"/>
                    <a:pt x="138" y="189"/>
                    <a:pt x="138" y="189"/>
                  </a:cubicBezTo>
                  <a:cubicBezTo>
                    <a:pt x="138" y="190"/>
                    <a:pt x="137" y="191"/>
                    <a:pt x="137" y="192"/>
                  </a:cubicBezTo>
                  <a:cubicBezTo>
                    <a:pt x="137" y="192"/>
                    <a:pt x="137" y="192"/>
                    <a:pt x="137" y="192"/>
                  </a:cubicBezTo>
                  <a:lnTo>
                    <a:pt x="134" y="196"/>
                  </a:lnTo>
                  <a:close/>
                  <a:moveTo>
                    <a:pt x="41" y="194"/>
                  </a:moveTo>
                  <a:cubicBezTo>
                    <a:pt x="41" y="194"/>
                    <a:pt x="40" y="194"/>
                    <a:pt x="40" y="193"/>
                  </a:cubicBezTo>
                  <a:cubicBezTo>
                    <a:pt x="37" y="192"/>
                    <a:pt x="37" y="190"/>
                    <a:pt x="36" y="188"/>
                  </a:cubicBezTo>
                  <a:cubicBezTo>
                    <a:pt x="42" y="187"/>
                    <a:pt x="42" y="187"/>
                    <a:pt x="42" y="187"/>
                  </a:cubicBezTo>
                  <a:cubicBezTo>
                    <a:pt x="42" y="188"/>
                    <a:pt x="43" y="188"/>
                    <a:pt x="43" y="189"/>
                  </a:cubicBezTo>
                  <a:cubicBezTo>
                    <a:pt x="43" y="189"/>
                    <a:pt x="44" y="189"/>
                    <a:pt x="44" y="190"/>
                  </a:cubicBezTo>
                  <a:lnTo>
                    <a:pt x="41" y="194"/>
                  </a:lnTo>
                  <a:close/>
                  <a:moveTo>
                    <a:pt x="31" y="181"/>
                  </a:moveTo>
                  <a:cubicBezTo>
                    <a:pt x="30" y="180"/>
                    <a:pt x="30" y="180"/>
                    <a:pt x="30" y="180"/>
                  </a:cubicBezTo>
                  <a:cubicBezTo>
                    <a:pt x="29" y="179"/>
                    <a:pt x="27" y="178"/>
                    <a:pt x="26" y="177"/>
                  </a:cubicBezTo>
                  <a:cubicBezTo>
                    <a:pt x="30" y="173"/>
                    <a:pt x="30" y="173"/>
                    <a:pt x="30" y="173"/>
                  </a:cubicBezTo>
                  <a:cubicBezTo>
                    <a:pt x="31" y="173"/>
                    <a:pt x="32" y="174"/>
                    <a:pt x="33" y="175"/>
                  </a:cubicBezTo>
                  <a:cubicBezTo>
                    <a:pt x="35" y="176"/>
                    <a:pt x="35" y="176"/>
                    <a:pt x="35" y="176"/>
                  </a:cubicBezTo>
                  <a:lnTo>
                    <a:pt x="31" y="181"/>
                  </a:lnTo>
                  <a:close/>
                  <a:moveTo>
                    <a:pt x="158" y="179"/>
                  </a:moveTo>
                  <a:cubicBezTo>
                    <a:pt x="156" y="179"/>
                    <a:pt x="155" y="178"/>
                    <a:pt x="154" y="178"/>
                  </a:cubicBezTo>
                  <a:cubicBezTo>
                    <a:pt x="153" y="177"/>
                    <a:pt x="153" y="177"/>
                    <a:pt x="152" y="177"/>
                  </a:cubicBezTo>
                  <a:cubicBezTo>
                    <a:pt x="154" y="171"/>
                    <a:pt x="154" y="171"/>
                    <a:pt x="154" y="171"/>
                  </a:cubicBezTo>
                  <a:cubicBezTo>
                    <a:pt x="155" y="172"/>
                    <a:pt x="156" y="172"/>
                    <a:pt x="157" y="173"/>
                  </a:cubicBezTo>
                  <a:cubicBezTo>
                    <a:pt x="158" y="173"/>
                    <a:pt x="159" y="174"/>
                    <a:pt x="159" y="174"/>
                  </a:cubicBezTo>
                  <a:lnTo>
                    <a:pt x="158" y="179"/>
                  </a:lnTo>
                  <a:close/>
                  <a:moveTo>
                    <a:pt x="188" y="179"/>
                  </a:moveTo>
                  <a:cubicBezTo>
                    <a:pt x="185" y="174"/>
                    <a:pt x="185" y="174"/>
                    <a:pt x="185" y="174"/>
                  </a:cubicBezTo>
                  <a:cubicBezTo>
                    <a:pt x="186" y="174"/>
                    <a:pt x="186" y="174"/>
                    <a:pt x="186" y="174"/>
                  </a:cubicBezTo>
                  <a:cubicBezTo>
                    <a:pt x="186" y="173"/>
                    <a:pt x="186" y="173"/>
                    <a:pt x="186" y="173"/>
                  </a:cubicBezTo>
                  <a:cubicBezTo>
                    <a:pt x="186" y="174"/>
                    <a:pt x="186" y="174"/>
                    <a:pt x="186" y="174"/>
                  </a:cubicBezTo>
                  <a:cubicBezTo>
                    <a:pt x="191" y="170"/>
                    <a:pt x="191" y="170"/>
                    <a:pt x="191" y="170"/>
                  </a:cubicBezTo>
                  <a:cubicBezTo>
                    <a:pt x="192" y="171"/>
                    <a:pt x="192" y="172"/>
                    <a:pt x="192" y="174"/>
                  </a:cubicBezTo>
                  <a:cubicBezTo>
                    <a:pt x="192" y="175"/>
                    <a:pt x="191" y="177"/>
                    <a:pt x="190" y="178"/>
                  </a:cubicBezTo>
                  <a:cubicBezTo>
                    <a:pt x="190" y="178"/>
                    <a:pt x="189" y="179"/>
                    <a:pt x="188" y="179"/>
                  </a:cubicBezTo>
                  <a:close/>
                  <a:moveTo>
                    <a:pt x="139" y="179"/>
                  </a:moveTo>
                  <a:cubicBezTo>
                    <a:pt x="139" y="179"/>
                    <a:pt x="140" y="178"/>
                    <a:pt x="140" y="178"/>
                  </a:cubicBezTo>
                  <a:cubicBezTo>
                    <a:pt x="134" y="176"/>
                    <a:pt x="134" y="176"/>
                    <a:pt x="134" y="176"/>
                  </a:cubicBezTo>
                  <a:cubicBezTo>
                    <a:pt x="135" y="175"/>
                    <a:pt x="136" y="173"/>
                    <a:pt x="140" y="173"/>
                  </a:cubicBezTo>
                  <a:cubicBezTo>
                    <a:pt x="140" y="173"/>
                    <a:pt x="141" y="173"/>
                    <a:pt x="142" y="173"/>
                  </a:cubicBezTo>
                  <a:cubicBezTo>
                    <a:pt x="142" y="179"/>
                    <a:pt x="142" y="179"/>
                    <a:pt x="142" y="179"/>
                  </a:cubicBezTo>
                  <a:cubicBezTo>
                    <a:pt x="142" y="179"/>
                    <a:pt x="141" y="179"/>
                    <a:pt x="140" y="179"/>
                  </a:cubicBezTo>
                  <a:cubicBezTo>
                    <a:pt x="139" y="179"/>
                    <a:pt x="139" y="179"/>
                    <a:pt x="139" y="179"/>
                  </a:cubicBezTo>
                  <a:close/>
                  <a:moveTo>
                    <a:pt x="170" y="178"/>
                  </a:moveTo>
                  <a:cubicBezTo>
                    <a:pt x="169" y="173"/>
                    <a:pt x="169" y="173"/>
                    <a:pt x="169" y="173"/>
                  </a:cubicBezTo>
                  <a:cubicBezTo>
                    <a:pt x="172" y="172"/>
                    <a:pt x="174" y="172"/>
                    <a:pt x="176" y="172"/>
                  </a:cubicBezTo>
                  <a:cubicBezTo>
                    <a:pt x="175" y="178"/>
                    <a:pt x="175" y="178"/>
                    <a:pt x="175" y="178"/>
                  </a:cubicBezTo>
                  <a:cubicBezTo>
                    <a:pt x="174" y="178"/>
                    <a:pt x="172" y="178"/>
                    <a:pt x="170" y="178"/>
                  </a:cubicBezTo>
                  <a:close/>
                  <a:moveTo>
                    <a:pt x="17" y="169"/>
                  </a:moveTo>
                  <a:cubicBezTo>
                    <a:pt x="17" y="168"/>
                    <a:pt x="16" y="168"/>
                    <a:pt x="16" y="167"/>
                  </a:cubicBezTo>
                  <a:cubicBezTo>
                    <a:pt x="16" y="165"/>
                    <a:pt x="15" y="165"/>
                    <a:pt x="15" y="164"/>
                  </a:cubicBezTo>
                  <a:cubicBezTo>
                    <a:pt x="19" y="160"/>
                    <a:pt x="19" y="160"/>
                    <a:pt x="19" y="160"/>
                  </a:cubicBezTo>
                  <a:cubicBezTo>
                    <a:pt x="20" y="161"/>
                    <a:pt x="21" y="163"/>
                    <a:pt x="22" y="165"/>
                  </a:cubicBezTo>
                  <a:cubicBezTo>
                    <a:pt x="22" y="165"/>
                    <a:pt x="22" y="166"/>
                    <a:pt x="22" y="166"/>
                  </a:cubicBezTo>
                  <a:lnTo>
                    <a:pt x="17" y="169"/>
                  </a:lnTo>
                  <a:close/>
                  <a:moveTo>
                    <a:pt x="4" y="162"/>
                  </a:moveTo>
                  <a:cubicBezTo>
                    <a:pt x="3" y="161"/>
                    <a:pt x="3" y="161"/>
                    <a:pt x="3" y="161"/>
                  </a:cubicBezTo>
                  <a:cubicBezTo>
                    <a:pt x="3" y="161"/>
                    <a:pt x="2" y="160"/>
                    <a:pt x="1" y="159"/>
                  </a:cubicBezTo>
                  <a:cubicBezTo>
                    <a:pt x="0" y="158"/>
                    <a:pt x="0" y="158"/>
                    <a:pt x="0" y="158"/>
                  </a:cubicBezTo>
                  <a:cubicBezTo>
                    <a:pt x="5" y="154"/>
                    <a:pt x="5" y="154"/>
                    <a:pt x="5" y="154"/>
                  </a:cubicBezTo>
                  <a:cubicBezTo>
                    <a:pt x="6" y="155"/>
                    <a:pt x="6" y="155"/>
                    <a:pt x="6" y="155"/>
                  </a:cubicBezTo>
                  <a:cubicBezTo>
                    <a:pt x="7" y="156"/>
                    <a:pt x="7" y="157"/>
                    <a:pt x="8" y="158"/>
                  </a:cubicBezTo>
                  <a:cubicBezTo>
                    <a:pt x="9" y="159"/>
                    <a:pt x="9" y="159"/>
                    <a:pt x="9" y="159"/>
                  </a:cubicBezTo>
                  <a:lnTo>
                    <a:pt x="4" y="162"/>
                  </a:lnTo>
                  <a:close/>
                  <a:moveTo>
                    <a:pt x="183" y="162"/>
                  </a:moveTo>
                  <a:cubicBezTo>
                    <a:pt x="181" y="160"/>
                    <a:pt x="181" y="159"/>
                    <a:pt x="181" y="157"/>
                  </a:cubicBezTo>
                  <a:cubicBezTo>
                    <a:pt x="181" y="156"/>
                    <a:pt x="181" y="156"/>
                    <a:pt x="181" y="156"/>
                  </a:cubicBezTo>
                  <a:cubicBezTo>
                    <a:pt x="183" y="156"/>
                    <a:pt x="183" y="156"/>
                    <a:pt x="183" y="156"/>
                  </a:cubicBezTo>
                  <a:cubicBezTo>
                    <a:pt x="186" y="157"/>
                    <a:pt x="186" y="157"/>
                    <a:pt x="186" y="157"/>
                  </a:cubicBezTo>
                  <a:cubicBezTo>
                    <a:pt x="186" y="157"/>
                    <a:pt x="186" y="157"/>
                    <a:pt x="187" y="158"/>
                  </a:cubicBezTo>
                  <a:cubicBezTo>
                    <a:pt x="188" y="159"/>
                    <a:pt x="188" y="160"/>
                    <a:pt x="189" y="161"/>
                  </a:cubicBezTo>
                  <a:lnTo>
                    <a:pt x="183" y="162"/>
                  </a:lnTo>
                  <a:close/>
                  <a:moveTo>
                    <a:pt x="187" y="147"/>
                  </a:moveTo>
                  <a:cubicBezTo>
                    <a:pt x="183" y="143"/>
                    <a:pt x="183" y="143"/>
                    <a:pt x="183" y="143"/>
                  </a:cubicBezTo>
                  <a:cubicBezTo>
                    <a:pt x="185" y="142"/>
                    <a:pt x="186" y="141"/>
                    <a:pt x="188" y="141"/>
                  </a:cubicBezTo>
                  <a:cubicBezTo>
                    <a:pt x="187" y="141"/>
                    <a:pt x="187" y="141"/>
                    <a:pt x="187" y="142"/>
                  </a:cubicBezTo>
                  <a:cubicBezTo>
                    <a:pt x="192" y="142"/>
                    <a:pt x="192" y="142"/>
                    <a:pt x="192" y="142"/>
                  </a:cubicBezTo>
                  <a:cubicBezTo>
                    <a:pt x="192" y="144"/>
                    <a:pt x="191" y="146"/>
                    <a:pt x="189" y="147"/>
                  </a:cubicBezTo>
                  <a:cubicBezTo>
                    <a:pt x="188" y="147"/>
                    <a:pt x="188" y="147"/>
                    <a:pt x="187" y="147"/>
                  </a:cubicBezTo>
                  <a:close/>
                  <a:moveTo>
                    <a:pt x="192" y="133"/>
                  </a:moveTo>
                  <a:cubicBezTo>
                    <a:pt x="187" y="130"/>
                    <a:pt x="187" y="130"/>
                    <a:pt x="187" y="130"/>
                  </a:cubicBezTo>
                  <a:cubicBezTo>
                    <a:pt x="188" y="129"/>
                    <a:pt x="189" y="128"/>
                    <a:pt x="190" y="127"/>
                  </a:cubicBezTo>
                  <a:cubicBezTo>
                    <a:pt x="192" y="125"/>
                    <a:pt x="192" y="125"/>
                    <a:pt x="192" y="125"/>
                  </a:cubicBezTo>
                  <a:cubicBezTo>
                    <a:pt x="196" y="129"/>
                    <a:pt x="196" y="129"/>
                    <a:pt x="196" y="129"/>
                  </a:cubicBezTo>
                  <a:cubicBezTo>
                    <a:pt x="194" y="131"/>
                    <a:pt x="194" y="131"/>
                    <a:pt x="194" y="131"/>
                  </a:cubicBezTo>
                  <a:cubicBezTo>
                    <a:pt x="193" y="132"/>
                    <a:pt x="192" y="133"/>
                    <a:pt x="192" y="133"/>
                  </a:cubicBezTo>
                  <a:close/>
                  <a:moveTo>
                    <a:pt x="203" y="123"/>
                  </a:moveTo>
                  <a:cubicBezTo>
                    <a:pt x="202" y="118"/>
                    <a:pt x="202" y="118"/>
                    <a:pt x="202" y="118"/>
                  </a:cubicBezTo>
                  <a:cubicBezTo>
                    <a:pt x="203" y="117"/>
                    <a:pt x="203" y="117"/>
                    <a:pt x="203" y="117"/>
                  </a:cubicBezTo>
                  <a:cubicBezTo>
                    <a:pt x="204" y="117"/>
                    <a:pt x="205" y="117"/>
                    <a:pt x="207" y="116"/>
                  </a:cubicBezTo>
                  <a:cubicBezTo>
                    <a:pt x="210" y="121"/>
                    <a:pt x="210" y="121"/>
                    <a:pt x="210" y="121"/>
                  </a:cubicBezTo>
                  <a:cubicBezTo>
                    <a:pt x="207" y="123"/>
                    <a:pt x="206" y="123"/>
                    <a:pt x="204" y="123"/>
                  </a:cubicBezTo>
                  <a:lnTo>
                    <a:pt x="203" y="123"/>
                  </a:lnTo>
                  <a:close/>
                  <a:moveTo>
                    <a:pt x="205" y="112"/>
                  </a:moveTo>
                  <a:cubicBezTo>
                    <a:pt x="204" y="111"/>
                    <a:pt x="202" y="109"/>
                    <a:pt x="201" y="109"/>
                  </a:cubicBezTo>
                  <a:cubicBezTo>
                    <a:pt x="204" y="104"/>
                    <a:pt x="204" y="104"/>
                    <a:pt x="204" y="104"/>
                  </a:cubicBezTo>
                  <a:cubicBezTo>
                    <a:pt x="206" y="105"/>
                    <a:pt x="207" y="106"/>
                    <a:pt x="209" y="107"/>
                  </a:cubicBezTo>
                  <a:lnTo>
                    <a:pt x="205" y="112"/>
                  </a:lnTo>
                  <a:close/>
                  <a:moveTo>
                    <a:pt x="192" y="99"/>
                  </a:moveTo>
                  <a:cubicBezTo>
                    <a:pt x="191" y="98"/>
                    <a:pt x="191" y="97"/>
                    <a:pt x="190" y="95"/>
                  </a:cubicBezTo>
                  <a:cubicBezTo>
                    <a:pt x="190" y="94"/>
                    <a:pt x="190" y="94"/>
                    <a:pt x="190" y="94"/>
                  </a:cubicBezTo>
                  <a:cubicBezTo>
                    <a:pt x="195" y="91"/>
                    <a:pt x="195" y="91"/>
                    <a:pt x="195" y="91"/>
                  </a:cubicBezTo>
                  <a:cubicBezTo>
                    <a:pt x="196" y="93"/>
                    <a:pt x="196" y="93"/>
                    <a:pt x="196" y="93"/>
                  </a:cubicBezTo>
                  <a:cubicBezTo>
                    <a:pt x="196" y="94"/>
                    <a:pt x="197" y="95"/>
                    <a:pt x="197" y="97"/>
                  </a:cubicBezTo>
                  <a:lnTo>
                    <a:pt x="192" y="99"/>
                  </a:lnTo>
                  <a:close/>
                  <a:moveTo>
                    <a:pt x="163" y="91"/>
                  </a:moveTo>
                  <a:cubicBezTo>
                    <a:pt x="162" y="91"/>
                    <a:pt x="160" y="91"/>
                    <a:pt x="159" y="90"/>
                  </a:cubicBezTo>
                  <a:cubicBezTo>
                    <a:pt x="160" y="85"/>
                    <a:pt x="160" y="85"/>
                    <a:pt x="160" y="85"/>
                  </a:cubicBezTo>
                  <a:cubicBezTo>
                    <a:pt x="162" y="85"/>
                    <a:pt x="162" y="85"/>
                    <a:pt x="163" y="85"/>
                  </a:cubicBezTo>
                  <a:cubicBezTo>
                    <a:pt x="165" y="85"/>
                    <a:pt x="165" y="85"/>
                    <a:pt x="165" y="85"/>
                  </a:cubicBezTo>
                  <a:cubicBezTo>
                    <a:pt x="165" y="91"/>
                    <a:pt x="165" y="91"/>
                    <a:pt x="165" y="91"/>
                  </a:cubicBezTo>
                  <a:lnTo>
                    <a:pt x="163" y="91"/>
                  </a:lnTo>
                  <a:close/>
                  <a:moveTo>
                    <a:pt x="177" y="91"/>
                  </a:moveTo>
                  <a:cubicBezTo>
                    <a:pt x="177" y="85"/>
                    <a:pt x="177" y="85"/>
                    <a:pt x="177" y="85"/>
                  </a:cubicBezTo>
                  <a:cubicBezTo>
                    <a:pt x="178" y="85"/>
                    <a:pt x="180" y="85"/>
                    <a:pt x="181" y="85"/>
                  </a:cubicBezTo>
                  <a:cubicBezTo>
                    <a:pt x="183" y="85"/>
                    <a:pt x="183" y="85"/>
                    <a:pt x="183" y="85"/>
                  </a:cubicBezTo>
                  <a:cubicBezTo>
                    <a:pt x="183" y="91"/>
                    <a:pt x="183" y="91"/>
                    <a:pt x="183" y="91"/>
                  </a:cubicBezTo>
                  <a:cubicBezTo>
                    <a:pt x="181" y="91"/>
                    <a:pt x="181" y="91"/>
                    <a:pt x="181" y="91"/>
                  </a:cubicBezTo>
                  <a:cubicBezTo>
                    <a:pt x="180" y="91"/>
                    <a:pt x="178" y="91"/>
                    <a:pt x="177" y="91"/>
                  </a:cubicBezTo>
                  <a:close/>
                  <a:moveTo>
                    <a:pt x="148" y="85"/>
                  </a:moveTo>
                  <a:cubicBezTo>
                    <a:pt x="146" y="84"/>
                    <a:pt x="144" y="84"/>
                    <a:pt x="142" y="83"/>
                  </a:cubicBezTo>
                  <a:cubicBezTo>
                    <a:pt x="145" y="77"/>
                    <a:pt x="145" y="77"/>
                    <a:pt x="145" y="77"/>
                  </a:cubicBezTo>
                  <a:cubicBezTo>
                    <a:pt x="147" y="78"/>
                    <a:pt x="148" y="79"/>
                    <a:pt x="150" y="80"/>
                  </a:cubicBezTo>
                  <a:lnTo>
                    <a:pt x="148" y="85"/>
                  </a:lnTo>
                  <a:close/>
                  <a:moveTo>
                    <a:pt x="132" y="77"/>
                  </a:moveTo>
                  <a:cubicBezTo>
                    <a:pt x="131" y="76"/>
                    <a:pt x="130" y="75"/>
                    <a:pt x="130" y="75"/>
                  </a:cubicBezTo>
                  <a:cubicBezTo>
                    <a:pt x="129" y="74"/>
                    <a:pt x="128" y="72"/>
                    <a:pt x="128" y="71"/>
                  </a:cubicBezTo>
                  <a:cubicBezTo>
                    <a:pt x="128" y="70"/>
                    <a:pt x="129" y="69"/>
                    <a:pt x="129" y="68"/>
                  </a:cubicBezTo>
                  <a:cubicBezTo>
                    <a:pt x="134" y="71"/>
                    <a:pt x="134" y="71"/>
                    <a:pt x="134" y="71"/>
                  </a:cubicBezTo>
                  <a:cubicBezTo>
                    <a:pt x="134" y="71"/>
                    <a:pt x="134" y="71"/>
                    <a:pt x="134" y="71"/>
                  </a:cubicBezTo>
                  <a:cubicBezTo>
                    <a:pt x="134" y="71"/>
                    <a:pt x="135" y="71"/>
                    <a:pt x="135" y="72"/>
                  </a:cubicBezTo>
                  <a:lnTo>
                    <a:pt x="132" y="77"/>
                  </a:lnTo>
                  <a:close/>
                  <a:moveTo>
                    <a:pt x="143" y="64"/>
                  </a:moveTo>
                  <a:cubicBezTo>
                    <a:pt x="139" y="60"/>
                    <a:pt x="139" y="60"/>
                    <a:pt x="139" y="60"/>
                  </a:cubicBezTo>
                  <a:cubicBezTo>
                    <a:pt x="140" y="59"/>
                    <a:pt x="140" y="59"/>
                    <a:pt x="141" y="59"/>
                  </a:cubicBezTo>
                  <a:cubicBezTo>
                    <a:pt x="141" y="58"/>
                    <a:pt x="142" y="57"/>
                    <a:pt x="142" y="57"/>
                  </a:cubicBezTo>
                  <a:cubicBezTo>
                    <a:pt x="147" y="58"/>
                    <a:pt x="147" y="58"/>
                    <a:pt x="147" y="58"/>
                  </a:cubicBezTo>
                  <a:cubicBezTo>
                    <a:pt x="147" y="60"/>
                    <a:pt x="146" y="62"/>
                    <a:pt x="144" y="63"/>
                  </a:cubicBezTo>
                  <a:cubicBezTo>
                    <a:pt x="144" y="64"/>
                    <a:pt x="143" y="64"/>
                    <a:pt x="143" y="64"/>
                  </a:cubicBezTo>
                  <a:close/>
                  <a:moveTo>
                    <a:pt x="138" y="47"/>
                  </a:moveTo>
                  <a:cubicBezTo>
                    <a:pt x="138" y="47"/>
                    <a:pt x="138" y="46"/>
                    <a:pt x="138" y="46"/>
                  </a:cubicBezTo>
                  <a:cubicBezTo>
                    <a:pt x="138" y="44"/>
                    <a:pt x="139" y="42"/>
                    <a:pt x="140" y="40"/>
                  </a:cubicBezTo>
                  <a:cubicBezTo>
                    <a:pt x="145" y="43"/>
                    <a:pt x="145" y="43"/>
                    <a:pt x="145" y="43"/>
                  </a:cubicBezTo>
                  <a:cubicBezTo>
                    <a:pt x="144" y="45"/>
                    <a:pt x="144" y="46"/>
                    <a:pt x="144" y="46"/>
                  </a:cubicBezTo>
                  <a:lnTo>
                    <a:pt x="138" y="47"/>
                  </a:lnTo>
                  <a:close/>
                  <a:moveTo>
                    <a:pt x="152" y="33"/>
                  </a:moveTo>
                  <a:cubicBezTo>
                    <a:pt x="147" y="30"/>
                    <a:pt x="147" y="30"/>
                    <a:pt x="147" y="30"/>
                  </a:cubicBezTo>
                  <a:cubicBezTo>
                    <a:pt x="148" y="29"/>
                    <a:pt x="148" y="29"/>
                    <a:pt x="148" y="29"/>
                  </a:cubicBezTo>
                  <a:cubicBezTo>
                    <a:pt x="148" y="28"/>
                    <a:pt x="149" y="26"/>
                    <a:pt x="150" y="25"/>
                  </a:cubicBezTo>
                  <a:cubicBezTo>
                    <a:pt x="155" y="28"/>
                    <a:pt x="155" y="28"/>
                    <a:pt x="155" y="28"/>
                  </a:cubicBezTo>
                  <a:cubicBezTo>
                    <a:pt x="154" y="30"/>
                    <a:pt x="153" y="31"/>
                    <a:pt x="153" y="32"/>
                  </a:cubicBezTo>
                  <a:lnTo>
                    <a:pt x="152" y="33"/>
                  </a:lnTo>
                  <a:close/>
                  <a:moveTo>
                    <a:pt x="163" y="20"/>
                  </a:moveTo>
                  <a:cubicBezTo>
                    <a:pt x="158" y="16"/>
                    <a:pt x="158" y="16"/>
                    <a:pt x="158" y="16"/>
                  </a:cubicBezTo>
                  <a:cubicBezTo>
                    <a:pt x="160" y="14"/>
                    <a:pt x="161" y="13"/>
                    <a:pt x="161" y="12"/>
                  </a:cubicBezTo>
                  <a:cubicBezTo>
                    <a:pt x="161" y="12"/>
                    <a:pt x="161" y="12"/>
                    <a:pt x="161" y="12"/>
                  </a:cubicBezTo>
                  <a:cubicBezTo>
                    <a:pt x="166" y="15"/>
                    <a:pt x="166" y="15"/>
                    <a:pt x="166" y="15"/>
                  </a:cubicBezTo>
                  <a:cubicBezTo>
                    <a:pt x="164" y="13"/>
                    <a:pt x="164" y="13"/>
                    <a:pt x="164" y="13"/>
                  </a:cubicBezTo>
                  <a:cubicBezTo>
                    <a:pt x="166" y="15"/>
                    <a:pt x="166" y="15"/>
                    <a:pt x="166" y="15"/>
                  </a:cubicBezTo>
                  <a:cubicBezTo>
                    <a:pt x="166" y="16"/>
                    <a:pt x="166" y="16"/>
                    <a:pt x="166" y="16"/>
                  </a:cubicBezTo>
                  <a:cubicBezTo>
                    <a:pt x="166" y="16"/>
                    <a:pt x="165" y="18"/>
                    <a:pt x="163" y="20"/>
                  </a:cubicBezTo>
                  <a:close/>
                  <a:moveTo>
                    <a:pt x="165" y="8"/>
                  </a:moveTo>
                  <a:cubicBezTo>
                    <a:pt x="162" y="7"/>
                    <a:pt x="159" y="5"/>
                    <a:pt x="159" y="4"/>
                  </a:cubicBezTo>
                  <a:cubicBezTo>
                    <a:pt x="162" y="0"/>
                    <a:pt x="162" y="0"/>
                    <a:pt x="162" y="0"/>
                  </a:cubicBezTo>
                  <a:cubicBezTo>
                    <a:pt x="163" y="1"/>
                    <a:pt x="165" y="2"/>
                    <a:pt x="166" y="3"/>
                  </a:cubicBezTo>
                  <a:lnTo>
                    <a:pt x="165"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3" name="îs1íḓè">
              <a:extLst>
                <a:ext uri="{FF2B5EF4-FFF2-40B4-BE49-F238E27FC236}">
                  <a16:creationId xmlns:a16="http://schemas.microsoft.com/office/drawing/2014/main" id="{CD43DE6B-904F-47D7-86CC-88F9922BECF0}"/>
                </a:ext>
              </a:extLst>
            </p:cNvPr>
            <p:cNvSpPr/>
            <p:nvPr/>
          </p:nvSpPr>
          <p:spPr bwMode="auto">
            <a:xfrm>
              <a:off x="5969000" y="3173413"/>
              <a:ext cx="52388" cy="14288"/>
            </a:xfrm>
            <a:custGeom>
              <a:avLst/>
              <a:gdLst>
                <a:gd name="T0" fmla="*/ 22 w 24"/>
                <a:gd name="T1" fmla="*/ 7 h 7"/>
                <a:gd name="T2" fmla="*/ 17 w 24"/>
                <a:gd name="T3" fmla="*/ 6 h 7"/>
                <a:gd name="T4" fmla="*/ 18 w 24"/>
                <a:gd name="T5" fmla="*/ 0 h 7"/>
                <a:gd name="T6" fmla="*/ 24 w 24"/>
                <a:gd name="T7" fmla="*/ 2 h 7"/>
                <a:gd name="T8" fmla="*/ 22 w 24"/>
                <a:gd name="T9" fmla="*/ 7 h 7"/>
                <a:gd name="T10" fmla="*/ 0 w 24"/>
                <a:gd name="T11" fmla="*/ 6 h 7"/>
                <a:gd name="T12" fmla="*/ 0 w 24"/>
                <a:gd name="T13" fmla="*/ 0 h 7"/>
                <a:gd name="T14" fmla="*/ 4 w 24"/>
                <a:gd name="T15" fmla="*/ 0 h 7"/>
                <a:gd name="T16" fmla="*/ 6 w 24"/>
                <a:gd name="T17" fmla="*/ 0 h 7"/>
                <a:gd name="T18" fmla="*/ 6 w 24"/>
                <a:gd name="T19" fmla="*/ 6 h 7"/>
                <a:gd name="T20" fmla="*/ 5 w 24"/>
                <a:gd name="T21" fmla="*/ 6 h 7"/>
                <a:gd name="T22" fmla="*/ 0 w 24"/>
                <a:gd name="T2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7">
                  <a:moveTo>
                    <a:pt x="22" y="7"/>
                  </a:moveTo>
                  <a:cubicBezTo>
                    <a:pt x="22" y="7"/>
                    <a:pt x="20" y="7"/>
                    <a:pt x="17" y="6"/>
                  </a:cubicBezTo>
                  <a:cubicBezTo>
                    <a:pt x="18" y="0"/>
                    <a:pt x="18" y="0"/>
                    <a:pt x="18" y="0"/>
                  </a:cubicBezTo>
                  <a:cubicBezTo>
                    <a:pt x="22" y="1"/>
                    <a:pt x="24" y="2"/>
                    <a:pt x="24" y="2"/>
                  </a:cubicBezTo>
                  <a:lnTo>
                    <a:pt x="22" y="7"/>
                  </a:lnTo>
                  <a:close/>
                  <a:moveTo>
                    <a:pt x="0" y="6"/>
                  </a:moveTo>
                  <a:cubicBezTo>
                    <a:pt x="0" y="0"/>
                    <a:pt x="0" y="0"/>
                    <a:pt x="0" y="0"/>
                  </a:cubicBezTo>
                  <a:cubicBezTo>
                    <a:pt x="1" y="0"/>
                    <a:pt x="3" y="0"/>
                    <a:pt x="4" y="0"/>
                  </a:cubicBezTo>
                  <a:cubicBezTo>
                    <a:pt x="6" y="0"/>
                    <a:pt x="6" y="0"/>
                    <a:pt x="6" y="0"/>
                  </a:cubicBezTo>
                  <a:cubicBezTo>
                    <a:pt x="6" y="6"/>
                    <a:pt x="6" y="6"/>
                    <a:pt x="6" y="6"/>
                  </a:cubicBezTo>
                  <a:cubicBezTo>
                    <a:pt x="5" y="6"/>
                    <a:pt x="5" y="6"/>
                    <a:pt x="5" y="6"/>
                  </a:cubicBezTo>
                  <a:cubicBezTo>
                    <a:pt x="3" y="6"/>
                    <a:pt x="1" y="6"/>
                    <a:pt x="0"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4" name="îṩļïḋè">
              <a:extLst>
                <a:ext uri="{FF2B5EF4-FFF2-40B4-BE49-F238E27FC236}">
                  <a16:creationId xmlns:a16="http://schemas.microsoft.com/office/drawing/2014/main" id="{4DBB63FF-F3F7-46E1-8332-853C5622E53D}"/>
                </a:ext>
              </a:extLst>
            </p:cNvPr>
            <p:cNvSpPr/>
            <p:nvPr/>
          </p:nvSpPr>
          <p:spPr bwMode="auto">
            <a:xfrm>
              <a:off x="6088063" y="3252788"/>
              <a:ext cx="503238" cy="796925"/>
            </a:xfrm>
            <a:custGeom>
              <a:avLst/>
              <a:gdLst>
                <a:gd name="T0" fmla="*/ 18 w 235"/>
                <a:gd name="T1" fmla="*/ 372 h 372"/>
                <a:gd name="T2" fmla="*/ 1 w 235"/>
                <a:gd name="T3" fmla="*/ 372 h 372"/>
                <a:gd name="T4" fmla="*/ 36 w 235"/>
                <a:gd name="T5" fmla="*/ 364 h 372"/>
                <a:gd name="T6" fmla="*/ 37 w 235"/>
                <a:gd name="T7" fmla="*/ 343 h 372"/>
                <a:gd name="T8" fmla="*/ 39 w 235"/>
                <a:gd name="T9" fmla="*/ 348 h 372"/>
                <a:gd name="T10" fmla="*/ 29 w 235"/>
                <a:gd name="T11" fmla="*/ 339 h 372"/>
                <a:gd name="T12" fmla="*/ 30 w 235"/>
                <a:gd name="T13" fmla="*/ 324 h 372"/>
                <a:gd name="T14" fmla="*/ 72 w 235"/>
                <a:gd name="T15" fmla="*/ 310 h 372"/>
                <a:gd name="T16" fmla="*/ 53 w 235"/>
                <a:gd name="T17" fmla="*/ 313 h 372"/>
                <a:gd name="T18" fmla="*/ 59 w 235"/>
                <a:gd name="T19" fmla="*/ 311 h 372"/>
                <a:gd name="T20" fmla="*/ 43 w 235"/>
                <a:gd name="T21" fmla="*/ 304 h 372"/>
                <a:gd name="T22" fmla="*/ 80 w 235"/>
                <a:gd name="T23" fmla="*/ 306 h 372"/>
                <a:gd name="T24" fmla="*/ 86 w 235"/>
                <a:gd name="T25" fmla="*/ 306 h 372"/>
                <a:gd name="T26" fmla="*/ 75 w 235"/>
                <a:gd name="T27" fmla="*/ 286 h 372"/>
                <a:gd name="T28" fmla="*/ 71 w 235"/>
                <a:gd name="T29" fmla="*/ 278 h 372"/>
                <a:gd name="T30" fmla="*/ 71 w 235"/>
                <a:gd name="T31" fmla="*/ 278 h 372"/>
                <a:gd name="T32" fmla="*/ 86 w 235"/>
                <a:gd name="T33" fmla="*/ 258 h 372"/>
                <a:gd name="T34" fmla="*/ 86 w 235"/>
                <a:gd name="T35" fmla="*/ 245 h 372"/>
                <a:gd name="T36" fmla="*/ 86 w 235"/>
                <a:gd name="T37" fmla="*/ 233 h 372"/>
                <a:gd name="T38" fmla="*/ 68 w 235"/>
                <a:gd name="T39" fmla="*/ 229 h 372"/>
                <a:gd name="T40" fmla="*/ 73 w 235"/>
                <a:gd name="T41" fmla="*/ 219 h 372"/>
                <a:gd name="T42" fmla="*/ 75 w 235"/>
                <a:gd name="T43" fmla="*/ 217 h 372"/>
                <a:gd name="T44" fmla="*/ 77 w 235"/>
                <a:gd name="T45" fmla="*/ 196 h 372"/>
                <a:gd name="T46" fmla="*/ 147 w 235"/>
                <a:gd name="T47" fmla="*/ 190 h 372"/>
                <a:gd name="T48" fmla="*/ 151 w 235"/>
                <a:gd name="T49" fmla="*/ 195 h 372"/>
                <a:gd name="T50" fmla="*/ 138 w 235"/>
                <a:gd name="T51" fmla="*/ 193 h 372"/>
                <a:gd name="T52" fmla="*/ 126 w 235"/>
                <a:gd name="T53" fmla="*/ 191 h 372"/>
                <a:gd name="T54" fmla="*/ 174 w 235"/>
                <a:gd name="T55" fmla="*/ 191 h 372"/>
                <a:gd name="T56" fmla="*/ 83 w 235"/>
                <a:gd name="T57" fmla="*/ 180 h 372"/>
                <a:gd name="T58" fmla="*/ 115 w 235"/>
                <a:gd name="T59" fmla="*/ 176 h 372"/>
                <a:gd name="T60" fmla="*/ 166 w 235"/>
                <a:gd name="T61" fmla="*/ 172 h 372"/>
                <a:gd name="T62" fmla="*/ 91 w 235"/>
                <a:gd name="T63" fmla="*/ 177 h 372"/>
                <a:gd name="T64" fmla="*/ 175 w 235"/>
                <a:gd name="T65" fmla="*/ 165 h 372"/>
                <a:gd name="T66" fmla="*/ 161 w 235"/>
                <a:gd name="T67" fmla="*/ 161 h 372"/>
                <a:gd name="T68" fmla="*/ 168 w 235"/>
                <a:gd name="T69" fmla="*/ 162 h 372"/>
                <a:gd name="T70" fmla="*/ 214 w 235"/>
                <a:gd name="T71" fmla="*/ 158 h 372"/>
                <a:gd name="T72" fmla="*/ 198 w 235"/>
                <a:gd name="T73" fmla="*/ 155 h 372"/>
                <a:gd name="T74" fmla="*/ 225 w 235"/>
                <a:gd name="T75" fmla="*/ 150 h 372"/>
                <a:gd name="T76" fmla="*/ 229 w 235"/>
                <a:gd name="T77" fmla="*/ 132 h 372"/>
                <a:gd name="T78" fmla="*/ 220 w 235"/>
                <a:gd name="T79" fmla="*/ 117 h 372"/>
                <a:gd name="T80" fmla="*/ 228 w 235"/>
                <a:gd name="T81" fmla="*/ 107 h 372"/>
                <a:gd name="T82" fmla="*/ 228 w 235"/>
                <a:gd name="T83" fmla="*/ 107 h 372"/>
                <a:gd name="T84" fmla="*/ 234 w 235"/>
                <a:gd name="T85" fmla="*/ 87 h 372"/>
                <a:gd name="T86" fmla="*/ 229 w 235"/>
                <a:gd name="T87" fmla="*/ 70 h 372"/>
                <a:gd name="T88" fmla="*/ 220 w 235"/>
                <a:gd name="T89" fmla="*/ 66 h 372"/>
                <a:gd name="T90" fmla="*/ 221 w 235"/>
                <a:gd name="T91" fmla="*/ 60 h 372"/>
                <a:gd name="T92" fmla="*/ 189 w 235"/>
                <a:gd name="T93" fmla="*/ 51 h 372"/>
                <a:gd name="T94" fmla="*/ 201 w 235"/>
                <a:gd name="T95" fmla="*/ 54 h 372"/>
                <a:gd name="T96" fmla="*/ 204 w 235"/>
                <a:gd name="T97" fmla="*/ 57 h 372"/>
                <a:gd name="T98" fmla="*/ 181 w 235"/>
                <a:gd name="T99" fmla="*/ 40 h 372"/>
                <a:gd name="T100" fmla="*/ 171 w 235"/>
                <a:gd name="T101" fmla="*/ 27 h 372"/>
                <a:gd name="T102" fmla="*/ 152 w 235"/>
                <a:gd name="T103" fmla="*/ 20 h 372"/>
                <a:gd name="T104" fmla="*/ 132 w 235"/>
                <a:gd name="T105" fmla="*/ 17 h 372"/>
                <a:gd name="T106" fmla="*/ 139 w 235"/>
                <a:gd name="T107" fmla="*/ 22 h 372"/>
                <a:gd name="T108" fmla="*/ 131 w 235"/>
                <a:gd name="T109" fmla="*/ 5 h 372"/>
                <a:gd name="T110" fmla="*/ 131 w 235"/>
                <a:gd name="T111" fmla="*/ 5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72">
                  <a:moveTo>
                    <a:pt x="18" y="372"/>
                  </a:moveTo>
                  <a:cubicBezTo>
                    <a:pt x="18" y="366"/>
                    <a:pt x="18" y="366"/>
                    <a:pt x="18" y="366"/>
                  </a:cubicBezTo>
                  <a:cubicBezTo>
                    <a:pt x="20" y="366"/>
                    <a:pt x="21" y="365"/>
                    <a:pt x="21" y="365"/>
                  </a:cubicBezTo>
                  <a:cubicBezTo>
                    <a:pt x="25" y="368"/>
                    <a:pt x="25" y="368"/>
                    <a:pt x="25" y="368"/>
                  </a:cubicBezTo>
                  <a:cubicBezTo>
                    <a:pt x="24" y="370"/>
                    <a:pt x="22" y="372"/>
                    <a:pt x="18" y="372"/>
                  </a:cubicBezTo>
                  <a:close/>
                  <a:moveTo>
                    <a:pt x="1" y="372"/>
                  </a:moveTo>
                  <a:cubicBezTo>
                    <a:pt x="0" y="366"/>
                    <a:pt x="0" y="366"/>
                    <a:pt x="0" y="366"/>
                  </a:cubicBezTo>
                  <a:cubicBezTo>
                    <a:pt x="0" y="366"/>
                    <a:pt x="2" y="365"/>
                    <a:pt x="6" y="365"/>
                  </a:cubicBezTo>
                  <a:cubicBezTo>
                    <a:pt x="6" y="371"/>
                    <a:pt x="6" y="371"/>
                    <a:pt x="6" y="371"/>
                  </a:cubicBezTo>
                  <a:cubicBezTo>
                    <a:pt x="3" y="371"/>
                    <a:pt x="1" y="372"/>
                    <a:pt x="1" y="372"/>
                  </a:cubicBezTo>
                  <a:close/>
                  <a:moveTo>
                    <a:pt x="36" y="364"/>
                  </a:moveTo>
                  <a:cubicBezTo>
                    <a:pt x="31" y="361"/>
                    <a:pt x="31" y="361"/>
                    <a:pt x="31" y="361"/>
                  </a:cubicBezTo>
                  <a:cubicBezTo>
                    <a:pt x="32" y="359"/>
                    <a:pt x="33" y="359"/>
                    <a:pt x="33" y="357"/>
                  </a:cubicBezTo>
                  <a:cubicBezTo>
                    <a:pt x="39" y="357"/>
                    <a:pt x="39" y="357"/>
                    <a:pt x="39" y="357"/>
                  </a:cubicBezTo>
                  <a:cubicBezTo>
                    <a:pt x="39" y="360"/>
                    <a:pt x="38" y="362"/>
                    <a:pt x="36" y="364"/>
                  </a:cubicBezTo>
                  <a:close/>
                  <a:moveTo>
                    <a:pt x="39" y="348"/>
                  </a:moveTo>
                  <a:cubicBezTo>
                    <a:pt x="35" y="344"/>
                    <a:pt x="35" y="344"/>
                    <a:pt x="35" y="344"/>
                  </a:cubicBezTo>
                  <a:cubicBezTo>
                    <a:pt x="35" y="344"/>
                    <a:pt x="36" y="343"/>
                    <a:pt x="37" y="343"/>
                  </a:cubicBezTo>
                  <a:cubicBezTo>
                    <a:pt x="37" y="343"/>
                    <a:pt x="37" y="342"/>
                    <a:pt x="37" y="342"/>
                  </a:cubicBezTo>
                  <a:cubicBezTo>
                    <a:pt x="37" y="342"/>
                    <a:pt x="37" y="343"/>
                    <a:pt x="37" y="343"/>
                  </a:cubicBezTo>
                  <a:cubicBezTo>
                    <a:pt x="37" y="343"/>
                    <a:pt x="37" y="343"/>
                    <a:pt x="37" y="343"/>
                  </a:cubicBezTo>
                  <a:cubicBezTo>
                    <a:pt x="42" y="340"/>
                    <a:pt x="42" y="340"/>
                    <a:pt x="42" y="340"/>
                  </a:cubicBezTo>
                  <a:cubicBezTo>
                    <a:pt x="43" y="341"/>
                    <a:pt x="43" y="342"/>
                    <a:pt x="43" y="343"/>
                  </a:cubicBezTo>
                  <a:cubicBezTo>
                    <a:pt x="43" y="344"/>
                    <a:pt x="42" y="346"/>
                    <a:pt x="39" y="348"/>
                  </a:cubicBezTo>
                  <a:cubicBezTo>
                    <a:pt x="39" y="348"/>
                    <a:pt x="39" y="348"/>
                    <a:pt x="39" y="348"/>
                  </a:cubicBezTo>
                  <a:close/>
                  <a:moveTo>
                    <a:pt x="29" y="339"/>
                  </a:moveTo>
                  <a:cubicBezTo>
                    <a:pt x="26" y="339"/>
                    <a:pt x="23" y="338"/>
                    <a:pt x="22" y="335"/>
                  </a:cubicBezTo>
                  <a:cubicBezTo>
                    <a:pt x="27" y="333"/>
                    <a:pt x="27" y="333"/>
                    <a:pt x="27" y="333"/>
                  </a:cubicBezTo>
                  <a:cubicBezTo>
                    <a:pt x="28" y="333"/>
                    <a:pt x="29" y="334"/>
                    <a:pt x="30" y="334"/>
                  </a:cubicBezTo>
                  <a:lnTo>
                    <a:pt x="29" y="339"/>
                  </a:lnTo>
                  <a:close/>
                  <a:moveTo>
                    <a:pt x="30" y="324"/>
                  </a:moveTo>
                  <a:cubicBezTo>
                    <a:pt x="24" y="321"/>
                    <a:pt x="24" y="321"/>
                    <a:pt x="24" y="321"/>
                  </a:cubicBezTo>
                  <a:cubicBezTo>
                    <a:pt x="25" y="319"/>
                    <a:pt x="26" y="317"/>
                    <a:pt x="27" y="316"/>
                  </a:cubicBezTo>
                  <a:cubicBezTo>
                    <a:pt x="32" y="319"/>
                    <a:pt x="32" y="319"/>
                    <a:pt x="32" y="319"/>
                  </a:cubicBezTo>
                  <a:cubicBezTo>
                    <a:pt x="31" y="320"/>
                    <a:pt x="31" y="322"/>
                    <a:pt x="30" y="324"/>
                  </a:cubicBezTo>
                  <a:close/>
                  <a:moveTo>
                    <a:pt x="76" y="317"/>
                  </a:moveTo>
                  <a:cubicBezTo>
                    <a:pt x="75" y="317"/>
                    <a:pt x="75" y="317"/>
                    <a:pt x="74" y="317"/>
                  </a:cubicBezTo>
                  <a:cubicBezTo>
                    <a:pt x="73" y="316"/>
                    <a:pt x="71" y="316"/>
                    <a:pt x="70" y="315"/>
                  </a:cubicBezTo>
                  <a:cubicBezTo>
                    <a:pt x="72" y="310"/>
                    <a:pt x="72" y="310"/>
                    <a:pt x="72" y="310"/>
                  </a:cubicBezTo>
                  <a:cubicBezTo>
                    <a:pt x="72" y="310"/>
                    <a:pt x="72" y="310"/>
                    <a:pt x="72" y="310"/>
                  </a:cubicBezTo>
                  <a:cubicBezTo>
                    <a:pt x="73" y="310"/>
                    <a:pt x="75" y="311"/>
                    <a:pt x="75" y="311"/>
                  </a:cubicBezTo>
                  <a:cubicBezTo>
                    <a:pt x="76" y="311"/>
                    <a:pt x="76" y="311"/>
                    <a:pt x="77" y="311"/>
                  </a:cubicBezTo>
                  <a:lnTo>
                    <a:pt x="76" y="317"/>
                  </a:lnTo>
                  <a:close/>
                  <a:moveTo>
                    <a:pt x="56" y="314"/>
                  </a:moveTo>
                  <a:cubicBezTo>
                    <a:pt x="55" y="314"/>
                    <a:pt x="54" y="314"/>
                    <a:pt x="53" y="313"/>
                  </a:cubicBezTo>
                  <a:cubicBezTo>
                    <a:pt x="55" y="308"/>
                    <a:pt x="55" y="308"/>
                    <a:pt x="55" y="308"/>
                  </a:cubicBezTo>
                  <a:cubicBezTo>
                    <a:pt x="55" y="308"/>
                    <a:pt x="57" y="308"/>
                    <a:pt x="58" y="308"/>
                  </a:cubicBezTo>
                  <a:cubicBezTo>
                    <a:pt x="59" y="310"/>
                    <a:pt x="59" y="310"/>
                    <a:pt x="59" y="310"/>
                  </a:cubicBezTo>
                  <a:cubicBezTo>
                    <a:pt x="60" y="313"/>
                    <a:pt x="60" y="313"/>
                    <a:pt x="60" y="313"/>
                  </a:cubicBezTo>
                  <a:cubicBezTo>
                    <a:pt x="59" y="311"/>
                    <a:pt x="59" y="311"/>
                    <a:pt x="59" y="311"/>
                  </a:cubicBezTo>
                  <a:cubicBezTo>
                    <a:pt x="59" y="313"/>
                    <a:pt x="59" y="313"/>
                    <a:pt x="59" y="313"/>
                  </a:cubicBezTo>
                  <a:cubicBezTo>
                    <a:pt x="58" y="314"/>
                    <a:pt x="57" y="314"/>
                    <a:pt x="56" y="314"/>
                  </a:cubicBezTo>
                  <a:close/>
                  <a:moveTo>
                    <a:pt x="39" y="311"/>
                  </a:moveTo>
                  <a:cubicBezTo>
                    <a:pt x="36" y="306"/>
                    <a:pt x="36" y="306"/>
                    <a:pt x="36" y="306"/>
                  </a:cubicBezTo>
                  <a:cubicBezTo>
                    <a:pt x="38" y="304"/>
                    <a:pt x="40" y="304"/>
                    <a:pt x="43" y="304"/>
                  </a:cubicBezTo>
                  <a:cubicBezTo>
                    <a:pt x="43" y="309"/>
                    <a:pt x="43" y="309"/>
                    <a:pt x="43" y="309"/>
                  </a:cubicBezTo>
                  <a:cubicBezTo>
                    <a:pt x="41" y="310"/>
                    <a:pt x="40" y="310"/>
                    <a:pt x="39" y="311"/>
                  </a:cubicBezTo>
                  <a:close/>
                  <a:moveTo>
                    <a:pt x="85" y="307"/>
                  </a:moveTo>
                  <a:cubicBezTo>
                    <a:pt x="80" y="306"/>
                    <a:pt x="80" y="306"/>
                    <a:pt x="80" y="306"/>
                  </a:cubicBezTo>
                  <a:cubicBezTo>
                    <a:pt x="80" y="306"/>
                    <a:pt x="80" y="306"/>
                    <a:pt x="80" y="306"/>
                  </a:cubicBezTo>
                  <a:cubicBezTo>
                    <a:pt x="80" y="305"/>
                    <a:pt x="80" y="305"/>
                    <a:pt x="80" y="305"/>
                  </a:cubicBezTo>
                  <a:cubicBezTo>
                    <a:pt x="80" y="305"/>
                    <a:pt x="80" y="305"/>
                    <a:pt x="80" y="305"/>
                  </a:cubicBezTo>
                  <a:cubicBezTo>
                    <a:pt x="80" y="305"/>
                    <a:pt x="79" y="305"/>
                    <a:pt x="78" y="305"/>
                  </a:cubicBezTo>
                  <a:cubicBezTo>
                    <a:pt x="81" y="299"/>
                    <a:pt x="81" y="299"/>
                    <a:pt x="81" y="299"/>
                  </a:cubicBezTo>
                  <a:cubicBezTo>
                    <a:pt x="83" y="300"/>
                    <a:pt x="86" y="302"/>
                    <a:pt x="86" y="306"/>
                  </a:cubicBezTo>
                  <a:cubicBezTo>
                    <a:pt x="86" y="306"/>
                    <a:pt x="85" y="306"/>
                    <a:pt x="85" y="307"/>
                  </a:cubicBezTo>
                  <a:close/>
                  <a:moveTo>
                    <a:pt x="77" y="293"/>
                  </a:moveTo>
                  <a:cubicBezTo>
                    <a:pt x="72" y="292"/>
                    <a:pt x="72" y="292"/>
                    <a:pt x="72" y="292"/>
                  </a:cubicBezTo>
                  <a:cubicBezTo>
                    <a:pt x="72" y="291"/>
                    <a:pt x="72" y="291"/>
                    <a:pt x="72" y="290"/>
                  </a:cubicBezTo>
                  <a:cubicBezTo>
                    <a:pt x="73" y="288"/>
                    <a:pt x="75" y="287"/>
                    <a:pt x="75" y="286"/>
                  </a:cubicBezTo>
                  <a:cubicBezTo>
                    <a:pt x="80" y="290"/>
                    <a:pt x="80" y="290"/>
                    <a:pt x="80" y="290"/>
                  </a:cubicBezTo>
                  <a:cubicBezTo>
                    <a:pt x="79" y="290"/>
                    <a:pt x="79" y="290"/>
                    <a:pt x="79" y="290"/>
                  </a:cubicBezTo>
                  <a:cubicBezTo>
                    <a:pt x="79" y="291"/>
                    <a:pt x="78" y="291"/>
                    <a:pt x="78" y="293"/>
                  </a:cubicBezTo>
                  <a:cubicBezTo>
                    <a:pt x="77" y="293"/>
                    <a:pt x="77" y="293"/>
                    <a:pt x="77" y="293"/>
                  </a:cubicBezTo>
                  <a:close/>
                  <a:moveTo>
                    <a:pt x="71" y="278"/>
                  </a:moveTo>
                  <a:cubicBezTo>
                    <a:pt x="70" y="278"/>
                    <a:pt x="70" y="278"/>
                    <a:pt x="70" y="278"/>
                  </a:cubicBezTo>
                  <a:cubicBezTo>
                    <a:pt x="70" y="276"/>
                    <a:pt x="71" y="274"/>
                    <a:pt x="72" y="271"/>
                  </a:cubicBezTo>
                  <a:cubicBezTo>
                    <a:pt x="77" y="274"/>
                    <a:pt x="77" y="274"/>
                    <a:pt x="77" y="274"/>
                  </a:cubicBezTo>
                  <a:cubicBezTo>
                    <a:pt x="76" y="276"/>
                    <a:pt x="76" y="277"/>
                    <a:pt x="76" y="278"/>
                  </a:cubicBezTo>
                  <a:lnTo>
                    <a:pt x="71" y="278"/>
                  </a:lnTo>
                  <a:close/>
                  <a:moveTo>
                    <a:pt x="84" y="265"/>
                  </a:moveTo>
                  <a:cubicBezTo>
                    <a:pt x="79" y="262"/>
                    <a:pt x="79" y="262"/>
                    <a:pt x="79" y="262"/>
                  </a:cubicBezTo>
                  <a:cubicBezTo>
                    <a:pt x="80" y="261"/>
                    <a:pt x="81" y="260"/>
                    <a:pt x="81" y="259"/>
                  </a:cubicBezTo>
                  <a:cubicBezTo>
                    <a:pt x="81" y="259"/>
                    <a:pt x="80" y="259"/>
                    <a:pt x="80" y="258"/>
                  </a:cubicBezTo>
                  <a:cubicBezTo>
                    <a:pt x="86" y="258"/>
                    <a:pt x="86" y="258"/>
                    <a:pt x="86" y="258"/>
                  </a:cubicBezTo>
                  <a:cubicBezTo>
                    <a:pt x="86" y="258"/>
                    <a:pt x="86" y="259"/>
                    <a:pt x="86" y="259"/>
                  </a:cubicBezTo>
                  <a:cubicBezTo>
                    <a:pt x="86" y="261"/>
                    <a:pt x="86" y="263"/>
                    <a:pt x="84" y="265"/>
                  </a:cubicBezTo>
                  <a:close/>
                  <a:moveTo>
                    <a:pt x="84" y="251"/>
                  </a:moveTo>
                  <a:cubicBezTo>
                    <a:pt x="84" y="246"/>
                    <a:pt x="84" y="246"/>
                    <a:pt x="84" y="246"/>
                  </a:cubicBezTo>
                  <a:cubicBezTo>
                    <a:pt x="86" y="246"/>
                    <a:pt x="86" y="245"/>
                    <a:pt x="86" y="245"/>
                  </a:cubicBezTo>
                  <a:cubicBezTo>
                    <a:pt x="91" y="248"/>
                    <a:pt x="91" y="248"/>
                    <a:pt x="91" y="248"/>
                  </a:cubicBezTo>
                  <a:cubicBezTo>
                    <a:pt x="90" y="251"/>
                    <a:pt x="87" y="251"/>
                    <a:pt x="84" y="251"/>
                  </a:cubicBezTo>
                  <a:close/>
                  <a:moveTo>
                    <a:pt x="85" y="241"/>
                  </a:moveTo>
                  <a:cubicBezTo>
                    <a:pt x="82" y="239"/>
                    <a:pt x="81" y="237"/>
                    <a:pt x="80" y="234"/>
                  </a:cubicBezTo>
                  <a:cubicBezTo>
                    <a:pt x="86" y="233"/>
                    <a:pt x="86" y="233"/>
                    <a:pt x="86" y="233"/>
                  </a:cubicBezTo>
                  <a:cubicBezTo>
                    <a:pt x="86" y="234"/>
                    <a:pt x="87" y="235"/>
                    <a:pt x="88" y="236"/>
                  </a:cubicBezTo>
                  <a:lnTo>
                    <a:pt x="85" y="241"/>
                  </a:lnTo>
                  <a:close/>
                  <a:moveTo>
                    <a:pt x="75" y="230"/>
                  </a:moveTo>
                  <a:cubicBezTo>
                    <a:pt x="74" y="230"/>
                    <a:pt x="74" y="230"/>
                    <a:pt x="73" y="230"/>
                  </a:cubicBezTo>
                  <a:cubicBezTo>
                    <a:pt x="71" y="230"/>
                    <a:pt x="70" y="229"/>
                    <a:pt x="68" y="229"/>
                  </a:cubicBezTo>
                  <a:cubicBezTo>
                    <a:pt x="70" y="224"/>
                    <a:pt x="70" y="224"/>
                    <a:pt x="70" y="224"/>
                  </a:cubicBezTo>
                  <a:cubicBezTo>
                    <a:pt x="71" y="224"/>
                    <a:pt x="72" y="224"/>
                    <a:pt x="73" y="224"/>
                  </a:cubicBezTo>
                  <a:cubicBezTo>
                    <a:pt x="74" y="224"/>
                    <a:pt x="75" y="224"/>
                    <a:pt x="75" y="224"/>
                  </a:cubicBezTo>
                  <a:lnTo>
                    <a:pt x="75" y="230"/>
                  </a:lnTo>
                  <a:close/>
                  <a:moveTo>
                    <a:pt x="73" y="219"/>
                  </a:moveTo>
                  <a:cubicBezTo>
                    <a:pt x="69" y="215"/>
                    <a:pt x="69" y="215"/>
                    <a:pt x="69" y="215"/>
                  </a:cubicBezTo>
                  <a:cubicBezTo>
                    <a:pt x="71" y="213"/>
                    <a:pt x="71" y="213"/>
                    <a:pt x="71" y="213"/>
                  </a:cubicBezTo>
                  <a:cubicBezTo>
                    <a:pt x="71" y="212"/>
                    <a:pt x="72" y="211"/>
                    <a:pt x="73" y="210"/>
                  </a:cubicBezTo>
                  <a:cubicBezTo>
                    <a:pt x="77" y="214"/>
                    <a:pt x="77" y="214"/>
                    <a:pt x="77" y="214"/>
                  </a:cubicBezTo>
                  <a:cubicBezTo>
                    <a:pt x="77" y="215"/>
                    <a:pt x="76" y="216"/>
                    <a:pt x="75" y="217"/>
                  </a:cubicBezTo>
                  <a:lnTo>
                    <a:pt x="73" y="219"/>
                  </a:lnTo>
                  <a:close/>
                  <a:moveTo>
                    <a:pt x="83" y="202"/>
                  </a:moveTo>
                  <a:cubicBezTo>
                    <a:pt x="77" y="202"/>
                    <a:pt x="77" y="202"/>
                    <a:pt x="77" y="202"/>
                  </a:cubicBezTo>
                  <a:cubicBezTo>
                    <a:pt x="77" y="201"/>
                    <a:pt x="77" y="201"/>
                    <a:pt x="77" y="201"/>
                  </a:cubicBezTo>
                  <a:cubicBezTo>
                    <a:pt x="77" y="199"/>
                    <a:pt x="77" y="198"/>
                    <a:pt x="77" y="196"/>
                  </a:cubicBezTo>
                  <a:cubicBezTo>
                    <a:pt x="83" y="196"/>
                    <a:pt x="83" y="196"/>
                    <a:pt x="83" y="196"/>
                  </a:cubicBezTo>
                  <a:cubicBezTo>
                    <a:pt x="83" y="198"/>
                    <a:pt x="83" y="199"/>
                    <a:pt x="83" y="201"/>
                  </a:cubicBezTo>
                  <a:cubicBezTo>
                    <a:pt x="83" y="201"/>
                    <a:pt x="83" y="202"/>
                    <a:pt x="83" y="202"/>
                  </a:cubicBezTo>
                  <a:close/>
                  <a:moveTo>
                    <a:pt x="151" y="195"/>
                  </a:moveTo>
                  <a:cubicBezTo>
                    <a:pt x="147" y="190"/>
                    <a:pt x="147" y="190"/>
                    <a:pt x="147" y="190"/>
                  </a:cubicBezTo>
                  <a:cubicBezTo>
                    <a:pt x="148" y="190"/>
                    <a:pt x="148" y="190"/>
                    <a:pt x="148" y="190"/>
                  </a:cubicBezTo>
                  <a:cubicBezTo>
                    <a:pt x="149" y="189"/>
                    <a:pt x="152" y="188"/>
                    <a:pt x="154" y="188"/>
                  </a:cubicBezTo>
                  <a:cubicBezTo>
                    <a:pt x="155" y="193"/>
                    <a:pt x="155" y="193"/>
                    <a:pt x="155" y="193"/>
                  </a:cubicBezTo>
                  <a:cubicBezTo>
                    <a:pt x="153" y="194"/>
                    <a:pt x="152" y="194"/>
                    <a:pt x="151" y="195"/>
                  </a:cubicBezTo>
                  <a:cubicBezTo>
                    <a:pt x="151" y="195"/>
                    <a:pt x="151" y="195"/>
                    <a:pt x="151" y="195"/>
                  </a:cubicBezTo>
                  <a:close/>
                  <a:moveTo>
                    <a:pt x="135" y="195"/>
                  </a:moveTo>
                  <a:cubicBezTo>
                    <a:pt x="131" y="190"/>
                    <a:pt x="131" y="190"/>
                    <a:pt x="131" y="190"/>
                  </a:cubicBezTo>
                  <a:cubicBezTo>
                    <a:pt x="133" y="189"/>
                    <a:pt x="135" y="188"/>
                    <a:pt x="137" y="188"/>
                  </a:cubicBezTo>
                  <a:cubicBezTo>
                    <a:pt x="138" y="188"/>
                    <a:pt x="138" y="188"/>
                    <a:pt x="139" y="188"/>
                  </a:cubicBezTo>
                  <a:cubicBezTo>
                    <a:pt x="138" y="193"/>
                    <a:pt x="138" y="193"/>
                    <a:pt x="138" y="193"/>
                  </a:cubicBezTo>
                  <a:cubicBezTo>
                    <a:pt x="137" y="193"/>
                    <a:pt x="136" y="194"/>
                    <a:pt x="135" y="195"/>
                  </a:cubicBezTo>
                  <a:close/>
                  <a:moveTo>
                    <a:pt x="122" y="194"/>
                  </a:moveTo>
                  <a:cubicBezTo>
                    <a:pt x="120" y="193"/>
                    <a:pt x="119" y="191"/>
                    <a:pt x="118" y="189"/>
                  </a:cubicBezTo>
                  <a:cubicBezTo>
                    <a:pt x="123" y="186"/>
                    <a:pt x="123" y="186"/>
                    <a:pt x="123" y="186"/>
                  </a:cubicBezTo>
                  <a:cubicBezTo>
                    <a:pt x="124" y="188"/>
                    <a:pt x="125" y="189"/>
                    <a:pt x="126" y="191"/>
                  </a:cubicBezTo>
                  <a:lnTo>
                    <a:pt x="122" y="194"/>
                  </a:lnTo>
                  <a:close/>
                  <a:moveTo>
                    <a:pt x="166" y="194"/>
                  </a:moveTo>
                  <a:cubicBezTo>
                    <a:pt x="166" y="188"/>
                    <a:pt x="166" y="188"/>
                    <a:pt x="166" y="188"/>
                  </a:cubicBezTo>
                  <a:cubicBezTo>
                    <a:pt x="168" y="188"/>
                    <a:pt x="169" y="188"/>
                    <a:pt x="169" y="188"/>
                  </a:cubicBezTo>
                  <a:cubicBezTo>
                    <a:pt x="174" y="191"/>
                    <a:pt x="174" y="191"/>
                    <a:pt x="174" y="191"/>
                  </a:cubicBezTo>
                  <a:cubicBezTo>
                    <a:pt x="173" y="193"/>
                    <a:pt x="170" y="194"/>
                    <a:pt x="166" y="194"/>
                  </a:cubicBezTo>
                  <a:close/>
                  <a:moveTo>
                    <a:pt x="82" y="185"/>
                  </a:moveTo>
                  <a:cubicBezTo>
                    <a:pt x="76" y="184"/>
                    <a:pt x="76" y="184"/>
                    <a:pt x="76" y="184"/>
                  </a:cubicBezTo>
                  <a:cubicBezTo>
                    <a:pt x="77" y="182"/>
                    <a:pt x="77" y="179"/>
                    <a:pt x="78" y="178"/>
                  </a:cubicBezTo>
                  <a:cubicBezTo>
                    <a:pt x="83" y="180"/>
                    <a:pt x="83" y="180"/>
                    <a:pt x="83" y="180"/>
                  </a:cubicBezTo>
                  <a:cubicBezTo>
                    <a:pt x="83" y="181"/>
                    <a:pt x="82" y="183"/>
                    <a:pt x="82" y="185"/>
                  </a:cubicBezTo>
                  <a:close/>
                  <a:moveTo>
                    <a:pt x="112" y="181"/>
                  </a:moveTo>
                  <a:cubicBezTo>
                    <a:pt x="110" y="181"/>
                    <a:pt x="109" y="180"/>
                    <a:pt x="107" y="179"/>
                  </a:cubicBezTo>
                  <a:cubicBezTo>
                    <a:pt x="109" y="174"/>
                    <a:pt x="109" y="174"/>
                    <a:pt x="109" y="174"/>
                  </a:cubicBezTo>
                  <a:cubicBezTo>
                    <a:pt x="111" y="175"/>
                    <a:pt x="113" y="175"/>
                    <a:pt x="115" y="176"/>
                  </a:cubicBezTo>
                  <a:lnTo>
                    <a:pt x="112" y="181"/>
                  </a:lnTo>
                  <a:close/>
                  <a:moveTo>
                    <a:pt x="165" y="180"/>
                  </a:moveTo>
                  <a:cubicBezTo>
                    <a:pt x="164" y="179"/>
                    <a:pt x="164" y="179"/>
                    <a:pt x="164" y="179"/>
                  </a:cubicBezTo>
                  <a:cubicBezTo>
                    <a:pt x="163" y="178"/>
                    <a:pt x="162" y="177"/>
                    <a:pt x="161" y="175"/>
                  </a:cubicBezTo>
                  <a:cubicBezTo>
                    <a:pt x="166" y="172"/>
                    <a:pt x="166" y="172"/>
                    <a:pt x="166" y="172"/>
                  </a:cubicBezTo>
                  <a:cubicBezTo>
                    <a:pt x="167" y="173"/>
                    <a:pt x="168" y="175"/>
                    <a:pt x="169" y="176"/>
                  </a:cubicBezTo>
                  <a:cubicBezTo>
                    <a:pt x="170" y="177"/>
                    <a:pt x="170" y="177"/>
                    <a:pt x="170" y="177"/>
                  </a:cubicBezTo>
                  <a:lnTo>
                    <a:pt x="165" y="180"/>
                  </a:lnTo>
                  <a:close/>
                  <a:moveTo>
                    <a:pt x="96" y="177"/>
                  </a:moveTo>
                  <a:cubicBezTo>
                    <a:pt x="94" y="177"/>
                    <a:pt x="92" y="177"/>
                    <a:pt x="91" y="177"/>
                  </a:cubicBezTo>
                  <a:cubicBezTo>
                    <a:pt x="90" y="171"/>
                    <a:pt x="90" y="171"/>
                    <a:pt x="90" y="171"/>
                  </a:cubicBezTo>
                  <a:cubicBezTo>
                    <a:pt x="92" y="171"/>
                    <a:pt x="94" y="171"/>
                    <a:pt x="97" y="171"/>
                  </a:cubicBezTo>
                  <a:lnTo>
                    <a:pt x="96" y="177"/>
                  </a:lnTo>
                  <a:close/>
                  <a:moveTo>
                    <a:pt x="182" y="167"/>
                  </a:moveTo>
                  <a:cubicBezTo>
                    <a:pt x="179" y="167"/>
                    <a:pt x="177" y="166"/>
                    <a:pt x="175" y="165"/>
                  </a:cubicBezTo>
                  <a:cubicBezTo>
                    <a:pt x="178" y="160"/>
                    <a:pt x="178" y="160"/>
                    <a:pt x="178" y="160"/>
                  </a:cubicBezTo>
                  <a:cubicBezTo>
                    <a:pt x="179" y="160"/>
                    <a:pt x="181" y="161"/>
                    <a:pt x="182" y="161"/>
                  </a:cubicBezTo>
                  <a:lnTo>
                    <a:pt x="182" y="167"/>
                  </a:lnTo>
                  <a:close/>
                  <a:moveTo>
                    <a:pt x="164" y="166"/>
                  </a:moveTo>
                  <a:cubicBezTo>
                    <a:pt x="161" y="161"/>
                    <a:pt x="161" y="161"/>
                    <a:pt x="161" y="161"/>
                  </a:cubicBezTo>
                  <a:cubicBezTo>
                    <a:pt x="161" y="161"/>
                    <a:pt x="161" y="161"/>
                    <a:pt x="161" y="161"/>
                  </a:cubicBezTo>
                  <a:cubicBezTo>
                    <a:pt x="162" y="160"/>
                    <a:pt x="162" y="160"/>
                    <a:pt x="162" y="160"/>
                  </a:cubicBezTo>
                  <a:cubicBezTo>
                    <a:pt x="163" y="159"/>
                    <a:pt x="163" y="158"/>
                    <a:pt x="164" y="157"/>
                  </a:cubicBezTo>
                  <a:cubicBezTo>
                    <a:pt x="168" y="161"/>
                    <a:pt x="168" y="161"/>
                    <a:pt x="168" y="161"/>
                  </a:cubicBezTo>
                  <a:cubicBezTo>
                    <a:pt x="168" y="161"/>
                    <a:pt x="168" y="161"/>
                    <a:pt x="168" y="162"/>
                  </a:cubicBezTo>
                  <a:cubicBezTo>
                    <a:pt x="167" y="164"/>
                    <a:pt x="165" y="165"/>
                    <a:pt x="164" y="166"/>
                  </a:cubicBezTo>
                  <a:close/>
                  <a:moveTo>
                    <a:pt x="210" y="164"/>
                  </a:moveTo>
                  <a:cubicBezTo>
                    <a:pt x="210" y="164"/>
                    <a:pt x="209" y="164"/>
                    <a:pt x="209" y="164"/>
                  </a:cubicBezTo>
                  <a:cubicBezTo>
                    <a:pt x="209" y="158"/>
                    <a:pt x="209" y="158"/>
                    <a:pt x="209" y="158"/>
                  </a:cubicBezTo>
                  <a:cubicBezTo>
                    <a:pt x="211" y="158"/>
                    <a:pt x="212" y="158"/>
                    <a:pt x="214" y="158"/>
                  </a:cubicBezTo>
                  <a:cubicBezTo>
                    <a:pt x="216" y="163"/>
                    <a:pt x="216" y="163"/>
                    <a:pt x="216" y="163"/>
                  </a:cubicBezTo>
                  <a:cubicBezTo>
                    <a:pt x="213" y="164"/>
                    <a:pt x="212" y="164"/>
                    <a:pt x="210" y="164"/>
                  </a:cubicBezTo>
                  <a:close/>
                  <a:moveTo>
                    <a:pt x="193" y="162"/>
                  </a:moveTo>
                  <a:cubicBezTo>
                    <a:pt x="191" y="157"/>
                    <a:pt x="191" y="157"/>
                    <a:pt x="191" y="157"/>
                  </a:cubicBezTo>
                  <a:cubicBezTo>
                    <a:pt x="194" y="156"/>
                    <a:pt x="196" y="155"/>
                    <a:pt x="198" y="155"/>
                  </a:cubicBezTo>
                  <a:cubicBezTo>
                    <a:pt x="198" y="161"/>
                    <a:pt x="198" y="161"/>
                    <a:pt x="198" y="161"/>
                  </a:cubicBezTo>
                  <a:cubicBezTo>
                    <a:pt x="197" y="161"/>
                    <a:pt x="195" y="161"/>
                    <a:pt x="193" y="162"/>
                  </a:cubicBezTo>
                  <a:close/>
                  <a:moveTo>
                    <a:pt x="228" y="158"/>
                  </a:moveTo>
                  <a:cubicBezTo>
                    <a:pt x="223" y="154"/>
                    <a:pt x="223" y="154"/>
                    <a:pt x="223" y="154"/>
                  </a:cubicBezTo>
                  <a:cubicBezTo>
                    <a:pt x="224" y="153"/>
                    <a:pt x="225" y="152"/>
                    <a:pt x="225" y="150"/>
                  </a:cubicBezTo>
                  <a:cubicBezTo>
                    <a:pt x="231" y="151"/>
                    <a:pt x="231" y="151"/>
                    <a:pt x="231" y="151"/>
                  </a:cubicBezTo>
                  <a:cubicBezTo>
                    <a:pt x="230" y="154"/>
                    <a:pt x="229" y="156"/>
                    <a:pt x="228" y="158"/>
                  </a:cubicBezTo>
                  <a:close/>
                  <a:moveTo>
                    <a:pt x="225" y="140"/>
                  </a:moveTo>
                  <a:cubicBezTo>
                    <a:pt x="225" y="138"/>
                    <a:pt x="224" y="136"/>
                    <a:pt x="223" y="135"/>
                  </a:cubicBezTo>
                  <a:cubicBezTo>
                    <a:pt x="229" y="132"/>
                    <a:pt x="229" y="132"/>
                    <a:pt x="229" y="132"/>
                  </a:cubicBezTo>
                  <a:cubicBezTo>
                    <a:pt x="229" y="134"/>
                    <a:pt x="230" y="136"/>
                    <a:pt x="231" y="139"/>
                  </a:cubicBezTo>
                  <a:lnTo>
                    <a:pt x="225" y="140"/>
                  </a:lnTo>
                  <a:close/>
                  <a:moveTo>
                    <a:pt x="220" y="123"/>
                  </a:moveTo>
                  <a:cubicBezTo>
                    <a:pt x="220" y="121"/>
                    <a:pt x="220" y="120"/>
                    <a:pt x="220" y="118"/>
                  </a:cubicBezTo>
                  <a:cubicBezTo>
                    <a:pt x="220" y="117"/>
                    <a:pt x="220" y="117"/>
                    <a:pt x="220" y="117"/>
                  </a:cubicBezTo>
                  <a:cubicBezTo>
                    <a:pt x="225" y="117"/>
                    <a:pt x="225" y="117"/>
                    <a:pt x="225" y="117"/>
                  </a:cubicBezTo>
                  <a:cubicBezTo>
                    <a:pt x="225" y="118"/>
                    <a:pt x="225" y="118"/>
                    <a:pt x="225" y="118"/>
                  </a:cubicBezTo>
                  <a:cubicBezTo>
                    <a:pt x="225" y="119"/>
                    <a:pt x="226" y="121"/>
                    <a:pt x="226" y="122"/>
                  </a:cubicBezTo>
                  <a:lnTo>
                    <a:pt x="220" y="123"/>
                  </a:lnTo>
                  <a:close/>
                  <a:moveTo>
                    <a:pt x="228" y="107"/>
                  </a:moveTo>
                  <a:cubicBezTo>
                    <a:pt x="223" y="104"/>
                    <a:pt x="223" y="104"/>
                    <a:pt x="223" y="104"/>
                  </a:cubicBezTo>
                  <a:cubicBezTo>
                    <a:pt x="223" y="104"/>
                    <a:pt x="223" y="104"/>
                    <a:pt x="223" y="104"/>
                  </a:cubicBezTo>
                  <a:cubicBezTo>
                    <a:pt x="224" y="102"/>
                    <a:pt x="225" y="100"/>
                    <a:pt x="226" y="99"/>
                  </a:cubicBezTo>
                  <a:cubicBezTo>
                    <a:pt x="231" y="102"/>
                    <a:pt x="231" y="102"/>
                    <a:pt x="231" y="102"/>
                  </a:cubicBezTo>
                  <a:cubicBezTo>
                    <a:pt x="230" y="103"/>
                    <a:pt x="229" y="105"/>
                    <a:pt x="228" y="107"/>
                  </a:cubicBezTo>
                  <a:close/>
                  <a:moveTo>
                    <a:pt x="228" y="89"/>
                  </a:moveTo>
                  <a:cubicBezTo>
                    <a:pt x="228" y="89"/>
                    <a:pt x="228" y="88"/>
                    <a:pt x="228" y="87"/>
                  </a:cubicBezTo>
                  <a:cubicBezTo>
                    <a:pt x="228" y="86"/>
                    <a:pt x="228" y="85"/>
                    <a:pt x="227" y="84"/>
                  </a:cubicBezTo>
                  <a:cubicBezTo>
                    <a:pt x="233" y="83"/>
                    <a:pt x="233" y="83"/>
                    <a:pt x="233" y="83"/>
                  </a:cubicBezTo>
                  <a:cubicBezTo>
                    <a:pt x="233" y="84"/>
                    <a:pt x="234" y="85"/>
                    <a:pt x="234" y="87"/>
                  </a:cubicBezTo>
                  <a:cubicBezTo>
                    <a:pt x="234" y="88"/>
                    <a:pt x="234" y="88"/>
                    <a:pt x="234" y="89"/>
                  </a:cubicBezTo>
                  <a:lnTo>
                    <a:pt x="228" y="89"/>
                  </a:lnTo>
                  <a:close/>
                  <a:moveTo>
                    <a:pt x="234" y="74"/>
                  </a:moveTo>
                  <a:cubicBezTo>
                    <a:pt x="229" y="71"/>
                    <a:pt x="229" y="71"/>
                    <a:pt x="229" y="71"/>
                  </a:cubicBezTo>
                  <a:cubicBezTo>
                    <a:pt x="229" y="70"/>
                    <a:pt x="229" y="70"/>
                    <a:pt x="229" y="70"/>
                  </a:cubicBezTo>
                  <a:cubicBezTo>
                    <a:pt x="229" y="70"/>
                    <a:pt x="229" y="70"/>
                    <a:pt x="229" y="69"/>
                  </a:cubicBezTo>
                  <a:cubicBezTo>
                    <a:pt x="233" y="65"/>
                    <a:pt x="233" y="65"/>
                    <a:pt x="233" y="65"/>
                  </a:cubicBezTo>
                  <a:cubicBezTo>
                    <a:pt x="234" y="66"/>
                    <a:pt x="235" y="68"/>
                    <a:pt x="235" y="70"/>
                  </a:cubicBezTo>
                  <a:cubicBezTo>
                    <a:pt x="235" y="71"/>
                    <a:pt x="235" y="73"/>
                    <a:pt x="234" y="74"/>
                  </a:cubicBezTo>
                  <a:close/>
                  <a:moveTo>
                    <a:pt x="220" y="66"/>
                  </a:moveTo>
                  <a:cubicBezTo>
                    <a:pt x="219" y="65"/>
                    <a:pt x="217" y="65"/>
                    <a:pt x="216" y="65"/>
                  </a:cubicBezTo>
                  <a:cubicBezTo>
                    <a:pt x="215" y="65"/>
                    <a:pt x="214" y="65"/>
                    <a:pt x="214" y="65"/>
                  </a:cubicBezTo>
                  <a:cubicBezTo>
                    <a:pt x="216" y="59"/>
                    <a:pt x="216" y="59"/>
                    <a:pt x="216" y="59"/>
                  </a:cubicBezTo>
                  <a:cubicBezTo>
                    <a:pt x="216" y="59"/>
                    <a:pt x="216" y="59"/>
                    <a:pt x="216" y="59"/>
                  </a:cubicBezTo>
                  <a:cubicBezTo>
                    <a:pt x="218" y="59"/>
                    <a:pt x="219" y="60"/>
                    <a:pt x="221" y="60"/>
                  </a:cubicBezTo>
                  <a:lnTo>
                    <a:pt x="220" y="66"/>
                  </a:lnTo>
                  <a:close/>
                  <a:moveTo>
                    <a:pt x="188" y="57"/>
                  </a:moveTo>
                  <a:cubicBezTo>
                    <a:pt x="187" y="57"/>
                    <a:pt x="184" y="56"/>
                    <a:pt x="183" y="52"/>
                  </a:cubicBezTo>
                  <a:cubicBezTo>
                    <a:pt x="189" y="51"/>
                    <a:pt x="189" y="51"/>
                    <a:pt x="189" y="51"/>
                  </a:cubicBezTo>
                  <a:cubicBezTo>
                    <a:pt x="189" y="51"/>
                    <a:pt x="189" y="51"/>
                    <a:pt x="189" y="51"/>
                  </a:cubicBezTo>
                  <a:cubicBezTo>
                    <a:pt x="189" y="51"/>
                    <a:pt x="189" y="51"/>
                    <a:pt x="189" y="51"/>
                  </a:cubicBezTo>
                  <a:cubicBezTo>
                    <a:pt x="192" y="56"/>
                    <a:pt x="192" y="56"/>
                    <a:pt x="192" y="56"/>
                  </a:cubicBezTo>
                  <a:cubicBezTo>
                    <a:pt x="191" y="56"/>
                    <a:pt x="190" y="57"/>
                    <a:pt x="188" y="57"/>
                  </a:cubicBezTo>
                  <a:close/>
                  <a:moveTo>
                    <a:pt x="204" y="57"/>
                  </a:moveTo>
                  <a:cubicBezTo>
                    <a:pt x="203" y="56"/>
                    <a:pt x="202" y="55"/>
                    <a:pt x="201" y="54"/>
                  </a:cubicBezTo>
                  <a:cubicBezTo>
                    <a:pt x="200" y="54"/>
                    <a:pt x="200" y="54"/>
                    <a:pt x="200" y="54"/>
                  </a:cubicBezTo>
                  <a:cubicBezTo>
                    <a:pt x="202" y="49"/>
                    <a:pt x="202" y="49"/>
                    <a:pt x="202" y="49"/>
                  </a:cubicBezTo>
                  <a:cubicBezTo>
                    <a:pt x="202" y="49"/>
                    <a:pt x="203" y="49"/>
                    <a:pt x="203" y="49"/>
                  </a:cubicBezTo>
                  <a:cubicBezTo>
                    <a:pt x="205" y="50"/>
                    <a:pt x="206" y="51"/>
                    <a:pt x="208" y="52"/>
                  </a:cubicBezTo>
                  <a:lnTo>
                    <a:pt x="204" y="57"/>
                  </a:lnTo>
                  <a:close/>
                  <a:moveTo>
                    <a:pt x="178" y="45"/>
                  </a:moveTo>
                  <a:cubicBezTo>
                    <a:pt x="178" y="45"/>
                    <a:pt x="178" y="45"/>
                    <a:pt x="178" y="45"/>
                  </a:cubicBezTo>
                  <a:cubicBezTo>
                    <a:pt x="176" y="43"/>
                    <a:pt x="174" y="42"/>
                    <a:pt x="173" y="40"/>
                  </a:cubicBezTo>
                  <a:cubicBezTo>
                    <a:pt x="178" y="37"/>
                    <a:pt x="178" y="37"/>
                    <a:pt x="178" y="37"/>
                  </a:cubicBezTo>
                  <a:cubicBezTo>
                    <a:pt x="179" y="38"/>
                    <a:pt x="180" y="39"/>
                    <a:pt x="181" y="40"/>
                  </a:cubicBezTo>
                  <a:lnTo>
                    <a:pt x="178" y="45"/>
                  </a:lnTo>
                  <a:close/>
                  <a:moveTo>
                    <a:pt x="167" y="31"/>
                  </a:moveTo>
                  <a:cubicBezTo>
                    <a:pt x="166" y="30"/>
                    <a:pt x="164" y="29"/>
                    <a:pt x="163" y="29"/>
                  </a:cubicBezTo>
                  <a:cubicBezTo>
                    <a:pt x="165" y="23"/>
                    <a:pt x="165" y="23"/>
                    <a:pt x="165" y="23"/>
                  </a:cubicBezTo>
                  <a:cubicBezTo>
                    <a:pt x="167" y="24"/>
                    <a:pt x="169" y="25"/>
                    <a:pt x="171" y="27"/>
                  </a:cubicBezTo>
                  <a:lnTo>
                    <a:pt x="167" y="31"/>
                  </a:lnTo>
                  <a:close/>
                  <a:moveTo>
                    <a:pt x="151" y="28"/>
                  </a:moveTo>
                  <a:cubicBezTo>
                    <a:pt x="149" y="28"/>
                    <a:pt x="148" y="26"/>
                    <a:pt x="147" y="24"/>
                  </a:cubicBezTo>
                  <a:cubicBezTo>
                    <a:pt x="147" y="23"/>
                    <a:pt x="147" y="22"/>
                    <a:pt x="147" y="22"/>
                  </a:cubicBezTo>
                  <a:cubicBezTo>
                    <a:pt x="152" y="20"/>
                    <a:pt x="152" y="20"/>
                    <a:pt x="152" y="20"/>
                  </a:cubicBezTo>
                  <a:cubicBezTo>
                    <a:pt x="153" y="21"/>
                    <a:pt x="153" y="22"/>
                    <a:pt x="153" y="23"/>
                  </a:cubicBezTo>
                  <a:lnTo>
                    <a:pt x="151" y="28"/>
                  </a:lnTo>
                  <a:close/>
                  <a:moveTo>
                    <a:pt x="138" y="22"/>
                  </a:moveTo>
                  <a:cubicBezTo>
                    <a:pt x="136" y="22"/>
                    <a:pt x="132" y="22"/>
                    <a:pt x="132" y="18"/>
                  </a:cubicBezTo>
                  <a:cubicBezTo>
                    <a:pt x="132" y="18"/>
                    <a:pt x="132" y="17"/>
                    <a:pt x="132" y="17"/>
                  </a:cubicBezTo>
                  <a:cubicBezTo>
                    <a:pt x="137" y="16"/>
                    <a:pt x="137" y="16"/>
                    <a:pt x="137" y="16"/>
                  </a:cubicBezTo>
                  <a:cubicBezTo>
                    <a:pt x="137" y="16"/>
                    <a:pt x="137" y="16"/>
                    <a:pt x="136" y="16"/>
                  </a:cubicBezTo>
                  <a:cubicBezTo>
                    <a:pt x="136" y="16"/>
                    <a:pt x="137" y="16"/>
                    <a:pt x="138" y="16"/>
                  </a:cubicBezTo>
                  <a:cubicBezTo>
                    <a:pt x="139" y="16"/>
                    <a:pt x="139" y="16"/>
                    <a:pt x="139" y="16"/>
                  </a:cubicBezTo>
                  <a:cubicBezTo>
                    <a:pt x="139" y="22"/>
                    <a:pt x="139" y="22"/>
                    <a:pt x="139" y="22"/>
                  </a:cubicBezTo>
                  <a:lnTo>
                    <a:pt x="138" y="22"/>
                  </a:lnTo>
                  <a:close/>
                  <a:moveTo>
                    <a:pt x="138" y="18"/>
                  </a:moveTo>
                  <a:cubicBezTo>
                    <a:pt x="138" y="18"/>
                    <a:pt x="138" y="18"/>
                    <a:pt x="138" y="18"/>
                  </a:cubicBezTo>
                  <a:cubicBezTo>
                    <a:pt x="138" y="18"/>
                    <a:pt x="138" y="18"/>
                    <a:pt x="138" y="18"/>
                  </a:cubicBezTo>
                  <a:close/>
                  <a:moveTo>
                    <a:pt x="131" y="5"/>
                  </a:moveTo>
                  <a:cubicBezTo>
                    <a:pt x="131" y="1"/>
                    <a:pt x="131" y="1"/>
                    <a:pt x="131" y="1"/>
                  </a:cubicBezTo>
                  <a:cubicBezTo>
                    <a:pt x="131" y="0"/>
                    <a:pt x="131" y="0"/>
                    <a:pt x="131" y="0"/>
                  </a:cubicBezTo>
                  <a:cubicBezTo>
                    <a:pt x="137" y="0"/>
                    <a:pt x="137" y="0"/>
                    <a:pt x="137" y="0"/>
                  </a:cubicBezTo>
                  <a:cubicBezTo>
                    <a:pt x="137" y="5"/>
                    <a:pt x="137" y="5"/>
                    <a:pt x="137" y="5"/>
                  </a:cubicBezTo>
                  <a:lnTo>
                    <a:pt x="131" y="5"/>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5" name="ï$ļíḑe">
              <a:extLst>
                <a:ext uri="{FF2B5EF4-FFF2-40B4-BE49-F238E27FC236}">
                  <a16:creationId xmlns:a16="http://schemas.microsoft.com/office/drawing/2014/main" id="{3E9617FD-9570-4BD3-BD2C-7D600238C46C}"/>
                </a:ext>
              </a:extLst>
            </p:cNvPr>
            <p:cNvSpPr/>
            <p:nvPr/>
          </p:nvSpPr>
          <p:spPr bwMode="auto">
            <a:xfrm>
              <a:off x="7116763" y="2541588"/>
              <a:ext cx="339725" cy="1076325"/>
            </a:xfrm>
            <a:custGeom>
              <a:avLst/>
              <a:gdLst>
                <a:gd name="T0" fmla="*/ 22 w 158"/>
                <a:gd name="T1" fmla="*/ 496 h 503"/>
                <a:gd name="T2" fmla="*/ 28 w 158"/>
                <a:gd name="T3" fmla="*/ 495 h 503"/>
                <a:gd name="T4" fmla="*/ 46 w 158"/>
                <a:gd name="T5" fmla="*/ 489 h 503"/>
                <a:gd name="T6" fmla="*/ 56 w 158"/>
                <a:gd name="T7" fmla="*/ 488 h 503"/>
                <a:gd name="T8" fmla="*/ 70 w 158"/>
                <a:gd name="T9" fmla="*/ 488 h 503"/>
                <a:gd name="T10" fmla="*/ 76 w 158"/>
                <a:gd name="T11" fmla="*/ 488 h 503"/>
                <a:gd name="T12" fmla="*/ 10 w 158"/>
                <a:gd name="T13" fmla="*/ 492 h 503"/>
                <a:gd name="T14" fmla="*/ 85 w 158"/>
                <a:gd name="T15" fmla="*/ 485 h 503"/>
                <a:gd name="T16" fmla="*/ 96 w 158"/>
                <a:gd name="T17" fmla="*/ 472 h 503"/>
                <a:gd name="T18" fmla="*/ 106 w 158"/>
                <a:gd name="T19" fmla="*/ 457 h 503"/>
                <a:gd name="T20" fmla="*/ 111 w 158"/>
                <a:gd name="T21" fmla="*/ 449 h 503"/>
                <a:gd name="T22" fmla="*/ 107 w 158"/>
                <a:gd name="T23" fmla="*/ 434 h 503"/>
                <a:gd name="T24" fmla="*/ 108 w 158"/>
                <a:gd name="T25" fmla="*/ 431 h 503"/>
                <a:gd name="T26" fmla="*/ 105 w 158"/>
                <a:gd name="T27" fmla="*/ 436 h 503"/>
                <a:gd name="T28" fmla="*/ 106 w 158"/>
                <a:gd name="T29" fmla="*/ 418 h 503"/>
                <a:gd name="T30" fmla="*/ 108 w 158"/>
                <a:gd name="T31" fmla="*/ 403 h 503"/>
                <a:gd name="T32" fmla="*/ 107 w 158"/>
                <a:gd name="T33" fmla="*/ 390 h 503"/>
                <a:gd name="T34" fmla="*/ 99 w 158"/>
                <a:gd name="T35" fmla="*/ 376 h 503"/>
                <a:gd name="T36" fmla="*/ 99 w 158"/>
                <a:gd name="T37" fmla="*/ 376 h 503"/>
                <a:gd name="T38" fmla="*/ 104 w 158"/>
                <a:gd name="T39" fmla="*/ 362 h 503"/>
                <a:gd name="T40" fmla="*/ 110 w 158"/>
                <a:gd name="T41" fmla="*/ 353 h 503"/>
                <a:gd name="T42" fmla="*/ 113 w 158"/>
                <a:gd name="T43" fmla="*/ 353 h 503"/>
                <a:gd name="T44" fmla="*/ 115 w 158"/>
                <a:gd name="T45" fmla="*/ 331 h 503"/>
                <a:gd name="T46" fmla="*/ 116 w 158"/>
                <a:gd name="T47" fmla="*/ 319 h 503"/>
                <a:gd name="T48" fmla="*/ 127 w 158"/>
                <a:gd name="T49" fmla="*/ 299 h 503"/>
                <a:gd name="T50" fmla="*/ 140 w 158"/>
                <a:gd name="T51" fmla="*/ 286 h 503"/>
                <a:gd name="T52" fmla="*/ 129 w 158"/>
                <a:gd name="T53" fmla="*/ 272 h 503"/>
                <a:gd name="T54" fmla="*/ 125 w 158"/>
                <a:gd name="T55" fmla="*/ 269 h 503"/>
                <a:gd name="T56" fmla="*/ 128 w 158"/>
                <a:gd name="T57" fmla="*/ 264 h 503"/>
                <a:gd name="T58" fmla="*/ 113 w 158"/>
                <a:gd name="T59" fmla="*/ 248 h 503"/>
                <a:gd name="T60" fmla="*/ 108 w 158"/>
                <a:gd name="T61" fmla="*/ 236 h 503"/>
                <a:gd name="T62" fmla="*/ 92 w 158"/>
                <a:gd name="T63" fmla="*/ 228 h 503"/>
                <a:gd name="T64" fmla="*/ 91 w 158"/>
                <a:gd name="T65" fmla="*/ 210 h 503"/>
                <a:gd name="T66" fmla="*/ 91 w 158"/>
                <a:gd name="T67" fmla="*/ 198 h 503"/>
                <a:gd name="T68" fmla="*/ 97 w 158"/>
                <a:gd name="T69" fmla="*/ 198 h 503"/>
                <a:gd name="T70" fmla="*/ 109 w 158"/>
                <a:gd name="T71" fmla="*/ 187 h 503"/>
                <a:gd name="T72" fmla="*/ 106 w 158"/>
                <a:gd name="T73" fmla="*/ 171 h 503"/>
                <a:gd name="T74" fmla="*/ 109 w 158"/>
                <a:gd name="T75" fmla="*/ 160 h 503"/>
                <a:gd name="T76" fmla="*/ 109 w 158"/>
                <a:gd name="T77" fmla="*/ 160 h 503"/>
                <a:gd name="T78" fmla="*/ 138 w 158"/>
                <a:gd name="T79" fmla="*/ 156 h 503"/>
                <a:gd name="T80" fmla="*/ 122 w 158"/>
                <a:gd name="T81" fmla="*/ 145 h 503"/>
                <a:gd name="T82" fmla="*/ 150 w 158"/>
                <a:gd name="T83" fmla="*/ 138 h 503"/>
                <a:gd name="T84" fmla="*/ 154 w 158"/>
                <a:gd name="T85" fmla="*/ 131 h 503"/>
                <a:gd name="T86" fmla="*/ 155 w 158"/>
                <a:gd name="T87" fmla="*/ 127 h 503"/>
                <a:gd name="T88" fmla="*/ 152 w 158"/>
                <a:gd name="T89" fmla="*/ 110 h 503"/>
                <a:gd name="T90" fmla="*/ 146 w 158"/>
                <a:gd name="T91" fmla="*/ 101 h 503"/>
                <a:gd name="T92" fmla="*/ 146 w 158"/>
                <a:gd name="T93" fmla="*/ 101 h 503"/>
                <a:gd name="T94" fmla="*/ 132 w 158"/>
                <a:gd name="T95" fmla="*/ 77 h 503"/>
                <a:gd name="T96" fmla="*/ 114 w 158"/>
                <a:gd name="T97" fmla="*/ 69 h 503"/>
                <a:gd name="T98" fmla="*/ 121 w 158"/>
                <a:gd name="T99" fmla="*/ 58 h 503"/>
                <a:gd name="T100" fmla="*/ 126 w 158"/>
                <a:gd name="T101" fmla="*/ 55 h 503"/>
                <a:gd name="T102" fmla="*/ 138 w 158"/>
                <a:gd name="T103" fmla="*/ 47 h 503"/>
                <a:gd name="T104" fmla="*/ 155 w 158"/>
                <a:gd name="T105" fmla="*/ 38 h 503"/>
                <a:gd name="T106" fmla="*/ 143 w 158"/>
                <a:gd name="T107" fmla="*/ 31 h 503"/>
                <a:gd name="T108" fmla="*/ 131 w 158"/>
                <a:gd name="T109" fmla="*/ 2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8" h="503">
                  <a:moveTo>
                    <a:pt x="5" y="503"/>
                  </a:moveTo>
                  <a:cubicBezTo>
                    <a:pt x="0" y="500"/>
                    <a:pt x="0" y="500"/>
                    <a:pt x="0" y="500"/>
                  </a:cubicBezTo>
                  <a:cubicBezTo>
                    <a:pt x="1" y="499"/>
                    <a:pt x="2" y="498"/>
                    <a:pt x="2" y="496"/>
                  </a:cubicBezTo>
                  <a:cubicBezTo>
                    <a:pt x="8" y="497"/>
                    <a:pt x="8" y="497"/>
                    <a:pt x="8" y="497"/>
                  </a:cubicBezTo>
                  <a:cubicBezTo>
                    <a:pt x="7" y="499"/>
                    <a:pt x="6" y="501"/>
                    <a:pt x="5" y="503"/>
                  </a:cubicBezTo>
                  <a:close/>
                  <a:moveTo>
                    <a:pt x="22" y="496"/>
                  </a:moveTo>
                  <a:cubicBezTo>
                    <a:pt x="22" y="490"/>
                    <a:pt x="22" y="490"/>
                    <a:pt x="22" y="490"/>
                  </a:cubicBezTo>
                  <a:cubicBezTo>
                    <a:pt x="22" y="490"/>
                    <a:pt x="23" y="490"/>
                    <a:pt x="24" y="490"/>
                  </a:cubicBezTo>
                  <a:cubicBezTo>
                    <a:pt x="25" y="490"/>
                    <a:pt x="26" y="489"/>
                    <a:pt x="27" y="489"/>
                  </a:cubicBezTo>
                  <a:cubicBezTo>
                    <a:pt x="28" y="489"/>
                    <a:pt x="28" y="489"/>
                    <a:pt x="28" y="489"/>
                  </a:cubicBezTo>
                  <a:cubicBezTo>
                    <a:pt x="28" y="495"/>
                    <a:pt x="28" y="495"/>
                    <a:pt x="28" y="495"/>
                  </a:cubicBezTo>
                  <a:cubicBezTo>
                    <a:pt x="28" y="495"/>
                    <a:pt x="28" y="495"/>
                    <a:pt x="28" y="495"/>
                  </a:cubicBezTo>
                  <a:cubicBezTo>
                    <a:pt x="27" y="495"/>
                    <a:pt x="26" y="495"/>
                    <a:pt x="25" y="496"/>
                  </a:cubicBezTo>
                  <a:cubicBezTo>
                    <a:pt x="24" y="496"/>
                    <a:pt x="23" y="496"/>
                    <a:pt x="22" y="496"/>
                  </a:cubicBezTo>
                  <a:close/>
                  <a:moveTo>
                    <a:pt x="40" y="495"/>
                  </a:moveTo>
                  <a:cubicBezTo>
                    <a:pt x="39" y="489"/>
                    <a:pt x="39" y="489"/>
                    <a:pt x="39" y="489"/>
                  </a:cubicBezTo>
                  <a:cubicBezTo>
                    <a:pt x="39" y="489"/>
                    <a:pt x="40" y="489"/>
                    <a:pt x="41" y="489"/>
                  </a:cubicBezTo>
                  <a:cubicBezTo>
                    <a:pt x="43" y="488"/>
                    <a:pt x="44" y="488"/>
                    <a:pt x="46" y="489"/>
                  </a:cubicBezTo>
                  <a:cubicBezTo>
                    <a:pt x="44" y="495"/>
                    <a:pt x="44" y="495"/>
                    <a:pt x="44" y="495"/>
                  </a:cubicBezTo>
                  <a:cubicBezTo>
                    <a:pt x="43" y="494"/>
                    <a:pt x="43" y="494"/>
                    <a:pt x="42" y="495"/>
                  </a:cubicBezTo>
                  <a:cubicBezTo>
                    <a:pt x="41" y="495"/>
                    <a:pt x="41" y="495"/>
                    <a:pt x="40" y="495"/>
                  </a:cubicBezTo>
                  <a:close/>
                  <a:moveTo>
                    <a:pt x="57" y="494"/>
                  </a:moveTo>
                  <a:cubicBezTo>
                    <a:pt x="54" y="489"/>
                    <a:pt x="54" y="489"/>
                    <a:pt x="54" y="489"/>
                  </a:cubicBezTo>
                  <a:cubicBezTo>
                    <a:pt x="55" y="489"/>
                    <a:pt x="56" y="488"/>
                    <a:pt x="56" y="488"/>
                  </a:cubicBezTo>
                  <a:cubicBezTo>
                    <a:pt x="57" y="487"/>
                    <a:pt x="58" y="486"/>
                    <a:pt x="60" y="486"/>
                  </a:cubicBezTo>
                  <a:cubicBezTo>
                    <a:pt x="62" y="491"/>
                    <a:pt x="62" y="491"/>
                    <a:pt x="62" y="491"/>
                  </a:cubicBezTo>
                  <a:cubicBezTo>
                    <a:pt x="61" y="491"/>
                    <a:pt x="61" y="492"/>
                    <a:pt x="60" y="492"/>
                  </a:cubicBezTo>
                  <a:cubicBezTo>
                    <a:pt x="59" y="493"/>
                    <a:pt x="59" y="494"/>
                    <a:pt x="57" y="494"/>
                  </a:cubicBezTo>
                  <a:close/>
                  <a:moveTo>
                    <a:pt x="74" y="492"/>
                  </a:moveTo>
                  <a:cubicBezTo>
                    <a:pt x="70" y="488"/>
                    <a:pt x="70" y="488"/>
                    <a:pt x="70" y="488"/>
                  </a:cubicBezTo>
                  <a:cubicBezTo>
                    <a:pt x="70" y="488"/>
                    <a:pt x="70" y="488"/>
                    <a:pt x="70" y="488"/>
                  </a:cubicBezTo>
                  <a:cubicBezTo>
                    <a:pt x="70" y="487"/>
                    <a:pt x="70" y="486"/>
                    <a:pt x="70" y="485"/>
                  </a:cubicBezTo>
                  <a:cubicBezTo>
                    <a:pt x="70" y="484"/>
                    <a:pt x="70" y="484"/>
                    <a:pt x="70" y="484"/>
                  </a:cubicBezTo>
                  <a:cubicBezTo>
                    <a:pt x="75" y="484"/>
                    <a:pt x="75" y="484"/>
                    <a:pt x="75" y="484"/>
                  </a:cubicBezTo>
                  <a:cubicBezTo>
                    <a:pt x="75" y="484"/>
                    <a:pt x="75" y="484"/>
                    <a:pt x="75" y="484"/>
                  </a:cubicBezTo>
                  <a:cubicBezTo>
                    <a:pt x="76" y="486"/>
                    <a:pt x="76" y="487"/>
                    <a:pt x="76" y="488"/>
                  </a:cubicBezTo>
                  <a:cubicBezTo>
                    <a:pt x="76" y="490"/>
                    <a:pt x="75" y="491"/>
                    <a:pt x="74" y="492"/>
                  </a:cubicBezTo>
                  <a:close/>
                  <a:moveTo>
                    <a:pt x="10" y="492"/>
                  </a:moveTo>
                  <a:cubicBezTo>
                    <a:pt x="8" y="491"/>
                    <a:pt x="7" y="490"/>
                    <a:pt x="5" y="490"/>
                  </a:cubicBezTo>
                  <a:cubicBezTo>
                    <a:pt x="6" y="484"/>
                    <a:pt x="6" y="484"/>
                    <a:pt x="6" y="484"/>
                  </a:cubicBezTo>
                  <a:cubicBezTo>
                    <a:pt x="9" y="485"/>
                    <a:pt x="12" y="486"/>
                    <a:pt x="13" y="486"/>
                  </a:cubicBezTo>
                  <a:lnTo>
                    <a:pt x="10" y="492"/>
                  </a:lnTo>
                  <a:close/>
                  <a:moveTo>
                    <a:pt x="81" y="486"/>
                  </a:moveTo>
                  <a:cubicBezTo>
                    <a:pt x="79" y="486"/>
                    <a:pt x="77" y="485"/>
                    <a:pt x="76" y="484"/>
                  </a:cubicBezTo>
                  <a:cubicBezTo>
                    <a:pt x="79" y="479"/>
                    <a:pt x="79" y="479"/>
                    <a:pt x="79" y="479"/>
                  </a:cubicBezTo>
                  <a:cubicBezTo>
                    <a:pt x="81" y="480"/>
                    <a:pt x="81" y="480"/>
                    <a:pt x="81" y="480"/>
                  </a:cubicBezTo>
                  <a:cubicBezTo>
                    <a:pt x="81" y="480"/>
                    <a:pt x="81" y="481"/>
                    <a:pt x="80" y="481"/>
                  </a:cubicBezTo>
                  <a:cubicBezTo>
                    <a:pt x="85" y="485"/>
                    <a:pt x="85" y="485"/>
                    <a:pt x="85" y="485"/>
                  </a:cubicBezTo>
                  <a:cubicBezTo>
                    <a:pt x="84" y="486"/>
                    <a:pt x="82" y="486"/>
                    <a:pt x="81" y="486"/>
                  </a:cubicBezTo>
                  <a:close/>
                  <a:moveTo>
                    <a:pt x="91" y="476"/>
                  </a:moveTo>
                  <a:cubicBezTo>
                    <a:pt x="88" y="471"/>
                    <a:pt x="88" y="471"/>
                    <a:pt x="88" y="471"/>
                  </a:cubicBezTo>
                  <a:cubicBezTo>
                    <a:pt x="89" y="470"/>
                    <a:pt x="89" y="470"/>
                    <a:pt x="89" y="470"/>
                  </a:cubicBezTo>
                  <a:cubicBezTo>
                    <a:pt x="90" y="469"/>
                    <a:pt x="91" y="468"/>
                    <a:pt x="93" y="468"/>
                  </a:cubicBezTo>
                  <a:cubicBezTo>
                    <a:pt x="96" y="472"/>
                    <a:pt x="96" y="472"/>
                    <a:pt x="96" y="472"/>
                  </a:cubicBezTo>
                  <a:cubicBezTo>
                    <a:pt x="95" y="473"/>
                    <a:pt x="94" y="474"/>
                    <a:pt x="93" y="475"/>
                  </a:cubicBezTo>
                  <a:lnTo>
                    <a:pt x="91" y="476"/>
                  </a:lnTo>
                  <a:close/>
                  <a:moveTo>
                    <a:pt x="105" y="465"/>
                  </a:moveTo>
                  <a:cubicBezTo>
                    <a:pt x="101" y="461"/>
                    <a:pt x="101" y="461"/>
                    <a:pt x="101" y="461"/>
                  </a:cubicBezTo>
                  <a:cubicBezTo>
                    <a:pt x="102" y="460"/>
                    <a:pt x="103" y="459"/>
                    <a:pt x="103" y="459"/>
                  </a:cubicBezTo>
                  <a:cubicBezTo>
                    <a:pt x="104" y="458"/>
                    <a:pt x="105" y="457"/>
                    <a:pt x="106" y="457"/>
                  </a:cubicBezTo>
                  <a:cubicBezTo>
                    <a:pt x="110" y="461"/>
                    <a:pt x="110" y="461"/>
                    <a:pt x="110" y="461"/>
                  </a:cubicBezTo>
                  <a:cubicBezTo>
                    <a:pt x="109" y="461"/>
                    <a:pt x="108" y="462"/>
                    <a:pt x="108" y="463"/>
                  </a:cubicBezTo>
                  <a:cubicBezTo>
                    <a:pt x="107" y="464"/>
                    <a:pt x="106" y="464"/>
                    <a:pt x="105" y="465"/>
                  </a:cubicBezTo>
                  <a:close/>
                  <a:moveTo>
                    <a:pt x="117" y="449"/>
                  </a:moveTo>
                  <a:cubicBezTo>
                    <a:pt x="111" y="449"/>
                    <a:pt x="111" y="449"/>
                    <a:pt x="111" y="449"/>
                  </a:cubicBezTo>
                  <a:cubicBezTo>
                    <a:pt x="111" y="449"/>
                    <a:pt x="111" y="449"/>
                    <a:pt x="111" y="449"/>
                  </a:cubicBezTo>
                  <a:cubicBezTo>
                    <a:pt x="111" y="447"/>
                    <a:pt x="111" y="446"/>
                    <a:pt x="110" y="445"/>
                  </a:cubicBezTo>
                  <a:cubicBezTo>
                    <a:pt x="115" y="442"/>
                    <a:pt x="115" y="442"/>
                    <a:pt x="115" y="442"/>
                  </a:cubicBezTo>
                  <a:cubicBezTo>
                    <a:pt x="116" y="444"/>
                    <a:pt x="117" y="446"/>
                    <a:pt x="117" y="449"/>
                  </a:cubicBezTo>
                  <a:cubicBezTo>
                    <a:pt x="117" y="449"/>
                    <a:pt x="117" y="449"/>
                    <a:pt x="117" y="449"/>
                  </a:cubicBezTo>
                  <a:close/>
                  <a:moveTo>
                    <a:pt x="105" y="436"/>
                  </a:moveTo>
                  <a:cubicBezTo>
                    <a:pt x="107" y="434"/>
                    <a:pt x="107" y="434"/>
                    <a:pt x="107" y="434"/>
                  </a:cubicBezTo>
                  <a:cubicBezTo>
                    <a:pt x="105" y="436"/>
                    <a:pt x="105" y="436"/>
                    <a:pt x="105" y="436"/>
                  </a:cubicBezTo>
                  <a:cubicBezTo>
                    <a:pt x="104" y="434"/>
                    <a:pt x="102" y="433"/>
                    <a:pt x="102" y="431"/>
                  </a:cubicBezTo>
                  <a:cubicBezTo>
                    <a:pt x="102" y="430"/>
                    <a:pt x="103" y="429"/>
                    <a:pt x="105" y="428"/>
                  </a:cubicBezTo>
                  <a:cubicBezTo>
                    <a:pt x="106" y="428"/>
                    <a:pt x="106" y="428"/>
                    <a:pt x="107" y="427"/>
                  </a:cubicBezTo>
                  <a:cubicBezTo>
                    <a:pt x="108" y="432"/>
                    <a:pt x="108" y="432"/>
                    <a:pt x="108" y="432"/>
                  </a:cubicBezTo>
                  <a:cubicBezTo>
                    <a:pt x="108" y="432"/>
                    <a:pt x="108" y="432"/>
                    <a:pt x="108" y="431"/>
                  </a:cubicBezTo>
                  <a:cubicBezTo>
                    <a:pt x="108" y="431"/>
                    <a:pt x="108" y="430"/>
                    <a:pt x="108" y="430"/>
                  </a:cubicBezTo>
                  <a:cubicBezTo>
                    <a:pt x="108" y="431"/>
                    <a:pt x="109" y="431"/>
                    <a:pt x="109" y="431"/>
                  </a:cubicBezTo>
                  <a:cubicBezTo>
                    <a:pt x="108" y="433"/>
                    <a:pt x="108" y="433"/>
                    <a:pt x="108" y="433"/>
                  </a:cubicBezTo>
                  <a:cubicBezTo>
                    <a:pt x="108" y="433"/>
                    <a:pt x="108" y="433"/>
                    <a:pt x="108" y="433"/>
                  </a:cubicBezTo>
                  <a:cubicBezTo>
                    <a:pt x="108" y="433"/>
                    <a:pt x="108" y="433"/>
                    <a:pt x="107" y="433"/>
                  </a:cubicBezTo>
                  <a:lnTo>
                    <a:pt x="105" y="436"/>
                  </a:lnTo>
                  <a:close/>
                  <a:moveTo>
                    <a:pt x="107" y="433"/>
                  </a:moveTo>
                  <a:cubicBezTo>
                    <a:pt x="107" y="433"/>
                    <a:pt x="107" y="433"/>
                    <a:pt x="107" y="433"/>
                  </a:cubicBezTo>
                  <a:cubicBezTo>
                    <a:pt x="107" y="433"/>
                    <a:pt x="107" y="433"/>
                    <a:pt x="107" y="433"/>
                  </a:cubicBezTo>
                  <a:close/>
                  <a:moveTo>
                    <a:pt x="111" y="421"/>
                  </a:moveTo>
                  <a:cubicBezTo>
                    <a:pt x="105" y="420"/>
                    <a:pt x="105" y="420"/>
                    <a:pt x="105" y="420"/>
                  </a:cubicBezTo>
                  <a:cubicBezTo>
                    <a:pt x="105" y="419"/>
                    <a:pt x="106" y="418"/>
                    <a:pt x="106" y="418"/>
                  </a:cubicBezTo>
                  <a:cubicBezTo>
                    <a:pt x="106" y="417"/>
                    <a:pt x="106" y="416"/>
                    <a:pt x="107" y="414"/>
                  </a:cubicBezTo>
                  <a:cubicBezTo>
                    <a:pt x="112" y="415"/>
                    <a:pt x="112" y="415"/>
                    <a:pt x="112" y="415"/>
                  </a:cubicBezTo>
                  <a:cubicBezTo>
                    <a:pt x="112" y="417"/>
                    <a:pt x="112" y="418"/>
                    <a:pt x="111" y="419"/>
                  </a:cubicBezTo>
                  <a:cubicBezTo>
                    <a:pt x="111" y="420"/>
                    <a:pt x="111" y="421"/>
                    <a:pt x="111" y="421"/>
                  </a:cubicBezTo>
                  <a:close/>
                  <a:moveTo>
                    <a:pt x="114" y="404"/>
                  </a:moveTo>
                  <a:cubicBezTo>
                    <a:pt x="108" y="403"/>
                    <a:pt x="108" y="403"/>
                    <a:pt x="108" y="403"/>
                  </a:cubicBezTo>
                  <a:cubicBezTo>
                    <a:pt x="109" y="400"/>
                    <a:pt x="109" y="398"/>
                    <a:pt x="110" y="397"/>
                  </a:cubicBezTo>
                  <a:cubicBezTo>
                    <a:pt x="116" y="399"/>
                    <a:pt x="116" y="399"/>
                    <a:pt x="116" y="399"/>
                  </a:cubicBezTo>
                  <a:cubicBezTo>
                    <a:pt x="115" y="399"/>
                    <a:pt x="115" y="399"/>
                    <a:pt x="115" y="400"/>
                  </a:cubicBezTo>
                  <a:cubicBezTo>
                    <a:pt x="115" y="400"/>
                    <a:pt x="114" y="401"/>
                    <a:pt x="114" y="404"/>
                  </a:cubicBezTo>
                  <a:close/>
                  <a:moveTo>
                    <a:pt x="108" y="391"/>
                  </a:moveTo>
                  <a:cubicBezTo>
                    <a:pt x="107" y="390"/>
                    <a:pt x="107" y="390"/>
                    <a:pt x="107" y="390"/>
                  </a:cubicBezTo>
                  <a:cubicBezTo>
                    <a:pt x="105" y="389"/>
                    <a:pt x="104" y="388"/>
                    <a:pt x="103" y="388"/>
                  </a:cubicBezTo>
                  <a:cubicBezTo>
                    <a:pt x="106" y="383"/>
                    <a:pt x="106" y="383"/>
                    <a:pt x="106" y="383"/>
                  </a:cubicBezTo>
                  <a:cubicBezTo>
                    <a:pt x="107" y="383"/>
                    <a:pt x="108" y="384"/>
                    <a:pt x="109" y="385"/>
                  </a:cubicBezTo>
                  <a:cubicBezTo>
                    <a:pt x="111" y="386"/>
                    <a:pt x="111" y="386"/>
                    <a:pt x="111" y="386"/>
                  </a:cubicBezTo>
                  <a:lnTo>
                    <a:pt x="108" y="391"/>
                  </a:lnTo>
                  <a:close/>
                  <a:moveTo>
                    <a:pt x="99" y="376"/>
                  </a:moveTo>
                  <a:cubicBezTo>
                    <a:pt x="99" y="375"/>
                    <a:pt x="98" y="375"/>
                    <a:pt x="97" y="374"/>
                  </a:cubicBezTo>
                  <a:cubicBezTo>
                    <a:pt x="96" y="374"/>
                    <a:pt x="96" y="374"/>
                    <a:pt x="96" y="374"/>
                  </a:cubicBezTo>
                  <a:cubicBezTo>
                    <a:pt x="99" y="368"/>
                    <a:pt x="99" y="368"/>
                    <a:pt x="99" y="368"/>
                  </a:cubicBezTo>
                  <a:cubicBezTo>
                    <a:pt x="100" y="369"/>
                    <a:pt x="100" y="369"/>
                    <a:pt x="100" y="369"/>
                  </a:cubicBezTo>
                  <a:cubicBezTo>
                    <a:pt x="102" y="370"/>
                    <a:pt x="103" y="372"/>
                    <a:pt x="104" y="373"/>
                  </a:cubicBezTo>
                  <a:lnTo>
                    <a:pt x="99" y="376"/>
                  </a:lnTo>
                  <a:close/>
                  <a:moveTo>
                    <a:pt x="98" y="364"/>
                  </a:moveTo>
                  <a:cubicBezTo>
                    <a:pt x="96" y="359"/>
                    <a:pt x="96" y="359"/>
                    <a:pt x="96" y="359"/>
                  </a:cubicBezTo>
                  <a:cubicBezTo>
                    <a:pt x="96" y="358"/>
                    <a:pt x="97" y="358"/>
                    <a:pt x="97" y="358"/>
                  </a:cubicBezTo>
                  <a:cubicBezTo>
                    <a:pt x="98" y="358"/>
                    <a:pt x="98" y="358"/>
                    <a:pt x="98" y="358"/>
                  </a:cubicBezTo>
                  <a:cubicBezTo>
                    <a:pt x="99" y="358"/>
                    <a:pt x="100" y="357"/>
                    <a:pt x="101" y="357"/>
                  </a:cubicBezTo>
                  <a:cubicBezTo>
                    <a:pt x="104" y="362"/>
                    <a:pt x="104" y="362"/>
                    <a:pt x="104" y="362"/>
                  </a:cubicBezTo>
                  <a:cubicBezTo>
                    <a:pt x="103" y="363"/>
                    <a:pt x="101" y="363"/>
                    <a:pt x="100" y="363"/>
                  </a:cubicBezTo>
                  <a:cubicBezTo>
                    <a:pt x="100" y="364"/>
                    <a:pt x="99" y="364"/>
                    <a:pt x="99" y="364"/>
                  </a:cubicBezTo>
                  <a:cubicBezTo>
                    <a:pt x="99" y="364"/>
                    <a:pt x="98" y="364"/>
                    <a:pt x="98" y="364"/>
                  </a:cubicBezTo>
                  <a:close/>
                  <a:moveTo>
                    <a:pt x="113" y="353"/>
                  </a:moveTo>
                  <a:cubicBezTo>
                    <a:pt x="112" y="353"/>
                    <a:pt x="112" y="353"/>
                    <a:pt x="112" y="353"/>
                  </a:cubicBezTo>
                  <a:cubicBezTo>
                    <a:pt x="111" y="353"/>
                    <a:pt x="111" y="353"/>
                    <a:pt x="110" y="353"/>
                  </a:cubicBezTo>
                  <a:cubicBezTo>
                    <a:pt x="108" y="347"/>
                    <a:pt x="108" y="347"/>
                    <a:pt x="108" y="347"/>
                  </a:cubicBezTo>
                  <a:cubicBezTo>
                    <a:pt x="110" y="347"/>
                    <a:pt x="111" y="347"/>
                    <a:pt x="112" y="347"/>
                  </a:cubicBezTo>
                  <a:cubicBezTo>
                    <a:pt x="112" y="347"/>
                    <a:pt x="112" y="347"/>
                    <a:pt x="113" y="347"/>
                  </a:cubicBezTo>
                  <a:cubicBezTo>
                    <a:pt x="112" y="347"/>
                    <a:pt x="111" y="348"/>
                    <a:pt x="111" y="349"/>
                  </a:cubicBezTo>
                  <a:cubicBezTo>
                    <a:pt x="117" y="349"/>
                    <a:pt x="117" y="349"/>
                    <a:pt x="117" y="349"/>
                  </a:cubicBezTo>
                  <a:cubicBezTo>
                    <a:pt x="117" y="353"/>
                    <a:pt x="114" y="353"/>
                    <a:pt x="113" y="353"/>
                  </a:cubicBezTo>
                  <a:close/>
                  <a:moveTo>
                    <a:pt x="110" y="337"/>
                  </a:moveTo>
                  <a:cubicBezTo>
                    <a:pt x="110" y="336"/>
                    <a:pt x="110" y="336"/>
                    <a:pt x="110" y="336"/>
                  </a:cubicBezTo>
                  <a:cubicBezTo>
                    <a:pt x="110" y="336"/>
                    <a:pt x="110" y="335"/>
                    <a:pt x="110" y="335"/>
                  </a:cubicBezTo>
                  <a:cubicBezTo>
                    <a:pt x="110" y="334"/>
                    <a:pt x="109" y="333"/>
                    <a:pt x="109" y="332"/>
                  </a:cubicBezTo>
                  <a:cubicBezTo>
                    <a:pt x="109" y="331"/>
                    <a:pt x="110" y="331"/>
                    <a:pt x="110" y="331"/>
                  </a:cubicBezTo>
                  <a:cubicBezTo>
                    <a:pt x="115" y="331"/>
                    <a:pt x="115" y="331"/>
                    <a:pt x="115" y="331"/>
                  </a:cubicBezTo>
                  <a:cubicBezTo>
                    <a:pt x="115" y="332"/>
                    <a:pt x="115" y="333"/>
                    <a:pt x="116" y="333"/>
                  </a:cubicBezTo>
                  <a:cubicBezTo>
                    <a:pt x="116" y="334"/>
                    <a:pt x="116" y="334"/>
                    <a:pt x="116" y="335"/>
                  </a:cubicBezTo>
                  <a:cubicBezTo>
                    <a:pt x="116" y="336"/>
                    <a:pt x="116" y="336"/>
                    <a:pt x="116" y="336"/>
                  </a:cubicBezTo>
                  <a:lnTo>
                    <a:pt x="110" y="337"/>
                  </a:lnTo>
                  <a:close/>
                  <a:moveTo>
                    <a:pt x="121" y="323"/>
                  </a:moveTo>
                  <a:cubicBezTo>
                    <a:pt x="116" y="319"/>
                    <a:pt x="116" y="319"/>
                    <a:pt x="116" y="319"/>
                  </a:cubicBezTo>
                  <a:cubicBezTo>
                    <a:pt x="118" y="318"/>
                    <a:pt x="118" y="317"/>
                    <a:pt x="119" y="315"/>
                  </a:cubicBezTo>
                  <a:cubicBezTo>
                    <a:pt x="124" y="318"/>
                    <a:pt x="124" y="318"/>
                    <a:pt x="124" y="318"/>
                  </a:cubicBezTo>
                  <a:cubicBezTo>
                    <a:pt x="123" y="320"/>
                    <a:pt x="122" y="321"/>
                    <a:pt x="121" y="323"/>
                  </a:cubicBezTo>
                  <a:close/>
                  <a:moveTo>
                    <a:pt x="128" y="307"/>
                  </a:moveTo>
                  <a:cubicBezTo>
                    <a:pt x="123" y="304"/>
                    <a:pt x="123" y="304"/>
                    <a:pt x="123" y="304"/>
                  </a:cubicBezTo>
                  <a:cubicBezTo>
                    <a:pt x="124" y="302"/>
                    <a:pt x="126" y="300"/>
                    <a:pt x="127" y="299"/>
                  </a:cubicBezTo>
                  <a:cubicBezTo>
                    <a:pt x="131" y="302"/>
                    <a:pt x="131" y="302"/>
                    <a:pt x="131" y="302"/>
                  </a:cubicBezTo>
                  <a:cubicBezTo>
                    <a:pt x="130" y="304"/>
                    <a:pt x="129" y="305"/>
                    <a:pt x="128" y="307"/>
                  </a:cubicBezTo>
                  <a:close/>
                  <a:moveTo>
                    <a:pt x="138" y="292"/>
                  </a:moveTo>
                  <a:cubicBezTo>
                    <a:pt x="132" y="290"/>
                    <a:pt x="132" y="290"/>
                    <a:pt x="132" y="290"/>
                  </a:cubicBezTo>
                  <a:cubicBezTo>
                    <a:pt x="133" y="288"/>
                    <a:pt x="134" y="286"/>
                    <a:pt x="134" y="284"/>
                  </a:cubicBezTo>
                  <a:cubicBezTo>
                    <a:pt x="140" y="286"/>
                    <a:pt x="140" y="286"/>
                    <a:pt x="140" y="286"/>
                  </a:cubicBezTo>
                  <a:cubicBezTo>
                    <a:pt x="139" y="288"/>
                    <a:pt x="139" y="290"/>
                    <a:pt x="138" y="292"/>
                  </a:cubicBezTo>
                  <a:close/>
                  <a:moveTo>
                    <a:pt x="135" y="278"/>
                  </a:moveTo>
                  <a:cubicBezTo>
                    <a:pt x="134" y="277"/>
                    <a:pt x="133" y="277"/>
                    <a:pt x="133" y="277"/>
                  </a:cubicBezTo>
                  <a:cubicBezTo>
                    <a:pt x="132" y="277"/>
                    <a:pt x="132" y="277"/>
                    <a:pt x="131" y="277"/>
                  </a:cubicBezTo>
                  <a:cubicBezTo>
                    <a:pt x="129" y="277"/>
                    <a:pt x="129" y="277"/>
                    <a:pt x="129" y="277"/>
                  </a:cubicBezTo>
                  <a:cubicBezTo>
                    <a:pt x="129" y="272"/>
                    <a:pt x="129" y="272"/>
                    <a:pt x="129" y="272"/>
                  </a:cubicBezTo>
                  <a:cubicBezTo>
                    <a:pt x="131" y="272"/>
                    <a:pt x="131" y="272"/>
                    <a:pt x="131" y="272"/>
                  </a:cubicBezTo>
                  <a:cubicBezTo>
                    <a:pt x="131" y="272"/>
                    <a:pt x="132" y="272"/>
                    <a:pt x="133" y="272"/>
                  </a:cubicBezTo>
                  <a:cubicBezTo>
                    <a:pt x="134" y="272"/>
                    <a:pt x="135" y="272"/>
                    <a:pt x="136" y="272"/>
                  </a:cubicBezTo>
                  <a:lnTo>
                    <a:pt x="135" y="278"/>
                  </a:lnTo>
                  <a:close/>
                  <a:moveTo>
                    <a:pt x="126" y="270"/>
                  </a:moveTo>
                  <a:cubicBezTo>
                    <a:pt x="126" y="270"/>
                    <a:pt x="125" y="269"/>
                    <a:pt x="125" y="269"/>
                  </a:cubicBezTo>
                  <a:cubicBezTo>
                    <a:pt x="124" y="269"/>
                    <a:pt x="124" y="269"/>
                    <a:pt x="123" y="269"/>
                  </a:cubicBezTo>
                  <a:cubicBezTo>
                    <a:pt x="121" y="268"/>
                    <a:pt x="120" y="266"/>
                    <a:pt x="120" y="264"/>
                  </a:cubicBezTo>
                  <a:cubicBezTo>
                    <a:pt x="126" y="263"/>
                    <a:pt x="126" y="263"/>
                    <a:pt x="126" y="263"/>
                  </a:cubicBezTo>
                  <a:cubicBezTo>
                    <a:pt x="126" y="263"/>
                    <a:pt x="126" y="264"/>
                    <a:pt x="126" y="264"/>
                  </a:cubicBezTo>
                  <a:cubicBezTo>
                    <a:pt x="126" y="264"/>
                    <a:pt x="127" y="264"/>
                    <a:pt x="127" y="264"/>
                  </a:cubicBezTo>
                  <a:cubicBezTo>
                    <a:pt x="128" y="264"/>
                    <a:pt x="128" y="264"/>
                    <a:pt x="128" y="264"/>
                  </a:cubicBezTo>
                  <a:lnTo>
                    <a:pt x="126" y="270"/>
                  </a:lnTo>
                  <a:close/>
                  <a:moveTo>
                    <a:pt x="117" y="256"/>
                  </a:moveTo>
                  <a:cubicBezTo>
                    <a:pt x="119" y="253"/>
                    <a:pt x="119" y="253"/>
                    <a:pt x="119" y="253"/>
                  </a:cubicBezTo>
                  <a:cubicBezTo>
                    <a:pt x="117" y="256"/>
                    <a:pt x="117" y="256"/>
                    <a:pt x="117" y="256"/>
                  </a:cubicBezTo>
                  <a:cubicBezTo>
                    <a:pt x="115" y="254"/>
                    <a:pt x="113" y="253"/>
                    <a:pt x="113" y="249"/>
                  </a:cubicBezTo>
                  <a:cubicBezTo>
                    <a:pt x="113" y="248"/>
                    <a:pt x="113" y="248"/>
                    <a:pt x="113" y="248"/>
                  </a:cubicBezTo>
                  <a:cubicBezTo>
                    <a:pt x="119" y="248"/>
                    <a:pt x="119" y="248"/>
                    <a:pt x="119" y="248"/>
                  </a:cubicBezTo>
                  <a:cubicBezTo>
                    <a:pt x="119" y="250"/>
                    <a:pt x="119" y="250"/>
                    <a:pt x="121" y="251"/>
                  </a:cubicBezTo>
                  <a:lnTo>
                    <a:pt x="117" y="256"/>
                  </a:lnTo>
                  <a:close/>
                  <a:moveTo>
                    <a:pt x="112" y="239"/>
                  </a:moveTo>
                  <a:cubicBezTo>
                    <a:pt x="111" y="238"/>
                    <a:pt x="110" y="238"/>
                    <a:pt x="109" y="237"/>
                  </a:cubicBezTo>
                  <a:cubicBezTo>
                    <a:pt x="109" y="237"/>
                    <a:pt x="109" y="237"/>
                    <a:pt x="108" y="236"/>
                  </a:cubicBezTo>
                  <a:cubicBezTo>
                    <a:pt x="111" y="231"/>
                    <a:pt x="111" y="231"/>
                    <a:pt x="111" y="231"/>
                  </a:cubicBezTo>
                  <a:cubicBezTo>
                    <a:pt x="111" y="231"/>
                    <a:pt x="112" y="232"/>
                    <a:pt x="112" y="232"/>
                  </a:cubicBezTo>
                  <a:cubicBezTo>
                    <a:pt x="114" y="233"/>
                    <a:pt x="115" y="234"/>
                    <a:pt x="116" y="235"/>
                  </a:cubicBezTo>
                  <a:lnTo>
                    <a:pt x="112" y="239"/>
                  </a:lnTo>
                  <a:close/>
                  <a:moveTo>
                    <a:pt x="98" y="234"/>
                  </a:moveTo>
                  <a:cubicBezTo>
                    <a:pt x="95" y="234"/>
                    <a:pt x="93" y="232"/>
                    <a:pt x="92" y="228"/>
                  </a:cubicBezTo>
                  <a:cubicBezTo>
                    <a:pt x="97" y="227"/>
                    <a:pt x="97" y="227"/>
                    <a:pt x="97" y="227"/>
                  </a:cubicBezTo>
                  <a:cubicBezTo>
                    <a:pt x="98" y="228"/>
                    <a:pt x="98" y="229"/>
                    <a:pt x="99" y="229"/>
                  </a:cubicBezTo>
                  <a:lnTo>
                    <a:pt x="98" y="234"/>
                  </a:lnTo>
                  <a:close/>
                  <a:moveTo>
                    <a:pt x="91" y="216"/>
                  </a:moveTo>
                  <a:cubicBezTo>
                    <a:pt x="91" y="215"/>
                    <a:pt x="90" y="214"/>
                    <a:pt x="90" y="212"/>
                  </a:cubicBezTo>
                  <a:cubicBezTo>
                    <a:pt x="90" y="211"/>
                    <a:pt x="90" y="211"/>
                    <a:pt x="91" y="210"/>
                  </a:cubicBezTo>
                  <a:cubicBezTo>
                    <a:pt x="96" y="210"/>
                    <a:pt x="96" y="210"/>
                    <a:pt x="96" y="210"/>
                  </a:cubicBezTo>
                  <a:cubicBezTo>
                    <a:pt x="96" y="211"/>
                    <a:pt x="96" y="211"/>
                    <a:pt x="96" y="212"/>
                  </a:cubicBezTo>
                  <a:cubicBezTo>
                    <a:pt x="96" y="213"/>
                    <a:pt x="96" y="214"/>
                    <a:pt x="96" y="215"/>
                  </a:cubicBezTo>
                  <a:lnTo>
                    <a:pt x="91" y="216"/>
                  </a:lnTo>
                  <a:close/>
                  <a:moveTo>
                    <a:pt x="97" y="198"/>
                  </a:moveTo>
                  <a:cubicBezTo>
                    <a:pt x="91" y="198"/>
                    <a:pt x="91" y="198"/>
                    <a:pt x="91" y="198"/>
                  </a:cubicBezTo>
                  <a:cubicBezTo>
                    <a:pt x="91" y="193"/>
                    <a:pt x="93" y="191"/>
                    <a:pt x="96" y="191"/>
                  </a:cubicBezTo>
                  <a:cubicBezTo>
                    <a:pt x="96" y="191"/>
                    <a:pt x="96" y="191"/>
                    <a:pt x="96" y="191"/>
                  </a:cubicBezTo>
                  <a:cubicBezTo>
                    <a:pt x="96" y="191"/>
                    <a:pt x="96" y="191"/>
                    <a:pt x="96" y="191"/>
                  </a:cubicBezTo>
                  <a:cubicBezTo>
                    <a:pt x="96" y="197"/>
                    <a:pt x="96" y="197"/>
                    <a:pt x="96" y="197"/>
                  </a:cubicBezTo>
                  <a:cubicBezTo>
                    <a:pt x="96" y="197"/>
                    <a:pt x="97" y="196"/>
                    <a:pt x="97" y="196"/>
                  </a:cubicBezTo>
                  <a:cubicBezTo>
                    <a:pt x="97" y="196"/>
                    <a:pt x="97" y="197"/>
                    <a:pt x="97" y="198"/>
                  </a:cubicBezTo>
                  <a:close/>
                  <a:moveTo>
                    <a:pt x="105" y="189"/>
                  </a:moveTo>
                  <a:cubicBezTo>
                    <a:pt x="105" y="189"/>
                    <a:pt x="105" y="189"/>
                    <a:pt x="105" y="188"/>
                  </a:cubicBezTo>
                  <a:cubicBezTo>
                    <a:pt x="99" y="187"/>
                    <a:pt x="99" y="187"/>
                    <a:pt x="99" y="187"/>
                  </a:cubicBezTo>
                  <a:cubicBezTo>
                    <a:pt x="100" y="185"/>
                    <a:pt x="102" y="184"/>
                    <a:pt x="104" y="183"/>
                  </a:cubicBezTo>
                  <a:cubicBezTo>
                    <a:pt x="105" y="183"/>
                    <a:pt x="105" y="182"/>
                    <a:pt x="106" y="182"/>
                  </a:cubicBezTo>
                  <a:cubicBezTo>
                    <a:pt x="109" y="187"/>
                    <a:pt x="109" y="187"/>
                    <a:pt x="109" y="187"/>
                  </a:cubicBezTo>
                  <a:cubicBezTo>
                    <a:pt x="108" y="187"/>
                    <a:pt x="107" y="188"/>
                    <a:pt x="107" y="188"/>
                  </a:cubicBezTo>
                  <a:cubicBezTo>
                    <a:pt x="105" y="189"/>
                    <a:pt x="105" y="189"/>
                    <a:pt x="105" y="189"/>
                  </a:cubicBezTo>
                  <a:close/>
                  <a:moveTo>
                    <a:pt x="109" y="175"/>
                  </a:moveTo>
                  <a:cubicBezTo>
                    <a:pt x="109" y="175"/>
                    <a:pt x="109" y="175"/>
                    <a:pt x="109" y="175"/>
                  </a:cubicBezTo>
                  <a:cubicBezTo>
                    <a:pt x="108" y="174"/>
                    <a:pt x="107" y="173"/>
                    <a:pt x="107" y="172"/>
                  </a:cubicBezTo>
                  <a:cubicBezTo>
                    <a:pt x="106" y="171"/>
                    <a:pt x="106" y="171"/>
                    <a:pt x="106" y="171"/>
                  </a:cubicBezTo>
                  <a:cubicBezTo>
                    <a:pt x="111" y="168"/>
                    <a:pt x="111" y="168"/>
                    <a:pt x="111" y="168"/>
                  </a:cubicBezTo>
                  <a:cubicBezTo>
                    <a:pt x="111" y="168"/>
                    <a:pt x="111" y="168"/>
                    <a:pt x="111" y="168"/>
                  </a:cubicBezTo>
                  <a:cubicBezTo>
                    <a:pt x="112" y="170"/>
                    <a:pt x="113" y="171"/>
                    <a:pt x="114" y="172"/>
                  </a:cubicBezTo>
                  <a:cubicBezTo>
                    <a:pt x="114" y="173"/>
                    <a:pt x="114" y="173"/>
                    <a:pt x="114" y="174"/>
                  </a:cubicBezTo>
                  <a:lnTo>
                    <a:pt x="109" y="175"/>
                  </a:lnTo>
                  <a:close/>
                  <a:moveTo>
                    <a:pt x="109" y="160"/>
                  </a:moveTo>
                  <a:cubicBezTo>
                    <a:pt x="104" y="158"/>
                    <a:pt x="104" y="158"/>
                    <a:pt x="104" y="158"/>
                  </a:cubicBezTo>
                  <a:cubicBezTo>
                    <a:pt x="104" y="157"/>
                    <a:pt x="104" y="157"/>
                    <a:pt x="105" y="156"/>
                  </a:cubicBezTo>
                  <a:cubicBezTo>
                    <a:pt x="105" y="155"/>
                    <a:pt x="107" y="154"/>
                    <a:pt x="108" y="152"/>
                  </a:cubicBezTo>
                  <a:cubicBezTo>
                    <a:pt x="112" y="156"/>
                    <a:pt x="112" y="156"/>
                    <a:pt x="112" y="156"/>
                  </a:cubicBezTo>
                  <a:cubicBezTo>
                    <a:pt x="111" y="157"/>
                    <a:pt x="110" y="159"/>
                    <a:pt x="109" y="160"/>
                  </a:cubicBezTo>
                  <a:cubicBezTo>
                    <a:pt x="109" y="160"/>
                    <a:pt x="109" y="160"/>
                    <a:pt x="109" y="160"/>
                  </a:cubicBezTo>
                  <a:close/>
                  <a:moveTo>
                    <a:pt x="136" y="157"/>
                  </a:moveTo>
                  <a:cubicBezTo>
                    <a:pt x="135" y="151"/>
                    <a:pt x="135" y="151"/>
                    <a:pt x="135" y="151"/>
                  </a:cubicBezTo>
                  <a:cubicBezTo>
                    <a:pt x="135" y="151"/>
                    <a:pt x="135" y="151"/>
                    <a:pt x="136" y="151"/>
                  </a:cubicBezTo>
                  <a:cubicBezTo>
                    <a:pt x="137" y="150"/>
                    <a:pt x="137" y="149"/>
                    <a:pt x="137" y="149"/>
                  </a:cubicBezTo>
                  <a:cubicBezTo>
                    <a:pt x="142" y="152"/>
                    <a:pt x="142" y="152"/>
                    <a:pt x="142" y="152"/>
                  </a:cubicBezTo>
                  <a:cubicBezTo>
                    <a:pt x="141" y="154"/>
                    <a:pt x="140" y="155"/>
                    <a:pt x="138" y="156"/>
                  </a:cubicBezTo>
                  <a:cubicBezTo>
                    <a:pt x="137" y="156"/>
                    <a:pt x="137" y="157"/>
                    <a:pt x="136" y="157"/>
                  </a:cubicBezTo>
                  <a:close/>
                  <a:moveTo>
                    <a:pt x="123" y="151"/>
                  </a:moveTo>
                  <a:cubicBezTo>
                    <a:pt x="123" y="151"/>
                    <a:pt x="122" y="151"/>
                    <a:pt x="122" y="150"/>
                  </a:cubicBezTo>
                  <a:cubicBezTo>
                    <a:pt x="122" y="150"/>
                    <a:pt x="121" y="150"/>
                    <a:pt x="121" y="151"/>
                  </a:cubicBezTo>
                  <a:cubicBezTo>
                    <a:pt x="119" y="145"/>
                    <a:pt x="119" y="145"/>
                    <a:pt x="119" y="145"/>
                  </a:cubicBezTo>
                  <a:cubicBezTo>
                    <a:pt x="120" y="145"/>
                    <a:pt x="121" y="145"/>
                    <a:pt x="122" y="145"/>
                  </a:cubicBezTo>
                  <a:cubicBezTo>
                    <a:pt x="124" y="145"/>
                    <a:pt x="126" y="145"/>
                    <a:pt x="126" y="146"/>
                  </a:cubicBezTo>
                  <a:cubicBezTo>
                    <a:pt x="127" y="147"/>
                    <a:pt x="127" y="147"/>
                    <a:pt x="127" y="147"/>
                  </a:cubicBezTo>
                  <a:lnTo>
                    <a:pt x="123" y="151"/>
                  </a:lnTo>
                  <a:close/>
                  <a:moveTo>
                    <a:pt x="150" y="144"/>
                  </a:moveTo>
                  <a:cubicBezTo>
                    <a:pt x="145" y="141"/>
                    <a:pt x="145" y="141"/>
                    <a:pt x="145" y="141"/>
                  </a:cubicBezTo>
                  <a:cubicBezTo>
                    <a:pt x="147" y="139"/>
                    <a:pt x="149" y="139"/>
                    <a:pt x="150" y="138"/>
                  </a:cubicBezTo>
                  <a:cubicBezTo>
                    <a:pt x="151" y="138"/>
                    <a:pt x="151" y="138"/>
                    <a:pt x="152" y="138"/>
                  </a:cubicBezTo>
                  <a:cubicBezTo>
                    <a:pt x="154" y="143"/>
                    <a:pt x="154" y="143"/>
                    <a:pt x="154" y="143"/>
                  </a:cubicBezTo>
                  <a:cubicBezTo>
                    <a:pt x="154" y="143"/>
                    <a:pt x="154" y="143"/>
                    <a:pt x="154" y="143"/>
                  </a:cubicBezTo>
                  <a:cubicBezTo>
                    <a:pt x="153" y="144"/>
                    <a:pt x="152" y="144"/>
                    <a:pt x="151" y="144"/>
                  </a:cubicBezTo>
                  <a:cubicBezTo>
                    <a:pt x="150" y="144"/>
                    <a:pt x="150" y="144"/>
                    <a:pt x="150" y="144"/>
                  </a:cubicBezTo>
                  <a:close/>
                  <a:moveTo>
                    <a:pt x="154" y="131"/>
                  </a:moveTo>
                  <a:cubicBezTo>
                    <a:pt x="148" y="129"/>
                    <a:pt x="148" y="129"/>
                    <a:pt x="148" y="129"/>
                  </a:cubicBezTo>
                  <a:cubicBezTo>
                    <a:pt x="148" y="129"/>
                    <a:pt x="148" y="129"/>
                    <a:pt x="149" y="128"/>
                  </a:cubicBezTo>
                  <a:cubicBezTo>
                    <a:pt x="149" y="128"/>
                    <a:pt x="149" y="127"/>
                    <a:pt x="149" y="126"/>
                  </a:cubicBezTo>
                  <a:cubicBezTo>
                    <a:pt x="150" y="125"/>
                    <a:pt x="150" y="124"/>
                    <a:pt x="150" y="123"/>
                  </a:cubicBezTo>
                  <a:cubicBezTo>
                    <a:pt x="156" y="125"/>
                    <a:pt x="156" y="125"/>
                    <a:pt x="156" y="125"/>
                  </a:cubicBezTo>
                  <a:cubicBezTo>
                    <a:pt x="155" y="126"/>
                    <a:pt x="155" y="127"/>
                    <a:pt x="155" y="127"/>
                  </a:cubicBezTo>
                  <a:cubicBezTo>
                    <a:pt x="155" y="129"/>
                    <a:pt x="154" y="130"/>
                    <a:pt x="154" y="130"/>
                  </a:cubicBezTo>
                  <a:cubicBezTo>
                    <a:pt x="154" y="130"/>
                    <a:pt x="154" y="131"/>
                    <a:pt x="154" y="131"/>
                  </a:cubicBezTo>
                  <a:close/>
                  <a:moveTo>
                    <a:pt x="157" y="114"/>
                  </a:moveTo>
                  <a:cubicBezTo>
                    <a:pt x="152" y="113"/>
                    <a:pt x="152" y="113"/>
                    <a:pt x="152" y="113"/>
                  </a:cubicBezTo>
                  <a:cubicBezTo>
                    <a:pt x="152" y="113"/>
                    <a:pt x="152" y="112"/>
                    <a:pt x="152" y="112"/>
                  </a:cubicBezTo>
                  <a:cubicBezTo>
                    <a:pt x="152" y="111"/>
                    <a:pt x="152" y="110"/>
                    <a:pt x="152" y="110"/>
                  </a:cubicBezTo>
                  <a:cubicBezTo>
                    <a:pt x="152" y="109"/>
                    <a:pt x="152" y="109"/>
                    <a:pt x="152" y="108"/>
                  </a:cubicBezTo>
                  <a:cubicBezTo>
                    <a:pt x="158" y="107"/>
                    <a:pt x="158" y="107"/>
                    <a:pt x="158" y="107"/>
                  </a:cubicBezTo>
                  <a:cubicBezTo>
                    <a:pt x="158" y="108"/>
                    <a:pt x="158" y="109"/>
                    <a:pt x="158" y="110"/>
                  </a:cubicBezTo>
                  <a:cubicBezTo>
                    <a:pt x="158" y="111"/>
                    <a:pt x="158" y="112"/>
                    <a:pt x="158" y="113"/>
                  </a:cubicBezTo>
                  <a:cubicBezTo>
                    <a:pt x="158" y="114"/>
                    <a:pt x="158" y="114"/>
                    <a:pt x="157" y="114"/>
                  </a:cubicBezTo>
                  <a:close/>
                  <a:moveTo>
                    <a:pt x="146" y="101"/>
                  </a:moveTo>
                  <a:cubicBezTo>
                    <a:pt x="144" y="99"/>
                    <a:pt x="143" y="97"/>
                    <a:pt x="143" y="94"/>
                  </a:cubicBezTo>
                  <a:cubicBezTo>
                    <a:pt x="143" y="94"/>
                    <a:pt x="143" y="94"/>
                    <a:pt x="143" y="93"/>
                  </a:cubicBezTo>
                  <a:cubicBezTo>
                    <a:pt x="149" y="94"/>
                    <a:pt x="149" y="94"/>
                    <a:pt x="149" y="94"/>
                  </a:cubicBezTo>
                  <a:cubicBezTo>
                    <a:pt x="149" y="94"/>
                    <a:pt x="149" y="94"/>
                    <a:pt x="149" y="94"/>
                  </a:cubicBezTo>
                  <a:cubicBezTo>
                    <a:pt x="149" y="96"/>
                    <a:pt x="150" y="96"/>
                    <a:pt x="150" y="97"/>
                  </a:cubicBezTo>
                  <a:lnTo>
                    <a:pt x="146" y="101"/>
                  </a:lnTo>
                  <a:close/>
                  <a:moveTo>
                    <a:pt x="143" y="82"/>
                  </a:moveTo>
                  <a:cubicBezTo>
                    <a:pt x="143" y="80"/>
                    <a:pt x="142" y="79"/>
                    <a:pt x="142" y="79"/>
                  </a:cubicBezTo>
                  <a:cubicBezTo>
                    <a:pt x="146" y="75"/>
                    <a:pt x="146" y="75"/>
                    <a:pt x="146" y="75"/>
                  </a:cubicBezTo>
                  <a:cubicBezTo>
                    <a:pt x="148" y="76"/>
                    <a:pt x="148" y="78"/>
                    <a:pt x="149" y="81"/>
                  </a:cubicBezTo>
                  <a:lnTo>
                    <a:pt x="143" y="82"/>
                  </a:lnTo>
                  <a:close/>
                  <a:moveTo>
                    <a:pt x="132" y="77"/>
                  </a:moveTo>
                  <a:cubicBezTo>
                    <a:pt x="130" y="77"/>
                    <a:pt x="128" y="76"/>
                    <a:pt x="126" y="76"/>
                  </a:cubicBezTo>
                  <a:cubicBezTo>
                    <a:pt x="128" y="70"/>
                    <a:pt x="128" y="70"/>
                    <a:pt x="128" y="70"/>
                  </a:cubicBezTo>
                  <a:cubicBezTo>
                    <a:pt x="129" y="71"/>
                    <a:pt x="131" y="71"/>
                    <a:pt x="133" y="71"/>
                  </a:cubicBezTo>
                  <a:lnTo>
                    <a:pt x="132" y="77"/>
                  </a:lnTo>
                  <a:close/>
                  <a:moveTo>
                    <a:pt x="114" y="70"/>
                  </a:moveTo>
                  <a:cubicBezTo>
                    <a:pt x="114" y="69"/>
                    <a:pt x="114" y="69"/>
                    <a:pt x="114" y="69"/>
                  </a:cubicBezTo>
                  <a:cubicBezTo>
                    <a:pt x="113" y="67"/>
                    <a:pt x="112" y="65"/>
                    <a:pt x="112" y="63"/>
                  </a:cubicBezTo>
                  <a:cubicBezTo>
                    <a:pt x="118" y="63"/>
                    <a:pt x="118" y="63"/>
                    <a:pt x="118" y="63"/>
                  </a:cubicBezTo>
                  <a:cubicBezTo>
                    <a:pt x="118" y="64"/>
                    <a:pt x="118" y="65"/>
                    <a:pt x="119" y="67"/>
                  </a:cubicBezTo>
                  <a:lnTo>
                    <a:pt x="114" y="70"/>
                  </a:lnTo>
                  <a:close/>
                  <a:moveTo>
                    <a:pt x="127" y="59"/>
                  </a:moveTo>
                  <a:cubicBezTo>
                    <a:pt x="121" y="58"/>
                    <a:pt x="121" y="58"/>
                    <a:pt x="121" y="58"/>
                  </a:cubicBezTo>
                  <a:cubicBezTo>
                    <a:pt x="121" y="58"/>
                    <a:pt x="121" y="58"/>
                    <a:pt x="121" y="58"/>
                  </a:cubicBezTo>
                  <a:cubicBezTo>
                    <a:pt x="121" y="57"/>
                    <a:pt x="121" y="57"/>
                    <a:pt x="121" y="56"/>
                  </a:cubicBezTo>
                  <a:cubicBezTo>
                    <a:pt x="121" y="55"/>
                    <a:pt x="120" y="54"/>
                    <a:pt x="120" y="53"/>
                  </a:cubicBezTo>
                  <a:cubicBezTo>
                    <a:pt x="123" y="53"/>
                    <a:pt x="123" y="53"/>
                    <a:pt x="123" y="53"/>
                  </a:cubicBezTo>
                  <a:cubicBezTo>
                    <a:pt x="126" y="53"/>
                    <a:pt x="126" y="53"/>
                    <a:pt x="126" y="53"/>
                  </a:cubicBezTo>
                  <a:cubicBezTo>
                    <a:pt x="126" y="53"/>
                    <a:pt x="126" y="54"/>
                    <a:pt x="126" y="55"/>
                  </a:cubicBezTo>
                  <a:cubicBezTo>
                    <a:pt x="127" y="56"/>
                    <a:pt x="127" y="57"/>
                    <a:pt x="127" y="58"/>
                  </a:cubicBezTo>
                  <a:cubicBezTo>
                    <a:pt x="127" y="58"/>
                    <a:pt x="127" y="59"/>
                    <a:pt x="127" y="59"/>
                  </a:cubicBezTo>
                  <a:close/>
                  <a:moveTo>
                    <a:pt x="133" y="49"/>
                  </a:moveTo>
                  <a:cubicBezTo>
                    <a:pt x="131" y="43"/>
                    <a:pt x="131" y="43"/>
                    <a:pt x="131" y="43"/>
                  </a:cubicBezTo>
                  <a:cubicBezTo>
                    <a:pt x="133" y="42"/>
                    <a:pt x="136" y="42"/>
                    <a:pt x="138" y="42"/>
                  </a:cubicBezTo>
                  <a:cubicBezTo>
                    <a:pt x="138" y="47"/>
                    <a:pt x="138" y="47"/>
                    <a:pt x="138" y="47"/>
                  </a:cubicBezTo>
                  <a:cubicBezTo>
                    <a:pt x="136" y="47"/>
                    <a:pt x="135" y="48"/>
                    <a:pt x="133" y="49"/>
                  </a:cubicBezTo>
                  <a:close/>
                  <a:moveTo>
                    <a:pt x="151" y="45"/>
                  </a:moveTo>
                  <a:cubicBezTo>
                    <a:pt x="148" y="40"/>
                    <a:pt x="148" y="40"/>
                    <a:pt x="148" y="40"/>
                  </a:cubicBezTo>
                  <a:cubicBezTo>
                    <a:pt x="149" y="39"/>
                    <a:pt x="149" y="39"/>
                    <a:pt x="149" y="38"/>
                  </a:cubicBezTo>
                  <a:cubicBezTo>
                    <a:pt x="149" y="37"/>
                    <a:pt x="149" y="37"/>
                    <a:pt x="149" y="37"/>
                  </a:cubicBezTo>
                  <a:cubicBezTo>
                    <a:pt x="155" y="38"/>
                    <a:pt x="155" y="38"/>
                    <a:pt x="155" y="38"/>
                  </a:cubicBezTo>
                  <a:cubicBezTo>
                    <a:pt x="155" y="39"/>
                    <a:pt x="155" y="39"/>
                    <a:pt x="155" y="39"/>
                  </a:cubicBezTo>
                  <a:cubicBezTo>
                    <a:pt x="155" y="41"/>
                    <a:pt x="153" y="43"/>
                    <a:pt x="151" y="45"/>
                  </a:cubicBezTo>
                  <a:close/>
                  <a:moveTo>
                    <a:pt x="143" y="37"/>
                  </a:moveTo>
                  <a:cubicBezTo>
                    <a:pt x="141" y="37"/>
                    <a:pt x="138" y="37"/>
                    <a:pt x="136" y="34"/>
                  </a:cubicBezTo>
                  <a:cubicBezTo>
                    <a:pt x="140" y="30"/>
                    <a:pt x="140" y="30"/>
                    <a:pt x="140" y="30"/>
                  </a:cubicBezTo>
                  <a:cubicBezTo>
                    <a:pt x="141" y="31"/>
                    <a:pt x="142" y="31"/>
                    <a:pt x="143" y="31"/>
                  </a:cubicBezTo>
                  <a:lnTo>
                    <a:pt x="143" y="37"/>
                  </a:lnTo>
                  <a:close/>
                  <a:moveTo>
                    <a:pt x="131" y="22"/>
                  </a:moveTo>
                  <a:cubicBezTo>
                    <a:pt x="130" y="20"/>
                    <a:pt x="129" y="19"/>
                    <a:pt x="129" y="17"/>
                  </a:cubicBezTo>
                  <a:cubicBezTo>
                    <a:pt x="134" y="15"/>
                    <a:pt x="134" y="15"/>
                    <a:pt x="134" y="15"/>
                  </a:cubicBezTo>
                  <a:cubicBezTo>
                    <a:pt x="135" y="17"/>
                    <a:pt x="136" y="19"/>
                    <a:pt x="136" y="21"/>
                  </a:cubicBezTo>
                  <a:lnTo>
                    <a:pt x="131" y="22"/>
                  </a:lnTo>
                  <a:close/>
                  <a:moveTo>
                    <a:pt x="123" y="8"/>
                  </a:moveTo>
                  <a:cubicBezTo>
                    <a:pt x="122" y="6"/>
                    <a:pt x="121" y="5"/>
                    <a:pt x="120" y="3"/>
                  </a:cubicBezTo>
                  <a:cubicBezTo>
                    <a:pt x="124" y="0"/>
                    <a:pt x="124" y="0"/>
                    <a:pt x="124" y="0"/>
                  </a:cubicBezTo>
                  <a:cubicBezTo>
                    <a:pt x="126" y="1"/>
                    <a:pt x="127" y="3"/>
                    <a:pt x="128" y="4"/>
                  </a:cubicBezTo>
                  <a:lnTo>
                    <a:pt x="12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6" name="íšļîḑè">
              <a:extLst>
                <a:ext uri="{FF2B5EF4-FFF2-40B4-BE49-F238E27FC236}">
                  <a16:creationId xmlns:a16="http://schemas.microsoft.com/office/drawing/2014/main" id="{D11360EC-E283-4C32-B0AB-8E5269B3A9B7}"/>
                </a:ext>
              </a:extLst>
            </p:cNvPr>
            <p:cNvSpPr/>
            <p:nvPr/>
          </p:nvSpPr>
          <p:spPr bwMode="auto">
            <a:xfrm>
              <a:off x="7359650" y="2976563"/>
              <a:ext cx="596900" cy="455613"/>
            </a:xfrm>
            <a:custGeom>
              <a:avLst/>
              <a:gdLst>
                <a:gd name="T0" fmla="*/ 82 w 278"/>
                <a:gd name="T1" fmla="*/ 207 h 213"/>
                <a:gd name="T2" fmla="*/ 88 w 278"/>
                <a:gd name="T3" fmla="*/ 208 h 213"/>
                <a:gd name="T4" fmla="*/ 106 w 278"/>
                <a:gd name="T5" fmla="*/ 204 h 213"/>
                <a:gd name="T6" fmla="*/ 110 w 278"/>
                <a:gd name="T7" fmla="*/ 201 h 213"/>
                <a:gd name="T8" fmla="*/ 112 w 278"/>
                <a:gd name="T9" fmla="*/ 209 h 213"/>
                <a:gd name="T10" fmla="*/ 71 w 278"/>
                <a:gd name="T11" fmla="*/ 201 h 213"/>
                <a:gd name="T12" fmla="*/ 72 w 278"/>
                <a:gd name="T13" fmla="*/ 207 h 213"/>
                <a:gd name="T14" fmla="*/ 53 w 278"/>
                <a:gd name="T15" fmla="*/ 205 h 213"/>
                <a:gd name="T16" fmla="*/ 56 w 278"/>
                <a:gd name="T17" fmla="*/ 200 h 213"/>
                <a:gd name="T18" fmla="*/ 97 w 278"/>
                <a:gd name="T19" fmla="*/ 205 h 213"/>
                <a:gd name="T20" fmla="*/ 99 w 278"/>
                <a:gd name="T21" fmla="*/ 203 h 213"/>
                <a:gd name="T22" fmla="*/ 118 w 278"/>
                <a:gd name="T23" fmla="*/ 199 h 213"/>
                <a:gd name="T24" fmla="*/ 124 w 278"/>
                <a:gd name="T25" fmla="*/ 193 h 213"/>
                <a:gd name="T26" fmla="*/ 38 w 278"/>
                <a:gd name="T27" fmla="*/ 199 h 213"/>
                <a:gd name="T28" fmla="*/ 38 w 278"/>
                <a:gd name="T29" fmla="*/ 193 h 213"/>
                <a:gd name="T30" fmla="*/ 41 w 278"/>
                <a:gd name="T31" fmla="*/ 199 h 213"/>
                <a:gd name="T32" fmla="*/ 21 w 278"/>
                <a:gd name="T33" fmla="*/ 197 h 213"/>
                <a:gd name="T34" fmla="*/ 21 w 278"/>
                <a:gd name="T35" fmla="*/ 191 h 213"/>
                <a:gd name="T36" fmla="*/ 22 w 278"/>
                <a:gd name="T37" fmla="*/ 197 h 213"/>
                <a:gd name="T38" fmla="*/ 0 w 278"/>
                <a:gd name="T39" fmla="*/ 195 h 213"/>
                <a:gd name="T40" fmla="*/ 6 w 278"/>
                <a:gd name="T41" fmla="*/ 189 h 213"/>
                <a:gd name="T42" fmla="*/ 111 w 278"/>
                <a:gd name="T43" fmla="*/ 188 h 213"/>
                <a:gd name="T44" fmla="*/ 114 w 278"/>
                <a:gd name="T45" fmla="*/ 184 h 213"/>
                <a:gd name="T46" fmla="*/ 107 w 278"/>
                <a:gd name="T47" fmla="*/ 168 h 213"/>
                <a:gd name="T48" fmla="*/ 114 w 278"/>
                <a:gd name="T49" fmla="*/ 166 h 213"/>
                <a:gd name="T50" fmla="*/ 121 w 278"/>
                <a:gd name="T51" fmla="*/ 156 h 213"/>
                <a:gd name="T52" fmla="*/ 120 w 278"/>
                <a:gd name="T53" fmla="*/ 148 h 213"/>
                <a:gd name="T54" fmla="*/ 121 w 278"/>
                <a:gd name="T55" fmla="*/ 156 h 213"/>
                <a:gd name="T56" fmla="*/ 132 w 278"/>
                <a:gd name="T57" fmla="*/ 139 h 213"/>
                <a:gd name="T58" fmla="*/ 142 w 278"/>
                <a:gd name="T59" fmla="*/ 131 h 213"/>
                <a:gd name="T60" fmla="*/ 139 w 278"/>
                <a:gd name="T61" fmla="*/ 123 h 213"/>
                <a:gd name="T62" fmla="*/ 142 w 278"/>
                <a:gd name="T63" fmla="*/ 131 h 213"/>
                <a:gd name="T64" fmla="*/ 144 w 278"/>
                <a:gd name="T65" fmla="*/ 106 h 213"/>
                <a:gd name="T66" fmla="*/ 154 w 278"/>
                <a:gd name="T67" fmla="*/ 98 h 213"/>
                <a:gd name="T68" fmla="*/ 157 w 278"/>
                <a:gd name="T69" fmla="*/ 96 h 213"/>
                <a:gd name="T70" fmla="*/ 167 w 278"/>
                <a:gd name="T71" fmla="*/ 91 h 213"/>
                <a:gd name="T72" fmla="*/ 168 w 278"/>
                <a:gd name="T73" fmla="*/ 89 h 213"/>
                <a:gd name="T74" fmla="*/ 169 w 278"/>
                <a:gd name="T75" fmla="*/ 97 h 213"/>
                <a:gd name="T76" fmla="*/ 175 w 278"/>
                <a:gd name="T77" fmla="*/ 73 h 213"/>
                <a:gd name="T78" fmla="*/ 173 w 278"/>
                <a:gd name="T79" fmla="*/ 80 h 213"/>
                <a:gd name="T80" fmla="*/ 184 w 278"/>
                <a:gd name="T81" fmla="*/ 75 h 213"/>
                <a:gd name="T82" fmla="*/ 189 w 278"/>
                <a:gd name="T83" fmla="*/ 78 h 213"/>
                <a:gd name="T84" fmla="*/ 193 w 278"/>
                <a:gd name="T85" fmla="*/ 62 h 213"/>
                <a:gd name="T86" fmla="*/ 198 w 278"/>
                <a:gd name="T87" fmla="*/ 65 h 213"/>
                <a:gd name="T88" fmla="*/ 211 w 278"/>
                <a:gd name="T89" fmla="*/ 45 h 213"/>
                <a:gd name="T90" fmla="*/ 223 w 278"/>
                <a:gd name="T91" fmla="*/ 51 h 213"/>
                <a:gd name="T92" fmla="*/ 227 w 278"/>
                <a:gd name="T93" fmla="*/ 43 h 213"/>
                <a:gd name="T94" fmla="*/ 223 w 278"/>
                <a:gd name="T95" fmla="*/ 51 h 213"/>
                <a:gd name="T96" fmla="*/ 239 w 278"/>
                <a:gd name="T97" fmla="*/ 46 h 213"/>
                <a:gd name="T98" fmla="*/ 245 w 278"/>
                <a:gd name="T99" fmla="*/ 40 h 213"/>
                <a:gd name="T100" fmla="*/ 255 w 278"/>
                <a:gd name="T101" fmla="*/ 36 h 213"/>
                <a:gd name="T102" fmla="*/ 252 w 278"/>
                <a:gd name="T103" fmla="*/ 28 h 213"/>
                <a:gd name="T104" fmla="*/ 255 w 278"/>
                <a:gd name="T105" fmla="*/ 36 h 213"/>
                <a:gd name="T106" fmla="*/ 264 w 278"/>
                <a:gd name="T107" fmla="*/ 15 h 213"/>
                <a:gd name="T108" fmla="*/ 275 w 278"/>
                <a:gd name="T109" fmla="*/ 8 h 213"/>
                <a:gd name="T110" fmla="*/ 278 w 278"/>
                <a:gd name="T111" fmla="*/ 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8" h="213">
                  <a:moveTo>
                    <a:pt x="85" y="213"/>
                  </a:moveTo>
                  <a:cubicBezTo>
                    <a:pt x="83" y="212"/>
                    <a:pt x="82" y="210"/>
                    <a:pt x="82" y="206"/>
                  </a:cubicBezTo>
                  <a:cubicBezTo>
                    <a:pt x="82" y="206"/>
                    <a:pt x="82" y="207"/>
                    <a:pt x="82" y="207"/>
                  </a:cubicBezTo>
                  <a:cubicBezTo>
                    <a:pt x="87" y="204"/>
                    <a:pt x="87" y="204"/>
                    <a:pt x="87" y="204"/>
                  </a:cubicBezTo>
                  <a:cubicBezTo>
                    <a:pt x="87" y="205"/>
                    <a:pt x="88" y="205"/>
                    <a:pt x="88" y="206"/>
                  </a:cubicBezTo>
                  <a:cubicBezTo>
                    <a:pt x="88" y="208"/>
                    <a:pt x="88" y="208"/>
                    <a:pt x="88" y="208"/>
                  </a:cubicBezTo>
                  <a:lnTo>
                    <a:pt x="85" y="213"/>
                  </a:lnTo>
                  <a:close/>
                  <a:moveTo>
                    <a:pt x="112" y="209"/>
                  </a:moveTo>
                  <a:cubicBezTo>
                    <a:pt x="110" y="208"/>
                    <a:pt x="108" y="207"/>
                    <a:pt x="106" y="204"/>
                  </a:cubicBezTo>
                  <a:cubicBezTo>
                    <a:pt x="110" y="200"/>
                    <a:pt x="110" y="200"/>
                    <a:pt x="110" y="200"/>
                  </a:cubicBezTo>
                  <a:cubicBezTo>
                    <a:pt x="110" y="200"/>
                    <a:pt x="110" y="201"/>
                    <a:pt x="110" y="201"/>
                  </a:cubicBezTo>
                  <a:cubicBezTo>
                    <a:pt x="110" y="201"/>
                    <a:pt x="110" y="201"/>
                    <a:pt x="110" y="201"/>
                  </a:cubicBezTo>
                  <a:cubicBezTo>
                    <a:pt x="110" y="201"/>
                    <a:pt x="110" y="201"/>
                    <a:pt x="110" y="201"/>
                  </a:cubicBezTo>
                  <a:cubicBezTo>
                    <a:pt x="112" y="202"/>
                    <a:pt x="113" y="203"/>
                    <a:pt x="114" y="203"/>
                  </a:cubicBezTo>
                  <a:lnTo>
                    <a:pt x="112" y="209"/>
                  </a:lnTo>
                  <a:close/>
                  <a:moveTo>
                    <a:pt x="68" y="208"/>
                  </a:moveTo>
                  <a:cubicBezTo>
                    <a:pt x="67" y="202"/>
                    <a:pt x="67" y="202"/>
                    <a:pt x="67" y="202"/>
                  </a:cubicBezTo>
                  <a:cubicBezTo>
                    <a:pt x="68" y="202"/>
                    <a:pt x="70" y="202"/>
                    <a:pt x="71" y="201"/>
                  </a:cubicBezTo>
                  <a:cubicBezTo>
                    <a:pt x="71" y="201"/>
                    <a:pt x="72" y="201"/>
                    <a:pt x="73" y="201"/>
                  </a:cubicBezTo>
                  <a:cubicBezTo>
                    <a:pt x="74" y="207"/>
                    <a:pt x="74" y="207"/>
                    <a:pt x="74" y="207"/>
                  </a:cubicBezTo>
                  <a:cubicBezTo>
                    <a:pt x="73" y="207"/>
                    <a:pt x="73" y="207"/>
                    <a:pt x="72" y="207"/>
                  </a:cubicBezTo>
                  <a:cubicBezTo>
                    <a:pt x="71" y="207"/>
                    <a:pt x="69" y="208"/>
                    <a:pt x="68" y="208"/>
                  </a:cubicBezTo>
                  <a:close/>
                  <a:moveTo>
                    <a:pt x="55" y="206"/>
                  </a:moveTo>
                  <a:cubicBezTo>
                    <a:pt x="54" y="206"/>
                    <a:pt x="53" y="205"/>
                    <a:pt x="53" y="205"/>
                  </a:cubicBezTo>
                  <a:cubicBezTo>
                    <a:pt x="51" y="204"/>
                    <a:pt x="50" y="203"/>
                    <a:pt x="49" y="202"/>
                  </a:cubicBezTo>
                  <a:cubicBezTo>
                    <a:pt x="53" y="198"/>
                    <a:pt x="53" y="198"/>
                    <a:pt x="53" y="198"/>
                  </a:cubicBezTo>
                  <a:cubicBezTo>
                    <a:pt x="54" y="199"/>
                    <a:pt x="55" y="199"/>
                    <a:pt x="56" y="200"/>
                  </a:cubicBezTo>
                  <a:cubicBezTo>
                    <a:pt x="56" y="200"/>
                    <a:pt x="57" y="201"/>
                    <a:pt x="57" y="201"/>
                  </a:cubicBezTo>
                  <a:lnTo>
                    <a:pt x="55" y="206"/>
                  </a:lnTo>
                  <a:close/>
                  <a:moveTo>
                    <a:pt x="97" y="205"/>
                  </a:moveTo>
                  <a:cubicBezTo>
                    <a:pt x="91" y="204"/>
                    <a:pt x="91" y="204"/>
                    <a:pt x="91" y="204"/>
                  </a:cubicBezTo>
                  <a:cubicBezTo>
                    <a:pt x="92" y="200"/>
                    <a:pt x="95" y="198"/>
                    <a:pt x="96" y="197"/>
                  </a:cubicBezTo>
                  <a:cubicBezTo>
                    <a:pt x="99" y="203"/>
                    <a:pt x="99" y="203"/>
                    <a:pt x="99" y="203"/>
                  </a:cubicBezTo>
                  <a:cubicBezTo>
                    <a:pt x="99" y="203"/>
                    <a:pt x="97" y="204"/>
                    <a:pt x="97" y="205"/>
                  </a:cubicBezTo>
                  <a:close/>
                  <a:moveTo>
                    <a:pt x="124" y="200"/>
                  </a:moveTo>
                  <a:cubicBezTo>
                    <a:pt x="118" y="199"/>
                    <a:pt x="118" y="199"/>
                    <a:pt x="118" y="199"/>
                  </a:cubicBezTo>
                  <a:cubicBezTo>
                    <a:pt x="118" y="199"/>
                    <a:pt x="118" y="198"/>
                    <a:pt x="118" y="198"/>
                  </a:cubicBezTo>
                  <a:cubicBezTo>
                    <a:pt x="118" y="197"/>
                    <a:pt x="118" y="196"/>
                    <a:pt x="118" y="195"/>
                  </a:cubicBezTo>
                  <a:cubicBezTo>
                    <a:pt x="124" y="193"/>
                    <a:pt x="124" y="193"/>
                    <a:pt x="124" y="193"/>
                  </a:cubicBezTo>
                  <a:cubicBezTo>
                    <a:pt x="124" y="194"/>
                    <a:pt x="124" y="196"/>
                    <a:pt x="124" y="198"/>
                  </a:cubicBezTo>
                  <a:cubicBezTo>
                    <a:pt x="124" y="198"/>
                    <a:pt x="124" y="199"/>
                    <a:pt x="124" y="200"/>
                  </a:cubicBezTo>
                  <a:close/>
                  <a:moveTo>
                    <a:pt x="38" y="199"/>
                  </a:moveTo>
                  <a:cubicBezTo>
                    <a:pt x="37" y="199"/>
                    <a:pt x="36" y="199"/>
                    <a:pt x="35" y="199"/>
                  </a:cubicBezTo>
                  <a:cubicBezTo>
                    <a:pt x="35" y="193"/>
                    <a:pt x="35" y="193"/>
                    <a:pt x="35" y="193"/>
                  </a:cubicBezTo>
                  <a:cubicBezTo>
                    <a:pt x="36" y="193"/>
                    <a:pt x="37" y="193"/>
                    <a:pt x="38" y="193"/>
                  </a:cubicBezTo>
                  <a:cubicBezTo>
                    <a:pt x="39" y="193"/>
                    <a:pt x="40" y="193"/>
                    <a:pt x="40" y="193"/>
                  </a:cubicBezTo>
                  <a:cubicBezTo>
                    <a:pt x="41" y="193"/>
                    <a:pt x="41" y="193"/>
                    <a:pt x="41" y="193"/>
                  </a:cubicBezTo>
                  <a:cubicBezTo>
                    <a:pt x="41" y="199"/>
                    <a:pt x="41" y="199"/>
                    <a:pt x="41" y="199"/>
                  </a:cubicBezTo>
                  <a:cubicBezTo>
                    <a:pt x="41" y="199"/>
                    <a:pt x="41" y="199"/>
                    <a:pt x="41" y="199"/>
                  </a:cubicBezTo>
                  <a:cubicBezTo>
                    <a:pt x="40" y="199"/>
                    <a:pt x="39" y="199"/>
                    <a:pt x="38" y="199"/>
                  </a:cubicBezTo>
                  <a:close/>
                  <a:moveTo>
                    <a:pt x="21" y="197"/>
                  </a:moveTo>
                  <a:cubicBezTo>
                    <a:pt x="20" y="197"/>
                    <a:pt x="19" y="197"/>
                    <a:pt x="17" y="196"/>
                  </a:cubicBezTo>
                  <a:cubicBezTo>
                    <a:pt x="19" y="191"/>
                    <a:pt x="19" y="191"/>
                    <a:pt x="19" y="191"/>
                  </a:cubicBezTo>
                  <a:cubicBezTo>
                    <a:pt x="20" y="191"/>
                    <a:pt x="21" y="191"/>
                    <a:pt x="21" y="191"/>
                  </a:cubicBezTo>
                  <a:cubicBezTo>
                    <a:pt x="22" y="191"/>
                    <a:pt x="23" y="191"/>
                    <a:pt x="24" y="191"/>
                  </a:cubicBezTo>
                  <a:cubicBezTo>
                    <a:pt x="23" y="197"/>
                    <a:pt x="23" y="197"/>
                    <a:pt x="23" y="197"/>
                  </a:cubicBezTo>
                  <a:cubicBezTo>
                    <a:pt x="23" y="197"/>
                    <a:pt x="23" y="197"/>
                    <a:pt x="22" y="197"/>
                  </a:cubicBezTo>
                  <a:cubicBezTo>
                    <a:pt x="22" y="197"/>
                    <a:pt x="21" y="197"/>
                    <a:pt x="21" y="197"/>
                  </a:cubicBezTo>
                  <a:close/>
                  <a:moveTo>
                    <a:pt x="6" y="195"/>
                  </a:moveTo>
                  <a:cubicBezTo>
                    <a:pt x="3" y="195"/>
                    <a:pt x="0" y="195"/>
                    <a:pt x="0" y="195"/>
                  </a:cubicBezTo>
                  <a:cubicBezTo>
                    <a:pt x="1" y="189"/>
                    <a:pt x="1" y="189"/>
                    <a:pt x="1" y="189"/>
                  </a:cubicBezTo>
                  <a:cubicBezTo>
                    <a:pt x="1" y="189"/>
                    <a:pt x="4" y="189"/>
                    <a:pt x="6" y="189"/>
                  </a:cubicBezTo>
                  <a:cubicBezTo>
                    <a:pt x="6" y="189"/>
                    <a:pt x="6" y="189"/>
                    <a:pt x="6" y="189"/>
                  </a:cubicBezTo>
                  <a:cubicBezTo>
                    <a:pt x="7" y="195"/>
                    <a:pt x="7" y="195"/>
                    <a:pt x="7" y="195"/>
                  </a:cubicBezTo>
                  <a:cubicBezTo>
                    <a:pt x="6" y="195"/>
                    <a:pt x="6" y="195"/>
                    <a:pt x="6" y="195"/>
                  </a:cubicBezTo>
                  <a:close/>
                  <a:moveTo>
                    <a:pt x="111" y="188"/>
                  </a:moveTo>
                  <a:cubicBezTo>
                    <a:pt x="109" y="187"/>
                    <a:pt x="107" y="185"/>
                    <a:pt x="107" y="182"/>
                  </a:cubicBezTo>
                  <a:cubicBezTo>
                    <a:pt x="112" y="181"/>
                    <a:pt x="112" y="181"/>
                    <a:pt x="112" y="181"/>
                  </a:cubicBezTo>
                  <a:cubicBezTo>
                    <a:pt x="113" y="182"/>
                    <a:pt x="113" y="183"/>
                    <a:pt x="114" y="184"/>
                  </a:cubicBezTo>
                  <a:lnTo>
                    <a:pt x="111" y="188"/>
                  </a:lnTo>
                  <a:close/>
                  <a:moveTo>
                    <a:pt x="112" y="171"/>
                  </a:moveTo>
                  <a:cubicBezTo>
                    <a:pt x="107" y="168"/>
                    <a:pt x="107" y="168"/>
                    <a:pt x="107" y="168"/>
                  </a:cubicBezTo>
                  <a:cubicBezTo>
                    <a:pt x="108" y="166"/>
                    <a:pt x="108" y="165"/>
                    <a:pt x="109" y="165"/>
                  </a:cubicBezTo>
                  <a:cubicBezTo>
                    <a:pt x="109" y="164"/>
                    <a:pt x="109" y="164"/>
                    <a:pt x="109" y="163"/>
                  </a:cubicBezTo>
                  <a:cubicBezTo>
                    <a:pt x="114" y="166"/>
                    <a:pt x="114" y="166"/>
                    <a:pt x="114" y="166"/>
                  </a:cubicBezTo>
                  <a:cubicBezTo>
                    <a:pt x="114" y="166"/>
                    <a:pt x="114" y="167"/>
                    <a:pt x="114" y="167"/>
                  </a:cubicBezTo>
                  <a:cubicBezTo>
                    <a:pt x="114" y="168"/>
                    <a:pt x="113" y="169"/>
                    <a:pt x="112" y="171"/>
                  </a:cubicBezTo>
                  <a:close/>
                  <a:moveTo>
                    <a:pt x="121" y="156"/>
                  </a:moveTo>
                  <a:cubicBezTo>
                    <a:pt x="116" y="153"/>
                    <a:pt x="116" y="153"/>
                    <a:pt x="116" y="153"/>
                  </a:cubicBezTo>
                  <a:cubicBezTo>
                    <a:pt x="116" y="152"/>
                    <a:pt x="116" y="152"/>
                    <a:pt x="116" y="152"/>
                  </a:cubicBezTo>
                  <a:cubicBezTo>
                    <a:pt x="117" y="151"/>
                    <a:pt x="118" y="149"/>
                    <a:pt x="120" y="148"/>
                  </a:cubicBezTo>
                  <a:cubicBezTo>
                    <a:pt x="123" y="153"/>
                    <a:pt x="123" y="153"/>
                    <a:pt x="123" y="153"/>
                  </a:cubicBezTo>
                  <a:cubicBezTo>
                    <a:pt x="122" y="153"/>
                    <a:pt x="122" y="154"/>
                    <a:pt x="122" y="155"/>
                  </a:cubicBezTo>
                  <a:lnTo>
                    <a:pt x="121" y="156"/>
                  </a:lnTo>
                  <a:close/>
                  <a:moveTo>
                    <a:pt x="134" y="147"/>
                  </a:moveTo>
                  <a:cubicBezTo>
                    <a:pt x="130" y="143"/>
                    <a:pt x="130" y="143"/>
                    <a:pt x="130" y="143"/>
                  </a:cubicBezTo>
                  <a:cubicBezTo>
                    <a:pt x="131" y="142"/>
                    <a:pt x="131" y="141"/>
                    <a:pt x="132" y="139"/>
                  </a:cubicBezTo>
                  <a:cubicBezTo>
                    <a:pt x="138" y="141"/>
                    <a:pt x="138" y="141"/>
                    <a:pt x="138" y="141"/>
                  </a:cubicBezTo>
                  <a:cubicBezTo>
                    <a:pt x="137" y="143"/>
                    <a:pt x="136" y="145"/>
                    <a:pt x="134" y="147"/>
                  </a:cubicBezTo>
                  <a:close/>
                  <a:moveTo>
                    <a:pt x="142" y="131"/>
                  </a:moveTo>
                  <a:cubicBezTo>
                    <a:pt x="137" y="128"/>
                    <a:pt x="137" y="128"/>
                    <a:pt x="137" y="128"/>
                  </a:cubicBezTo>
                  <a:cubicBezTo>
                    <a:pt x="137" y="127"/>
                    <a:pt x="137" y="127"/>
                    <a:pt x="137" y="127"/>
                  </a:cubicBezTo>
                  <a:cubicBezTo>
                    <a:pt x="138" y="125"/>
                    <a:pt x="139" y="124"/>
                    <a:pt x="139" y="123"/>
                  </a:cubicBezTo>
                  <a:cubicBezTo>
                    <a:pt x="145" y="125"/>
                    <a:pt x="145" y="125"/>
                    <a:pt x="145" y="125"/>
                  </a:cubicBezTo>
                  <a:cubicBezTo>
                    <a:pt x="144" y="127"/>
                    <a:pt x="143" y="128"/>
                    <a:pt x="143" y="129"/>
                  </a:cubicBezTo>
                  <a:lnTo>
                    <a:pt x="142" y="131"/>
                  </a:lnTo>
                  <a:close/>
                  <a:moveTo>
                    <a:pt x="148" y="113"/>
                  </a:moveTo>
                  <a:cubicBezTo>
                    <a:pt x="142" y="112"/>
                    <a:pt x="142" y="112"/>
                    <a:pt x="142" y="112"/>
                  </a:cubicBezTo>
                  <a:cubicBezTo>
                    <a:pt x="143" y="111"/>
                    <a:pt x="143" y="108"/>
                    <a:pt x="144" y="106"/>
                  </a:cubicBezTo>
                  <a:cubicBezTo>
                    <a:pt x="150" y="108"/>
                    <a:pt x="150" y="108"/>
                    <a:pt x="150" y="108"/>
                  </a:cubicBezTo>
                  <a:cubicBezTo>
                    <a:pt x="149" y="110"/>
                    <a:pt x="148" y="112"/>
                    <a:pt x="148" y="113"/>
                  </a:cubicBezTo>
                  <a:close/>
                  <a:moveTo>
                    <a:pt x="154" y="98"/>
                  </a:moveTo>
                  <a:cubicBezTo>
                    <a:pt x="150" y="95"/>
                    <a:pt x="150" y="95"/>
                    <a:pt x="150" y="95"/>
                  </a:cubicBezTo>
                  <a:cubicBezTo>
                    <a:pt x="151" y="93"/>
                    <a:pt x="153" y="91"/>
                    <a:pt x="155" y="90"/>
                  </a:cubicBezTo>
                  <a:cubicBezTo>
                    <a:pt x="157" y="96"/>
                    <a:pt x="157" y="96"/>
                    <a:pt x="157" y="96"/>
                  </a:cubicBezTo>
                  <a:cubicBezTo>
                    <a:pt x="156" y="96"/>
                    <a:pt x="155" y="97"/>
                    <a:pt x="154" y="98"/>
                  </a:cubicBezTo>
                  <a:close/>
                  <a:moveTo>
                    <a:pt x="169" y="97"/>
                  </a:moveTo>
                  <a:cubicBezTo>
                    <a:pt x="167" y="91"/>
                    <a:pt x="167" y="91"/>
                    <a:pt x="167" y="91"/>
                  </a:cubicBezTo>
                  <a:cubicBezTo>
                    <a:pt x="167" y="91"/>
                    <a:pt x="167" y="91"/>
                    <a:pt x="167" y="91"/>
                  </a:cubicBezTo>
                  <a:cubicBezTo>
                    <a:pt x="167" y="91"/>
                    <a:pt x="167" y="91"/>
                    <a:pt x="168" y="90"/>
                  </a:cubicBezTo>
                  <a:cubicBezTo>
                    <a:pt x="168" y="90"/>
                    <a:pt x="168" y="89"/>
                    <a:pt x="168" y="89"/>
                  </a:cubicBezTo>
                  <a:cubicBezTo>
                    <a:pt x="174" y="90"/>
                    <a:pt x="174" y="90"/>
                    <a:pt x="174" y="90"/>
                  </a:cubicBezTo>
                  <a:cubicBezTo>
                    <a:pt x="174" y="91"/>
                    <a:pt x="173" y="91"/>
                    <a:pt x="173" y="92"/>
                  </a:cubicBezTo>
                  <a:cubicBezTo>
                    <a:pt x="172" y="94"/>
                    <a:pt x="171" y="96"/>
                    <a:pt x="169" y="97"/>
                  </a:cubicBezTo>
                  <a:close/>
                  <a:moveTo>
                    <a:pt x="173" y="80"/>
                  </a:moveTo>
                  <a:cubicBezTo>
                    <a:pt x="169" y="77"/>
                    <a:pt x="169" y="77"/>
                    <a:pt x="169" y="77"/>
                  </a:cubicBezTo>
                  <a:cubicBezTo>
                    <a:pt x="170" y="75"/>
                    <a:pt x="172" y="73"/>
                    <a:pt x="175" y="73"/>
                  </a:cubicBezTo>
                  <a:cubicBezTo>
                    <a:pt x="175" y="73"/>
                    <a:pt x="176" y="73"/>
                    <a:pt x="177" y="73"/>
                  </a:cubicBezTo>
                  <a:cubicBezTo>
                    <a:pt x="175" y="79"/>
                    <a:pt x="175" y="79"/>
                    <a:pt x="175" y="79"/>
                  </a:cubicBezTo>
                  <a:cubicBezTo>
                    <a:pt x="175" y="79"/>
                    <a:pt x="174" y="79"/>
                    <a:pt x="173" y="80"/>
                  </a:cubicBezTo>
                  <a:close/>
                  <a:moveTo>
                    <a:pt x="188" y="80"/>
                  </a:moveTo>
                  <a:cubicBezTo>
                    <a:pt x="183" y="76"/>
                    <a:pt x="183" y="76"/>
                    <a:pt x="183" y="76"/>
                  </a:cubicBezTo>
                  <a:cubicBezTo>
                    <a:pt x="184" y="76"/>
                    <a:pt x="184" y="75"/>
                    <a:pt x="184" y="75"/>
                  </a:cubicBezTo>
                  <a:cubicBezTo>
                    <a:pt x="185" y="74"/>
                    <a:pt x="186" y="73"/>
                    <a:pt x="186" y="71"/>
                  </a:cubicBezTo>
                  <a:cubicBezTo>
                    <a:pt x="191" y="75"/>
                    <a:pt x="191" y="75"/>
                    <a:pt x="191" y="75"/>
                  </a:cubicBezTo>
                  <a:cubicBezTo>
                    <a:pt x="190" y="76"/>
                    <a:pt x="189" y="78"/>
                    <a:pt x="189" y="78"/>
                  </a:cubicBezTo>
                  <a:cubicBezTo>
                    <a:pt x="188" y="79"/>
                    <a:pt x="188" y="79"/>
                    <a:pt x="188" y="80"/>
                  </a:cubicBezTo>
                  <a:close/>
                  <a:moveTo>
                    <a:pt x="198" y="65"/>
                  </a:moveTo>
                  <a:cubicBezTo>
                    <a:pt x="193" y="62"/>
                    <a:pt x="193" y="62"/>
                    <a:pt x="193" y="62"/>
                  </a:cubicBezTo>
                  <a:cubicBezTo>
                    <a:pt x="194" y="60"/>
                    <a:pt x="195" y="58"/>
                    <a:pt x="196" y="57"/>
                  </a:cubicBezTo>
                  <a:cubicBezTo>
                    <a:pt x="201" y="60"/>
                    <a:pt x="201" y="60"/>
                    <a:pt x="201" y="60"/>
                  </a:cubicBezTo>
                  <a:cubicBezTo>
                    <a:pt x="200" y="62"/>
                    <a:pt x="199" y="63"/>
                    <a:pt x="198" y="65"/>
                  </a:cubicBezTo>
                  <a:close/>
                  <a:moveTo>
                    <a:pt x="207" y="52"/>
                  </a:moveTo>
                  <a:cubicBezTo>
                    <a:pt x="204" y="47"/>
                    <a:pt x="204" y="47"/>
                    <a:pt x="204" y="47"/>
                  </a:cubicBezTo>
                  <a:cubicBezTo>
                    <a:pt x="206" y="45"/>
                    <a:pt x="209" y="45"/>
                    <a:pt x="211" y="45"/>
                  </a:cubicBezTo>
                  <a:cubicBezTo>
                    <a:pt x="211" y="51"/>
                    <a:pt x="211" y="51"/>
                    <a:pt x="211" y="51"/>
                  </a:cubicBezTo>
                  <a:cubicBezTo>
                    <a:pt x="209" y="51"/>
                    <a:pt x="208" y="51"/>
                    <a:pt x="207" y="52"/>
                  </a:cubicBezTo>
                  <a:close/>
                  <a:moveTo>
                    <a:pt x="223" y="51"/>
                  </a:moveTo>
                  <a:cubicBezTo>
                    <a:pt x="222" y="45"/>
                    <a:pt x="222" y="45"/>
                    <a:pt x="222" y="45"/>
                  </a:cubicBezTo>
                  <a:cubicBezTo>
                    <a:pt x="223" y="45"/>
                    <a:pt x="223" y="45"/>
                    <a:pt x="224" y="45"/>
                  </a:cubicBezTo>
                  <a:cubicBezTo>
                    <a:pt x="225" y="44"/>
                    <a:pt x="226" y="44"/>
                    <a:pt x="227" y="43"/>
                  </a:cubicBezTo>
                  <a:cubicBezTo>
                    <a:pt x="230" y="49"/>
                    <a:pt x="230" y="49"/>
                    <a:pt x="230" y="49"/>
                  </a:cubicBezTo>
                  <a:cubicBezTo>
                    <a:pt x="228" y="49"/>
                    <a:pt x="227" y="50"/>
                    <a:pt x="225" y="50"/>
                  </a:cubicBezTo>
                  <a:cubicBezTo>
                    <a:pt x="225" y="50"/>
                    <a:pt x="224" y="51"/>
                    <a:pt x="223" y="51"/>
                  </a:cubicBezTo>
                  <a:close/>
                  <a:moveTo>
                    <a:pt x="244" y="46"/>
                  </a:moveTo>
                  <a:cubicBezTo>
                    <a:pt x="243" y="46"/>
                    <a:pt x="242" y="46"/>
                    <a:pt x="241" y="46"/>
                  </a:cubicBezTo>
                  <a:cubicBezTo>
                    <a:pt x="241" y="46"/>
                    <a:pt x="240" y="46"/>
                    <a:pt x="239" y="46"/>
                  </a:cubicBezTo>
                  <a:cubicBezTo>
                    <a:pt x="240" y="40"/>
                    <a:pt x="240" y="40"/>
                    <a:pt x="240" y="40"/>
                  </a:cubicBezTo>
                  <a:cubicBezTo>
                    <a:pt x="240" y="40"/>
                    <a:pt x="241" y="40"/>
                    <a:pt x="242" y="40"/>
                  </a:cubicBezTo>
                  <a:cubicBezTo>
                    <a:pt x="243" y="40"/>
                    <a:pt x="244" y="40"/>
                    <a:pt x="245" y="40"/>
                  </a:cubicBezTo>
                  <a:cubicBezTo>
                    <a:pt x="246" y="46"/>
                    <a:pt x="246" y="46"/>
                    <a:pt x="246" y="46"/>
                  </a:cubicBezTo>
                  <a:cubicBezTo>
                    <a:pt x="245" y="46"/>
                    <a:pt x="245" y="46"/>
                    <a:pt x="244" y="46"/>
                  </a:cubicBezTo>
                  <a:close/>
                  <a:moveTo>
                    <a:pt x="255" y="36"/>
                  </a:moveTo>
                  <a:cubicBezTo>
                    <a:pt x="250" y="34"/>
                    <a:pt x="250" y="34"/>
                    <a:pt x="250" y="34"/>
                  </a:cubicBezTo>
                  <a:cubicBezTo>
                    <a:pt x="250" y="32"/>
                    <a:pt x="250" y="32"/>
                    <a:pt x="250" y="32"/>
                  </a:cubicBezTo>
                  <a:cubicBezTo>
                    <a:pt x="251" y="31"/>
                    <a:pt x="251" y="29"/>
                    <a:pt x="252" y="28"/>
                  </a:cubicBezTo>
                  <a:cubicBezTo>
                    <a:pt x="257" y="30"/>
                    <a:pt x="257" y="30"/>
                    <a:pt x="257" y="30"/>
                  </a:cubicBezTo>
                  <a:cubicBezTo>
                    <a:pt x="257" y="32"/>
                    <a:pt x="256" y="33"/>
                    <a:pt x="256" y="34"/>
                  </a:cubicBezTo>
                  <a:lnTo>
                    <a:pt x="255" y="36"/>
                  </a:lnTo>
                  <a:close/>
                  <a:moveTo>
                    <a:pt x="264" y="23"/>
                  </a:moveTo>
                  <a:cubicBezTo>
                    <a:pt x="260" y="18"/>
                    <a:pt x="260" y="18"/>
                    <a:pt x="260" y="18"/>
                  </a:cubicBezTo>
                  <a:cubicBezTo>
                    <a:pt x="262" y="17"/>
                    <a:pt x="263" y="16"/>
                    <a:pt x="264" y="15"/>
                  </a:cubicBezTo>
                  <a:cubicBezTo>
                    <a:pt x="269" y="19"/>
                    <a:pt x="269" y="19"/>
                    <a:pt x="269" y="19"/>
                  </a:cubicBezTo>
                  <a:cubicBezTo>
                    <a:pt x="267" y="20"/>
                    <a:pt x="265" y="22"/>
                    <a:pt x="264" y="23"/>
                  </a:cubicBezTo>
                  <a:close/>
                  <a:moveTo>
                    <a:pt x="275" y="8"/>
                  </a:moveTo>
                  <a:cubicBezTo>
                    <a:pt x="270" y="6"/>
                    <a:pt x="270" y="6"/>
                    <a:pt x="270" y="6"/>
                  </a:cubicBezTo>
                  <a:cubicBezTo>
                    <a:pt x="271" y="4"/>
                    <a:pt x="271" y="2"/>
                    <a:pt x="272" y="0"/>
                  </a:cubicBezTo>
                  <a:cubicBezTo>
                    <a:pt x="278" y="2"/>
                    <a:pt x="278" y="2"/>
                    <a:pt x="278" y="2"/>
                  </a:cubicBezTo>
                  <a:cubicBezTo>
                    <a:pt x="277" y="4"/>
                    <a:pt x="276" y="6"/>
                    <a:pt x="275"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7" name="íṣḷïḑé">
              <a:extLst>
                <a:ext uri="{FF2B5EF4-FFF2-40B4-BE49-F238E27FC236}">
                  <a16:creationId xmlns:a16="http://schemas.microsoft.com/office/drawing/2014/main" id="{5903EBB6-4B4C-48A9-99A6-C6C082EAAAEB}"/>
                </a:ext>
              </a:extLst>
            </p:cNvPr>
            <p:cNvSpPr/>
            <p:nvPr/>
          </p:nvSpPr>
          <p:spPr bwMode="auto">
            <a:xfrm>
              <a:off x="7596188" y="3400425"/>
              <a:ext cx="155575" cy="98425"/>
            </a:xfrm>
            <a:custGeom>
              <a:avLst/>
              <a:gdLst>
                <a:gd name="T0" fmla="*/ 49 w 73"/>
                <a:gd name="T1" fmla="*/ 46 h 46"/>
                <a:gd name="T2" fmla="*/ 45 w 73"/>
                <a:gd name="T3" fmla="*/ 42 h 46"/>
                <a:gd name="T4" fmla="*/ 45 w 73"/>
                <a:gd name="T5" fmla="*/ 41 h 46"/>
                <a:gd name="T6" fmla="*/ 50 w 73"/>
                <a:gd name="T7" fmla="*/ 45 h 46"/>
                <a:gd name="T8" fmla="*/ 49 w 73"/>
                <a:gd name="T9" fmla="*/ 46 h 46"/>
                <a:gd name="T10" fmla="*/ 58 w 73"/>
                <a:gd name="T11" fmla="*/ 37 h 46"/>
                <a:gd name="T12" fmla="*/ 53 w 73"/>
                <a:gd name="T13" fmla="*/ 33 h 46"/>
                <a:gd name="T14" fmla="*/ 58 w 73"/>
                <a:gd name="T15" fmla="*/ 29 h 46"/>
                <a:gd name="T16" fmla="*/ 62 w 73"/>
                <a:gd name="T17" fmla="*/ 33 h 46"/>
                <a:gd name="T18" fmla="*/ 58 w 73"/>
                <a:gd name="T19" fmla="*/ 37 h 46"/>
                <a:gd name="T20" fmla="*/ 1 w 73"/>
                <a:gd name="T21" fmla="*/ 29 h 46"/>
                <a:gd name="T22" fmla="*/ 0 w 73"/>
                <a:gd name="T23" fmla="*/ 24 h 46"/>
                <a:gd name="T24" fmla="*/ 1 w 73"/>
                <a:gd name="T25" fmla="*/ 20 h 46"/>
                <a:gd name="T26" fmla="*/ 6 w 73"/>
                <a:gd name="T27" fmla="*/ 23 h 46"/>
                <a:gd name="T28" fmla="*/ 6 w 73"/>
                <a:gd name="T29" fmla="*/ 24 h 46"/>
                <a:gd name="T30" fmla="*/ 6 w 73"/>
                <a:gd name="T31" fmla="*/ 26 h 46"/>
                <a:gd name="T32" fmla="*/ 1 w 73"/>
                <a:gd name="T33" fmla="*/ 29 h 46"/>
                <a:gd name="T34" fmla="*/ 15 w 73"/>
                <a:gd name="T35" fmla="*/ 25 h 46"/>
                <a:gd name="T36" fmla="*/ 9 w 73"/>
                <a:gd name="T37" fmla="*/ 24 h 46"/>
                <a:gd name="T38" fmla="*/ 10 w 73"/>
                <a:gd name="T39" fmla="*/ 21 h 46"/>
                <a:gd name="T40" fmla="*/ 10 w 73"/>
                <a:gd name="T41" fmla="*/ 19 h 46"/>
                <a:gd name="T42" fmla="*/ 15 w 73"/>
                <a:gd name="T43" fmla="*/ 18 h 46"/>
                <a:gd name="T44" fmla="*/ 16 w 73"/>
                <a:gd name="T45" fmla="*/ 21 h 46"/>
                <a:gd name="T46" fmla="*/ 15 w 73"/>
                <a:gd name="T47" fmla="*/ 25 h 46"/>
                <a:gd name="T48" fmla="*/ 22 w 73"/>
                <a:gd name="T49" fmla="*/ 24 h 46"/>
                <a:gd name="T50" fmla="*/ 16 w 73"/>
                <a:gd name="T51" fmla="*/ 21 h 46"/>
                <a:gd name="T52" fmla="*/ 21 w 73"/>
                <a:gd name="T53" fmla="*/ 18 h 46"/>
                <a:gd name="T54" fmla="*/ 22 w 73"/>
                <a:gd name="T55" fmla="*/ 18 h 46"/>
                <a:gd name="T56" fmla="*/ 23 w 73"/>
                <a:gd name="T57" fmla="*/ 18 h 46"/>
                <a:gd name="T58" fmla="*/ 25 w 73"/>
                <a:gd name="T59" fmla="*/ 23 h 46"/>
                <a:gd name="T60" fmla="*/ 22 w 73"/>
                <a:gd name="T61" fmla="*/ 24 h 46"/>
                <a:gd name="T62" fmla="*/ 70 w 73"/>
                <a:gd name="T63" fmla="*/ 24 h 46"/>
                <a:gd name="T64" fmla="*/ 65 w 73"/>
                <a:gd name="T65" fmla="*/ 20 h 46"/>
                <a:gd name="T66" fmla="*/ 68 w 73"/>
                <a:gd name="T67" fmla="*/ 16 h 46"/>
                <a:gd name="T68" fmla="*/ 68 w 73"/>
                <a:gd name="T69" fmla="*/ 16 h 46"/>
                <a:gd name="T70" fmla="*/ 73 w 73"/>
                <a:gd name="T71" fmla="*/ 19 h 46"/>
                <a:gd name="T72" fmla="*/ 73 w 73"/>
                <a:gd name="T73" fmla="*/ 19 h 46"/>
                <a:gd name="T74" fmla="*/ 70 w 73"/>
                <a:gd name="T75" fmla="*/ 24 h 46"/>
                <a:gd name="T76" fmla="*/ 35 w 73"/>
                <a:gd name="T77" fmla="*/ 17 h 46"/>
                <a:gd name="T78" fmla="*/ 33 w 73"/>
                <a:gd name="T79" fmla="*/ 12 h 46"/>
                <a:gd name="T80" fmla="*/ 37 w 73"/>
                <a:gd name="T81" fmla="*/ 11 h 46"/>
                <a:gd name="T82" fmla="*/ 39 w 73"/>
                <a:gd name="T83" fmla="*/ 10 h 46"/>
                <a:gd name="T84" fmla="*/ 41 w 73"/>
                <a:gd name="T85" fmla="*/ 15 h 46"/>
                <a:gd name="T86" fmla="*/ 39 w 73"/>
                <a:gd name="T87" fmla="*/ 16 h 46"/>
                <a:gd name="T88" fmla="*/ 35 w 73"/>
                <a:gd name="T89" fmla="*/ 17 h 46"/>
                <a:gd name="T90" fmla="*/ 12 w 73"/>
                <a:gd name="T91" fmla="*/ 12 h 46"/>
                <a:gd name="T92" fmla="*/ 7 w 73"/>
                <a:gd name="T93" fmla="*/ 11 h 46"/>
                <a:gd name="T94" fmla="*/ 7 w 73"/>
                <a:gd name="T95" fmla="*/ 9 h 46"/>
                <a:gd name="T96" fmla="*/ 7 w 73"/>
                <a:gd name="T97" fmla="*/ 7 h 46"/>
                <a:gd name="T98" fmla="*/ 12 w 73"/>
                <a:gd name="T99" fmla="*/ 5 h 46"/>
                <a:gd name="T100" fmla="*/ 13 w 73"/>
                <a:gd name="T101" fmla="*/ 9 h 46"/>
                <a:gd name="T102" fmla="*/ 12 w 73"/>
                <a:gd name="T103" fmla="*/ 12 h 46"/>
                <a:gd name="T104" fmla="*/ 51 w 73"/>
                <a:gd name="T105" fmla="*/ 9 h 46"/>
                <a:gd name="T106" fmla="*/ 48 w 73"/>
                <a:gd name="T107" fmla="*/ 4 h 46"/>
                <a:gd name="T108" fmla="*/ 54 w 73"/>
                <a:gd name="T109" fmla="*/ 1 h 46"/>
                <a:gd name="T110" fmla="*/ 56 w 73"/>
                <a:gd name="T111" fmla="*/ 7 h 46"/>
                <a:gd name="T112" fmla="*/ 51 w 73"/>
                <a:gd name="T113" fmla="*/ 9 h 46"/>
                <a:gd name="T114" fmla="*/ 68 w 73"/>
                <a:gd name="T115" fmla="*/ 8 h 46"/>
                <a:gd name="T116" fmla="*/ 64 w 73"/>
                <a:gd name="T117" fmla="*/ 5 h 46"/>
                <a:gd name="T118" fmla="*/ 67 w 73"/>
                <a:gd name="T119" fmla="*/ 0 h 46"/>
                <a:gd name="T120" fmla="*/ 73 w 73"/>
                <a:gd name="T121" fmla="*/ 4 h 46"/>
                <a:gd name="T122" fmla="*/ 68 w 73"/>
                <a:gd name="T123"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46">
                  <a:moveTo>
                    <a:pt x="49" y="46"/>
                  </a:moveTo>
                  <a:cubicBezTo>
                    <a:pt x="45" y="42"/>
                    <a:pt x="45" y="42"/>
                    <a:pt x="45" y="42"/>
                  </a:cubicBezTo>
                  <a:cubicBezTo>
                    <a:pt x="45" y="41"/>
                    <a:pt x="45" y="41"/>
                    <a:pt x="45" y="41"/>
                  </a:cubicBezTo>
                  <a:cubicBezTo>
                    <a:pt x="50" y="45"/>
                    <a:pt x="50" y="45"/>
                    <a:pt x="50" y="45"/>
                  </a:cubicBezTo>
                  <a:lnTo>
                    <a:pt x="49" y="46"/>
                  </a:lnTo>
                  <a:close/>
                  <a:moveTo>
                    <a:pt x="58" y="37"/>
                  </a:moveTo>
                  <a:cubicBezTo>
                    <a:pt x="53" y="33"/>
                    <a:pt x="53" y="33"/>
                    <a:pt x="53" y="33"/>
                  </a:cubicBezTo>
                  <a:cubicBezTo>
                    <a:pt x="55" y="32"/>
                    <a:pt x="56" y="30"/>
                    <a:pt x="58" y="29"/>
                  </a:cubicBezTo>
                  <a:cubicBezTo>
                    <a:pt x="62" y="33"/>
                    <a:pt x="62" y="33"/>
                    <a:pt x="62" y="33"/>
                  </a:cubicBezTo>
                  <a:cubicBezTo>
                    <a:pt x="60" y="35"/>
                    <a:pt x="59" y="36"/>
                    <a:pt x="58" y="37"/>
                  </a:cubicBezTo>
                  <a:close/>
                  <a:moveTo>
                    <a:pt x="1" y="29"/>
                  </a:moveTo>
                  <a:cubicBezTo>
                    <a:pt x="0" y="28"/>
                    <a:pt x="0" y="26"/>
                    <a:pt x="0" y="24"/>
                  </a:cubicBezTo>
                  <a:cubicBezTo>
                    <a:pt x="0" y="23"/>
                    <a:pt x="0" y="22"/>
                    <a:pt x="1" y="20"/>
                  </a:cubicBezTo>
                  <a:cubicBezTo>
                    <a:pt x="6" y="23"/>
                    <a:pt x="6" y="23"/>
                    <a:pt x="6" y="23"/>
                  </a:cubicBezTo>
                  <a:cubicBezTo>
                    <a:pt x="6" y="24"/>
                    <a:pt x="6" y="24"/>
                    <a:pt x="6" y="24"/>
                  </a:cubicBezTo>
                  <a:cubicBezTo>
                    <a:pt x="6" y="25"/>
                    <a:pt x="6" y="25"/>
                    <a:pt x="6" y="26"/>
                  </a:cubicBezTo>
                  <a:lnTo>
                    <a:pt x="1" y="29"/>
                  </a:lnTo>
                  <a:close/>
                  <a:moveTo>
                    <a:pt x="15" y="25"/>
                  </a:moveTo>
                  <a:cubicBezTo>
                    <a:pt x="9" y="24"/>
                    <a:pt x="9" y="24"/>
                    <a:pt x="9" y="24"/>
                  </a:cubicBezTo>
                  <a:cubicBezTo>
                    <a:pt x="10" y="23"/>
                    <a:pt x="10" y="22"/>
                    <a:pt x="10" y="21"/>
                  </a:cubicBezTo>
                  <a:cubicBezTo>
                    <a:pt x="10" y="20"/>
                    <a:pt x="10" y="20"/>
                    <a:pt x="10" y="19"/>
                  </a:cubicBezTo>
                  <a:cubicBezTo>
                    <a:pt x="15" y="18"/>
                    <a:pt x="15" y="18"/>
                    <a:pt x="15" y="18"/>
                  </a:cubicBezTo>
                  <a:cubicBezTo>
                    <a:pt x="16" y="19"/>
                    <a:pt x="16" y="20"/>
                    <a:pt x="16" y="21"/>
                  </a:cubicBezTo>
                  <a:cubicBezTo>
                    <a:pt x="16" y="22"/>
                    <a:pt x="15" y="24"/>
                    <a:pt x="15" y="25"/>
                  </a:cubicBezTo>
                  <a:close/>
                  <a:moveTo>
                    <a:pt x="22" y="24"/>
                  </a:moveTo>
                  <a:cubicBezTo>
                    <a:pt x="19" y="24"/>
                    <a:pt x="17" y="23"/>
                    <a:pt x="16" y="21"/>
                  </a:cubicBezTo>
                  <a:cubicBezTo>
                    <a:pt x="21" y="18"/>
                    <a:pt x="21" y="18"/>
                    <a:pt x="21" y="18"/>
                  </a:cubicBezTo>
                  <a:cubicBezTo>
                    <a:pt x="22" y="18"/>
                    <a:pt x="22" y="18"/>
                    <a:pt x="22" y="18"/>
                  </a:cubicBezTo>
                  <a:cubicBezTo>
                    <a:pt x="22" y="18"/>
                    <a:pt x="22" y="18"/>
                    <a:pt x="23" y="18"/>
                  </a:cubicBezTo>
                  <a:cubicBezTo>
                    <a:pt x="25" y="23"/>
                    <a:pt x="25" y="23"/>
                    <a:pt x="25" y="23"/>
                  </a:cubicBezTo>
                  <a:cubicBezTo>
                    <a:pt x="24" y="24"/>
                    <a:pt x="23" y="24"/>
                    <a:pt x="22" y="24"/>
                  </a:cubicBezTo>
                  <a:close/>
                  <a:moveTo>
                    <a:pt x="70" y="24"/>
                  </a:moveTo>
                  <a:cubicBezTo>
                    <a:pt x="65" y="20"/>
                    <a:pt x="65" y="20"/>
                    <a:pt x="65" y="20"/>
                  </a:cubicBezTo>
                  <a:cubicBezTo>
                    <a:pt x="66" y="19"/>
                    <a:pt x="67" y="18"/>
                    <a:pt x="68" y="16"/>
                  </a:cubicBezTo>
                  <a:cubicBezTo>
                    <a:pt x="68" y="16"/>
                    <a:pt x="68" y="16"/>
                    <a:pt x="68" y="16"/>
                  </a:cubicBezTo>
                  <a:cubicBezTo>
                    <a:pt x="73" y="19"/>
                    <a:pt x="73" y="19"/>
                    <a:pt x="73" y="19"/>
                  </a:cubicBezTo>
                  <a:cubicBezTo>
                    <a:pt x="73" y="19"/>
                    <a:pt x="73" y="19"/>
                    <a:pt x="73" y="19"/>
                  </a:cubicBezTo>
                  <a:cubicBezTo>
                    <a:pt x="72" y="21"/>
                    <a:pt x="71" y="22"/>
                    <a:pt x="70" y="24"/>
                  </a:cubicBezTo>
                  <a:close/>
                  <a:moveTo>
                    <a:pt x="35" y="17"/>
                  </a:moveTo>
                  <a:cubicBezTo>
                    <a:pt x="33" y="12"/>
                    <a:pt x="33" y="12"/>
                    <a:pt x="33" y="12"/>
                  </a:cubicBezTo>
                  <a:cubicBezTo>
                    <a:pt x="34" y="11"/>
                    <a:pt x="36" y="11"/>
                    <a:pt x="37" y="11"/>
                  </a:cubicBezTo>
                  <a:cubicBezTo>
                    <a:pt x="37" y="10"/>
                    <a:pt x="38" y="10"/>
                    <a:pt x="39" y="10"/>
                  </a:cubicBezTo>
                  <a:cubicBezTo>
                    <a:pt x="41" y="15"/>
                    <a:pt x="41" y="15"/>
                    <a:pt x="41" y="15"/>
                  </a:cubicBezTo>
                  <a:cubicBezTo>
                    <a:pt x="40" y="16"/>
                    <a:pt x="39" y="16"/>
                    <a:pt x="39" y="16"/>
                  </a:cubicBezTo>
                  <a:cubicBezTo>
                    <a:pt x="38" y="16"/>
                    <a:pt x="37" y="17"/>
                    <a:pt x="35" y="17"/>
                  </a:cubicBezTo>
                  <a:close/>
                  <a:moveTo>
                    <a:pt x="12" y="12"/>
                  </a:moveTo>
                  <a:cubicBezTo>
                    <a:pt x="7" y="11"/>
                    <a:pt x="7" y="11"/>
                    <a:pt x="7" y="11"/>
                  </a:cubicBezTo>
                  <a:cubicBezTo>
                    <a:pt x="7" y="10"/>
                    <a:pt x="7" y="10"/>
                    <a:pt x="7" y="9"/>
                  </a:cubicBezTo>
                  <a:cubicBezTo>
                    <a:pt x="7" y="8"/>
                    <a:pt x="7" y="7"/>
                    <a:pt x="7" y="7"/>
                  </a:cubicBezTo>
                  <a:cubicBezTo>
                    <a:pt x="12" y="5"/>
                    <a:pt x="12" y="5"/>
                    <a:pt x="12" y="5"/>
                  </a:cubicBezTo>
                  <a:cubicBezTo>
                    <a:pt x="13" y="6"/>
                    <a:pt x="13" y="8"/>
                    <a:pt x="13" y="9"/>
                  </a:cubicBezTo>
                  <a:cubicBezTo>
                    <a:pt x="13" y="10"/>
                    <a:pt x="13" y="11"/>
                    <a:pt x="12" y="12"/>
                  </a:cubicBezTo>
                  <a:close/>
                  <a:moveTo>
                    <a:pt x="51" y="9"/>
                  </a:moveTo>
                  <a:cubicBezTo>
                    <a:pt x="48" y="4"/>
                    <a:pt x="48" y="4"/>
                    <a:pt x="48" y="4"/>
                  </a:cubicBezTo>
                  <a:cubicBezTo>
                    <a:pt x="50" y="3"/>
                    <a:pt x="52" y="2"/>
                    <a:pt x="54" y="1"/>
                  </a:cubicBezTo>
                  <a:cubicBezTo>
                    <a:pt x="56" y="7"/>
                    <a:pt x="56" y="7"/>
                    <a:pt x="56" y="7"/>
                  </a:cubicBezTo>
                  <a:cubicBezTo>
                    <a:pt x="54" y="7"/>
                    <a:pt x="52" y="8"/>
                    <a:pt x="51" y="9"/>
                  </a:cubicBezTo>
                  <a:close/>
                  <a:moveTo>
                    <a:pt x="68" y="8"/>
                  </a:moveTo>
                  <a:cubicBezTo>
                    <a:pt x="67" y="7"/>
                    <a:pt x="66" y="6"/>
                    <a:pt x="64" y="5"/>
                  </a:cubicBezTo>
                  <a:cubicBezTo>
                    <a:pt x="67" y="0"/>
                    <a:pt x="67" y="0"/>
                    <a:pt x="67" y="0"/>
                  </a:cubicBezTo>
                  <a:cubicBezTo>
                    <a:pt x="69" y="2"/>
                    <a:pt x="71" y="3"/>
                    <a:pt x="73" y="4"/>
                  </a:cubicBezTo>
                  <a:lnTo>
                    <a:pt x="68"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8" name="ïşľíḋé">
              <a:extLst>
                <a:ext uri="{FF2B5EF4-FFF2-40B4-BE49-F238E27FC236}">
                  <a16:creationId xmlns:a16="http://schemas.microsoft.com/office/drawing/2014/main" id="{F701FE4D-A775-4A4B-9745-F531D256392D}"/>
                </a:ext>
              </a:extLst>
            </p:cNvPr>
            <p:cNvSpPr/>
            <p:nvPr/>
          </p:nvSpPr>
          <p:spPr bwMode="auto">
            <a:xfrm>
              <a:off x="7019925" y="2151063"/>
              <a:ext cx="1087438" cy="631825"/>
            </a:xfrm>
            <a:custGeom>
              <a:avLst/>
              <a:gdLst>
                <a:gd name="T0" fmla="*/ 19 w 507"/>
                <a:gd name="T1" fmla="*/ 294 h 295"/>
                <a:gd name="T2" fmla="*/ 25 w 507"/>
                <a:gd name="T3" fmla="*/ 290 h 295"/>
                <a:gd name="T4" fmla="*/ 30 w 507"/>
                <a:gd name="T5" fmla="*/ 279 h 295"/>
                <a:gd name="T6" fmla="*/ 44 w 507"/>
                <a:gd name="T7" fmla="*/ 246 h 295"/>
                <a:gd name="T8" fmla="*/ 44 w 507"/>
                <a:gd name="T9" fmla="*/ 246 h 295"/>
                <a:gd name="T10" fmla="*/ 83 w 507"/>
                <a:gd name="T11" fmla="*/ 239 h 295"/>
                <a:gd name="T12" fmla="*/ 61 w 507"/>
                <a:gd name="T13" fmla="*/ 233 h 295"/>
                <a:gd name="T14" fmla="*/ 52 w 507"/>
                <a:gd name="T15" fmla="*/ 223 h 295"/>
                <a:gd name="T16" fmla="*/ 94 w 507"/>
                <a:gd name="T17" fmla="*/ 223 h 295"/>
                <a:gd name="T18" fmla="*/ 126 w 507"/>
                <a:gd name="T19" fmla="*/ 224 h 295"/>
                <a:gd name="T20" fmla="*/ 108 w 507"/>
                <a:gd name="T21" fmla="*/ 221 h 295"/>
                <a:gd name="T22" fmla="*/ 139 w 507"/>
                <a:gd name="T23" fmla="*/ 219 h 295"/>
                <a:gd name="T24" fmla="*/ 158 w 507"/>
                <a:gd name="T25" fmla="*/ 208 h 295"/>
                <a:gd name="T26" fmla="*/ 161 w 507"/>
                <a:gd name="T27" fmla="*/ 191 h 295"/>
                <a:gd name="T28" fmla="*/ 159 w 507"/>
                <a:gd name="T29" fmla="*/ 174 h 295"/>
                <a:gd name="T30" fmla="*/ 158 w 507"/>
                <a:gd name="T31" fmla="*/ 156 h 295"/>
                <a:gd name="T32" fmla="*/ 154 w 507"/>
                <a:gd name="T33" fmla="*/ 147 h 295"/>
                <a:gd name="T34" fmla="*/ 155 w 507"/>
                <a:gd name="T35" fmla="*/ 137 h 295"/>
                <a:gd name="T36" fmla="*/ 156 w 507"/>
                <a:gd name="T37" fmla="*/ 116 h 295"/>
                <a:gd name="T38" fmla="*/ 173 w 507"/>
                <a:gd name="T39" fmla="*/ 113 h 295"/>
                <a:gd name="T40" fmla="*/ 470 w 507"/>
                <a:gd name="T41" fmla="*/ 115 h 295"/>
                <a:gd name="T42" fmla="*/ 487 w 507"/>
                <a:gd name="T43" fmla="*/ 114 h 295"/>
                <a:gd name="T44" fmla="*/ 502 w 507"/>
                <a:gd name="T45" fmla="*/ 105 h 295"/>
                <a:gd name="T46" fmla="*/ 437 w 507"/>
                <a:gd name="T47" fmla="*/ 100 h 295"/>
                <a:gd name="T48" fmla="*/ 211 w 507"/>
                <a:gd name="T49" fmla="*/ 97 h 295"/>
                <a:gd name="T50" fmla="*/ 216 w 507"/>
                <a:gd name="T51" fmla="*/ 105 h 295"/>
                <a:gd name="T52" fmla="*/ 228 w 507"/>
                <a:gd name="T53" fmla="*/ 98 h 295"/>
                <a:gd name="T54" fmla="*/ 174 w 507"/>
                <a:gd name="T55" fmla="*/ 93 h 295"/>
                <a:gd name="T56" fmla="*/ 240 w 507"/>
                <a:gd name="T57" fmla="*/ 92 h 295"/>
                <a:gd name="T58" fmla="*/ 435 w 507"/>
                <a:gd name="T59" fmla="*/ 89 h 295"/>
                <a:gd name="T60" fmla="*/ 252 w 507"/>
                <a:gd name="T61" fmla="*/ 81 h 295"/>
                <a:gd name="T62" fmla="*/ 212 w 507"/>
                <a:gd name="T63" fmla="*/ 79 h 295"/>
                <a:gd name="T64" fmla="*/ 171 w 507"/>
                <a:gd name="T65" fmla="*/ 75 h 295"/>
                <a:gd name="T66" fmla="*/ 293 w 507"/>
                <a:gd name="T67" fmla="*/ 71 h 295"/>
                <a:gd name="T68" fmla="*/ 283 w 507"/>
                <a:gd name="T69" fmla="*/ 71 h 295"/>
                <a:gd name="T70" fmla="*/ 423 w 507"/>
                <a:gd name="T71" fmla="*/ 68 h 295"/>
                <a:gd name="T72" fmla="*/ 435 w 507"/>
                <a:gd name="T73" fmla="*/ 73 h 295"/>
                <a:gd name="T74" fmla="*/ 435 w 507"/>
                <a:gd name="T75" fmla="*/ 75 h 295"/>
                <a:gd name="T76" fmla="*/ 185 w 507"/>
                <a:gd name="T77" fmla="*/ 74 h 295"/>
                <a:gd name="T78" fmla="*/ 185 w 507"/>
                <a:gd name="T79" fmla="*/ 74 h 295"/>
                <a:gd name="T80" fmla="*/ 213 w 507"/>
                <a:gd name="T81" fmla="*/ 62 h 295"/>
                <a:gd name="T82" fmla="*/ 312 w 507"/>
                <a:gd name="T83" fmla="*/ 63 h 295"/>
                <a:gd name="T84" fmla="*/ 314 w 507"/>
                <a:gd name="T85" fmla="*/ 68 h 295"/>
                <a:gd name="T86" fmla="*/ 333 w 507"/>
                <a:gd name="T87" fmla="*/ 63 h 295"/>
                <a:gd name="T88" fmla="*/ 305 w 507"/>
                <a:gd name="T89" fmla="*/ 64 h 295"/>
                <a:gd name="T90" fmla="*/ 192 w 507"/>
                <a:gd name="T91" fmla="*/ 58 h 295"/>
                <a:gd name="T92" fmla="*/ 438 w 507"/>
                <a:gd name="T93" fmla="*/ 51 h 295"/>
                <a:gd name="T94" fmla="*/ 210 w 507"/>
                <a:gd name="T95" fmla="*/ 49 h 295"/>
                <a:gd name="T96" fmla="*/ 336 w 507"/>
                <a:gd name="T97" fmla="*/ 50 h 295"/>
                <a:gd name="T98" fmla="*/ 419 w 507"/>
                <a:gd name="T99" fmla="*/ 45 h 295"/>
                <a:gd name="T100" fmla="*/ 337 w 507"/>
                <a:gd name="T101" fmla="*/ 36 h 295"/>
                <a:gd name="T102" fmla="*/ 341 w 507"/>
                <a:gd name="T103" fmla="*/ 41 h 295"/>
                <a:gd name="T104" fmla="*/ 415 w 507"/>
                <a:gd name="T105" fmla="*/ 32 h 295"/>
                <a:gd name="T106" fmla="*/ 337 w 507"/>
                <a:gd name="T107" fmla="*/ 23 h 295"/>
                <a:gd name="T108" fmla="*/ 410 w 507"/>
                <a:gd name="T109" fmla="*/ 20 h 295"/>
                <a:gd name="T110" fmla="*/ 355 w 507"/>
                <a:gd name="T111" fmla="*/ 18 h 295"/>
                <a:gd name="T112" fmla="*/ 371 w 507"/>
                <a:gd name="T113" fmla="*/ 10 h 295"/>
                <a:gd name="T114" fmla="*/ 399 w 507"/>
                <a:gd name="T115" fmla="*/ 5 h 295"/>
                <a:gd name="T116" fmla="*/ 385 w 507"/>
                <a:gd name="T117" fmla="*/ 2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7" h="295">
                  <a:moveTo>
                    <a:pt x="6" y="295"/>
                  </a:moveTo>
                  <a:cubicBezTo>
                    <a:pt x="4" y="294"/>
                    <a:pt x="2" y="294"/>
                    <a:pt x="0" y="293"/>
                  </a:cubicBezTo>
                  <a:cubicBezTo>
                    <a:pt x="2" y="288"/>
                    <a:pt x="2" y="288"/>
                    <a:pt x="2" y="288"/>
                  </a:cubicBezTo>
                  <a:cubicBezTo>
                    <a:pt x="3" y="288"/>
                    <a:pt x="5" y="288"/>
                    <a:pt x="7" y="289"/>
                  </a:cubicBezTo>
                  <a:lnTo>
                    <a:pt x="6" y="295"/>
                  </a:lnTo>
                  <a:close/>
                  <a:moveTo>
                    <a:pt x="19" y="294"/>
                  </a:moveTo>
                  <a:cubicBezTo>
                    <a:pt x="17" y="289"/>
                    <a:pt x="17" y="289"/>
                    <a:pt x="17" y="289"/>
                  </a:cubicBezTo>
                  <a:cubicBezTo>
                    <a:pt x="19" y="288"/>
                    <a:pt x="20" y="288"/>
                    <a:pt x="20" y="287"/>
                  </a:cubicBezTo>
                  <a:cubicBezTo>
                    <a:pt x="20" y="286"/>
                    <a:pt x="20" y="286"/>
                    <a:pt x="20" y="286"/>
                  </a:cubicBezTo>
                  <a:cubicBezTo>
                    <a:pt x="25" y="290"/>
                    <a:pt x="25" y="290"/>
                    <a:pt x="25" y="290"/>
                  </a:cubicBezTo>
                  <a:cubicBezTo>
                    <a:pt x="23" y="288"/>
                    <a:pt x="23" y="288"/>
                    <a:pt x="23" y="288"/>
                  </a:cubicBezTo>
                  <a:cubicBezTo>
                    <a:pt x="25" y="290"/>
                    <a:pt x="25" y="290"/>
                    <a:pt x="25" y="290"/>
                  </a:cubicBezTo>
                  <a:cubicBezTo>
                    <a:pt x="24" y="292"/>
                    <a:pt x="22" y="294"/>
                    <a:pt x="19" y="294"/>
                  </a:cubicBezTo>
                  <a:close/>
                  <a:moveTo>
                    <a:pt x="30" y="279"/>
                  </a:moveTo>
                  <a:cubicBezTo>
                    <a:pt x="25" y="276"/>
                    <a:pt x="25" y="276"/>
                    <a:pt x="25" y="276"/>
                  </a:cubicBezTo>
                  <a:cubicBezTo>
                    <a:pt x="26" y="275"/>
                    <a:pt x="27" y="273"/>
                    <a:pt x="27" y="271"/>
                  </a:cubicBezTo>
                  <a:cubicBezTo>
                    <a:pt x="33" y="274"/>
                    <a:pt x="33" y="274"/>
                    <a:pt x="33" y="274"/>
                  </a:cubicBezTo>
                  <a:cubicBezTo>
                    <a:pt x="32" y="275"/>
                    <a:pt x="31" y="277"/>
                    <a:pt x="30" y="279"/>
                  </a:cubicBezTo>
                  <a:close/>
                  <a:moveTo>
                    <a:pt x="38" y="263"/>
                  </a:moveTo>
                  <a:cubicBezTo>
                    <a:pt x="32" y="261"/>
                    <a:pt x="32" y="261"/>
                    <a:pt x="32" y="261"/>
                  </a:cubicBezTo>
                  <a:cubicBezTo>
                    <a:pt x="33" y="259"/>
                    <a:pt x="34" y="257"/>
                    <a:pt x="34" y="255"/>
                  </a:cubicBezTo>
                  <a:cubicBezTo>
                    <a:pt x="40" y="257"/>
                    <a:pt x="40" y="257"/>
                    <a:pt x="40" y="257"/>
                  </a:cubicBezTo>
                  <a:cubicBezTo>
                    <a:pt x="39" y="259"/>
                    <a:pt x="38" y="261"/>
                    <a:pt x="38" y="263"/>
                  </a:cubicBezTo>
                  <a:close/>
                  <a:moveTo>
                    <a:pt x="44" y="246"/>
                  </a:moveTo>
                  <a:cubicBezTo>
                    <a:pt x="39" y="244"/>
                    <a:pt x="39" y="244"/>
                    <a:pt x="39" y="244"/>
                  </a:cubicBezTo>
                  <a:cubicBezTo>
                    <a:pt x="39" y="243"/>
                    <a:pt x="40" y="241"/>
                    <a:pt x="40" y="240"/>
                  </a:cubicBezTo>
                  <a:cubicBezTo>
                    <a:pt x="40" y="239"/>
                    <a:pt x="40" y="239"/>
                    <a:pt x="40" y="239"/>
                  </a:cubicBezTo>
                  <a:cubicBezTo>
                    <a:pt x="46" y="241"/>
                    <a:pt x="46" y="241"/>
                    <a:pt x="46" y="241"/>
                  </a:cubicBezTo>
                  <a:cubicBezTo>
                    <a:pt x="46" y="241"/>
                    <a:pt x="46" y="241"/>
                    <a:pt x="46" y="241"/>
                  </a:cubicBezTo>
                  <a:cubicBezTo>
                    <a:pt x="45" y="243"/>
                    <a:pt x="45" y="244"/>
                    <a:pt x="44" y="246"/>
                  </a:cubicBezTo>
                  <a:close/>
                  <a:moveTo>
                    <a:pt x="78" y="241"/>
                  </a:moveTo>
                  <a:cubicBezTo>
                    <a:pt x="78" y="239"/>
                    <a:pt x="78" y="239"/>
                    <a:pt x="78" y="239"/>
                  </a:cubicBezTo>
                  <a:cubicBezTo>
                    <a:pt x="78" y="236"/>
                    <a:pt x="78" y="236"/>
                    <a:pt x="78" y="236"/>
                  </a:cubicBezTo>
                  <a:cubicBezTo>
                    <a:pt x="79" y="235"/>
                    <a:pt x="79" y="234"/>
                    <a:pt x="80" y="234"/>
                  </a:cubicBezTo>
                  <a:cubicBezTo>
                    <a:pt x="85" y="236"/>
                    <a:pt x="85" y="236"/>
                    <a:pt x="85" y="236"/>
                  </a:cubicBezTo>
                  <a:cubicBezTo>
                    <a:pt x="84" y="237"/>
                    <a:pt x="84" y="238"/>
                    <a:pt x="83" y="239"/>
                  </a:cubicBezTo>
                  <a:cubicBezTo>
                    <a:pt x="82" y="240"/>
                    <a:pt x="80" y="241"/>
                    <a:pt x="78" y="241"/>
                  </a:cubicBezTo>
                  <a:close/>
                  <a:moveTo>
                    <a:pt x="78" y="239"/>
                  </a:moveTo>
                  <a:cubicBezTo>
                    <a:pt x="78" y="236"/>
                    <a:pt x="78" y="236"/>
                    <a:pt x="78" y="236"/>
                  </a:cubicBezTo>
                  <a:lnTo>
                    <a:pt x="78" y="239"/>
                  </a:lnTo>
                  <a:close/>
                  <a:moveTo>
                    <a:pt x="66" y="236"/>
                  </a:moveTo>
                  <a:cubicBezTo>
                    <a:pt x="64" y="235"/>
                    <a:pt x="62" y="234"/>
                    <a:pt x="61" y="233"/>
                  </a:cubicBezTo>
                  <a:cubicBezTo>
                    <a:pt x="64" y="228"/>
                    <a:pt x="64" y="228"/>
                    <a:pt x="64" y="228"/>
                  </a:cubicBezTo>
                  <a:cubicBezTo>
                    <a:pt x="66" y="229"/>
                    <a:pt x="67" y="230"/>
                    <a:pt x="69" y="231"/>
                  </a:cubicBezTo>
                  <a:lnTo>
                    <a:pt x="66" y="236"/>
                  </a:lnTo>
                  <a:close/>
                  <a:moveTo>
                    <a:pt x="50" y="231"/>
                  </a:moveTo>
                  <a:cubicBezTo>
                    <a:pt x="46" y="227"/>
                    <a:pt x="46" y="227"/>
                    <a:pt x="46" y="227"/>
                  </a:cubicBezTo>
                  <a:cubicBezTo>
                    <a:pt x="48" y="225"/>
                    <a:pt x="49" y="224"/>
                    <a:pt x="52" y="223"/>
                  </a:cubicBezTo>
                  <a:cubicBezTo>
                    <a:pt x="53" y="228"/>
                    <a:pt x="53" y="228"/>
                    <a:pt x="53" y="228"/>
                  </a:cubicBezTo>
                  <a:cubicBezTo>
                    <a:pt x="53" y="228"/>
                    <a:pt x="52" y="229"/>
                    <a:pt x="50" y="231"/>
                  </a:cubicBezTo>
                  <a:close/>
                  <a:moveTo>
                    <a:pt x="91" y="227"/>
                  </a:moveTo>
                  <a:cubicBezTo>
                    <a:pt x="86" y="223"/>
                    <a:pt x="86" y="223"/>
                    <a:pt x="86" y="223"/>
                  </a:cubicBezTo>
                  <a:cubicBezTo>
                    <a:pt x="87" y="221"/>
                    <a:pt x="89" y="220"/>
                    <a:pt x="90" y="219"/>
                  </a:cubicBezTo>
                  <a:cubicBezTo>
                    <a:pt x="94" y="223"/>
                    <a:pt x="94" y="223"/>
                    <a:pt x="94" y="223"/>
                  </a:cubicBezTo>
                  <a:cubicBezTo>
                    <a:pt x="93" y="224"/>
                    <a:pt x="92" y="225"/>
                    <a:pt x="91" y="227"/>
                  </a:cubicBezTo>
                  <a:close/>
                  <a:moveTo>
                    <a:pt x="123" y="224"/>
                  </a:moveTo>
                  <a:cubicBezTo>
                    <a:pt x="122" y="224"/>
                    <a:pt x="121" y="224"/>
                    <a:pt x="119" y="224"/>
                  </a:cubicBezTo>
                  <a:cubicBezTo>
                    <a:pt x="120" y="218"/>
                    <a:pt x="120" y="218"/>
                    <a:pt x="120" y="218"/>
                  </a:cubicBezTo>
                  <a:cubicBezTo>
                    <a:pt x="122" y="218"/>
                    <a:pt x="124" y="218"/>
                    <a:pt x="125" y="218"/>
                  </a:cubicBezTo>
                  <a:cubicBezTo>
                    <a:pt x="126" y="224"/>
                    <a:pt x="126" y="224"/>
                    <a:pt x="126" y="224"/>
                  </a:cubicBezTo>
                  <a:cubicBezTo>
                    <a:pt x="125" y="224"/>
                    <a:pt x="124" y="224"/>
                    <a:pt x="123" y="224"/>
                  </a:cubicBezTo>
                  <a:close/>
                  <a:moveTo>
                    <a:pt x="108" y="221"/>
                  </a:moveTo>
                  <a:cubicBezTo>
                    <a:pt x="106" y="220"/>
                    <a:pt x="104" y="220"/>
                    <a:pt x="102" y="220"/>
                  </a:cubicBezTo>
                  <a:cubicBezTo>
                    <a:pt x="103" y="214"/>
                    <a:pt x="103" y="214"/>
                    <a:pt x="103" y="214"/>
                  </a:cubicBezTo>
                  <a:cubicBezTo>
                    <a:pt x="105" y="214"/>
                    <a:pt x="107" y="214"/>
                    <a:pt x="109" y="215"/>
                  </a:cubicBezTo>
                  <a:lnTo>
                    <a:pt x="108" y="221"/>
                  </a:lnTo>
                  <a:close/>
                  <a:moveTo>
                    <a:pt x="138" y="219"/>
                  </a:moveTo>
                  <a:cubicBezTo>
                    <a:pt x="135" y="214"/>
                    <a:pt x="135" y="214"/>
                    <a:pt x="135" y="214"/>
                  </a:cubicBezTo>
                  <a:cubicBezTo>
                    <a:pt x="137" y="213"/>
                    <a:pt x="137" y="213"/>
                    <a:pt x="137" y="213"/>
                  </a:cubicBezTo>
                  <a:cubicBezTo>
                    <a:pt x="138" y="213"/>
                    <a:pt x="139" y="213"/>
                    <a:pt x="140" y="212"/>
                  </a:cubicBezTo>
                  <a:cubicBezTo>
                    <a:pt x="143" y="217"/>
                    <a:pt x="143" y="217"/>
                    <a:pt x="143" y="217"/>
                  </a:cubicBezTo>
                  <a:cubicBezTo>
                    <a:pt x="141" y="218"/>
                    <a:pt x="141" y="218"/>
                    <a:pt x="139" y="219"/>
                  </a:cubicBezTo>
                  <a:lnTo>
                    <a:pt x="138" y="219"/>
                  </a:lnTo>
                  <a:close/>
                  <a:moveTo>
                    <a:pt x="153" y="211"/>
                  </a:moveTo>
                  <a:cubicBezTo>
                    <a:pt x="150" y="206"/>
                    <a:pt x="150" y="206"/>
                    <a:pt x="150" y="206"/>
                  </a:cubicBezTo>
                  <a:cubicBezTo>
                    <a:pt x="150" y="206"/>
                    <a:pt x="150" y="206"/>
                    <a:pt x="150" y="206"/>
                  </a:cubicBezTo>
                  <a:cubicBezTo>
                    <a:pt x="152" y="205"/>
                    <a:pt x="154" y="204"/>
                    <a:pt x="155" y="203"/>
                  </a:cubicBezTo>
                  <a:cubicBezTo>
                    <a:pt x="158" y="208"/>
                    <a:pt x="158" y="208"/>
                    <a:pt x="158" y="208"/>
                  </a:cubicBezTo>
                  <a:cubicBezTo>
                    <a:pt x="157" y="209"/>
                    <a:pt x="155" y="210"/>
                    <a:pt x="153" y="211"/>
                  </a:cubicBezTo>
                  <a:close/>
                  <a:moveTo>
                    <a:pt x="167" y="197"/>
                  </a:moveTo>
                  <a:cubicBezTo>
                    <a:pt x="161" y="197"/>
                    <a:pt x="161" y="197"/>
                    <a:pt x="161" y="197"/>
                  </a:cubicBezTo>
                  <a:cubicBezTo>
                    <a:pt x="161" y="196"/>
                    <a:pt x="161" y="196"/>
                    <a:pt x="161" y="196"/>
                  </a:cubicBezTo>
                  <a:cubicBezTo>
                    <a:pt x="161" y="195"/>
                    <a:pt x="161" y="194"/>
                    <a:pt x="161" y="193"/>
                  </a:cubicBezTo>
                  <a:cubicBezTo>
                    <a:pt x="161" y="191"/>
                    <a:pt x="161" y="191"/>
                    <a:pt x="161" y="191"/>
                  </a:cubicBezTo>
                  <a:cubicBezTo>
                    <a:pt x="166" y="191"/>
                    <a:pt x="166" y="191"/>
                    <a:pt x="166" y="191"/>
                  </a:cubicBezTo>
                  <a:cubicBezTo>
                    <a:pt x="167" y="192"/>
                    <a:pt x="167" y="192"/>
                    <a:pt x="167" y="192"/>
                  </a:cubicBezTo>
                  <a:cubicBezTo>
                    <a:pt x="167" y="193"/>
                    <a:pt x="167" y="194"/>
                    <a:pt x="167" y="196"/>
                  </a:cubicBezTo>
                  <a:cubicBezTo>
                    <a:pt x="167" y="196"/>
                    <a:pt x="167" y="197"/>
                    <a:pt x="167" y="197"/>
                  </a:cubicBezTo>
                  <a:close/>
                  <a:moveTo>
                    <a:pt x="160" y="180"/>
                  </a:moveTo>
                  <a:cubicBezTo>
                    <a:pt x="159" y="174"/>
                    <a:pt x="159" y="174"/>
                    <a:pt x="159" y="174"/>
                  </a:cubicBezTo>
                  <a:cubicBezTo>
                    <a:pt x="165" y="173"/>
                    <a:pt x="165" y="173"/>
                    <a:pt x="165" y="173"/>
                  </a:cubicBezTo>
                  <a:cubicBezTo>
                    <a:pt x="166" y="179"/>
                    <a:pt x="166" y="179"/>
                    <a:pt x="166" y="179"/>
                  </a:cubicBezTo>
                  <a:lnTo>
                    <a:pt x="160" y="180"/>
                  </a:lnTo>
                  <a:close/>
                  <a:moveTo>
                    <a:pt x="157" y="164"/>
                  </a:moveTo>
                  <a:cubicBezTo>
                    <a:pt x="156" y="163"/>
                    <a:pt x="155" y="161"/>
                    <a:pt x="154" y="160"/>
                  </a:cubicBezTo>
                  <a:cubicBezTo>
                    <a:pt x="158" y="156"/>
                    <a:pt x="158" y="156"/>
                    <a:pt x="158" y="156"/>
                  </a:cubicBezTo>
                  <a:cubicBezTo>
                    <a:pt x="159" y="157"/>
                    <a:pt x="161" y="159"/>
                    <a:pt x="162" y="161"/>
                  </a:cubicBezTo>
                  <a:lnTo>
                    <a:pt x="157" y="164"/>
                  </a:lnTo>
                  <a:close/>
                  <a:moveTo>
                    <a:pt x="152" y="150"/>
                  </a:moveTo>
                  <a:cubicBezTo>
                    <a:pt x="146" y="149"/>
                    <a:pt x="146" y="149"/>
                    <a:pt x="146" y="149"/>
                  </a:cubicBezTo>
                  <a:cubicBezTo>
                    <a:pt x="146" y="146"/>
                    <a:pt x="149" y="144"/>
                    <a:pt x="150" y="142"/>
                  </a:cubicBezTo>
                  <a:cubicBezTo>
                    <a:pt x="154" y="147"/>
                    <a:pt x="154" y="147"/>
                    <a:pt x="154" y="147"/>
                  </a:cubicBezTo>
                  <a:cubicBezTo>
                    <a:pt x="152" y="148"/>
                    <a:pt x="152" y="149"/>
                    <a:pt x="152" y="150"/>
                  </a:cubicBezTo>
                  <a:close/>
                  <a:moveTo>
                    <a:pt x="155" y="137"/>
                  </a:moveTo>
                  <a:cubicBezTo>
                    <a:pt x="153" y="136"/>
                    <a:pt x="151" y="134"/>
                    <a:pt x="151" y="131"/>
                  </a:cubicBezTo>
                  <a:cubicBezTo>
                    <a:pt x="157" y="130"/>
                    <a:pt x="157" y="130"/>
                    <a:pt x="157" y="130"/>
                  </a:cubicBezTo>
                  <a:cubicBezTo>
                    <a:pt x="157" y="131"/>
                    <a:pt x="157" y="132"/>
                    <a:pt x="159" y="133"/>
                  </a:cubicBezTo>
                  <a:lnTo>
                    <a:pt x="155" y="137"/>
                  </a:lnTo>
                  <a:close/>
                  <a:moveTo>
                    <a:pt x="155" y="119"/>
                  </a:moveTo>
                  <a:cubicBezTo>
                    <a:pt x="149" y="119"/>
                    <a:pt x="149" y="119"/>
                    <a:pt x="149" y="119"/>
                  </a:cubicBezTo>
                  <a:cubicBezTo>
                    <a:pt x="149" y="117"/>
                    <a:pt x="150" y="115"/>
                    <a:pt x="151" y="113"/>
                  </a:cubicBezTo>
                  <a:cubicBezTo>
                    <a:pt x="152" y="113"/>
                    <a:pt x="152" y="112"/>
                    <a:pt x="152" y="112"/>
                  </a:cubicBezTo>
                  <a:cubicBezTo>
                    <a:pt x="157" y="116"/>
                    <a:pt x="157" y="116"/>
                    <a:pt x="157" y="116"/>
                  </a:cubicBezTo>
                  <a:cubicBezTo>
                    <a:pt x="157" y="116"/>
                    <a:pt x="156" y="116"/>
                    <a:pt x="156" y="116"/>
                  </a:cubicBezTo>
                  <a:cubicBezTo>
                    <a:pt x="155" y="118"/>
                    <a:pt x="155" y="119"/>
                    <a:pt x="155" y="119"/>
                  </a:cubicBezTo>
                  <a:close/>
                  <a:moveTo>
                    <a:pt x="165" y="115"/>
                  </a:moveTo>
                  <a:cubicBezTo>
                    <a:pt x="165" y="110"/>
                    <a:pt x="165" y="110"/>
                    <a:pt x="165" y="110"/>
                  </a:cubicBezTo>
                  <a:cubicBezTo>
                    <a:pt x="165" y="110"/>
                    <a:pt x="165" y="110"/>
                    <a:pt x="165" y="110"/>
                  </a:cubicBezTo>
                  <a:cubicBezTo>
                    <a:pt x="167" y="110"/>
                    <a:pt x="168" y="109"/>
                    <a:pt x="169" y="109"/>
                  </a:cubicBezTo>
                  <a:cubicBezTo>
                    <a:pt x="173" y="113"/>
                    <a:pt x="173" y="113"/>
                    <a:pt x="173" y="113"/>
                  </a:cubicBezTo>
                  <a:cubicBezTo>
                    <a:pt x="171" y="115"/>
                    <a:pt x="168" y="115"/>
                    <a:pt x="165" y="115"/>
                  </a:cubicBezTo>
                  <a:close/>
                  <a:moveTo>
                    <a:pt x="470" y="115"/>
                  </a:moveTo>
                  <a:cubicBezTo>
                    <a:pt x="469" y="109"/>
                    <a:pt x="469" y="109"/>
                    <a:pt x="469" y="109"/>
                  </a:cubicBezTo>
                  <a:cubicBezTo>
                    <a:pt x="471" y="109"/>
                    <a:pt x="473" y="109"/>
                    <a:pt x="475" y="109"/>
                  </a:cubicBezTo>
                  <a:cubicBezTo>
                    <a:pt x="475" y="114"/>
                    <a:pt x="475" y="114"/>
                    <a:pt x="475" y="114"/>
                  </a:cubicBezTo>
                  <a:cubicBezTo>
                    <a:pt x="473" y="115"/>
                    <a:pt x="471" y="115"/>
                    <a:pt x="470" y="115"/>
                  </a:cubicBezTo>
                  <a:close/>
                  <a:moveTo>
                    <a:pt x="457" y="115"/>
                  </a:moveTo>
                  <a:cubicBezTo>
                    <a:pt x="455" y="114"/>
                    <a:pt x="453" y="114"/>
                    <a:pt x="451" y="113"/>
                  </a:cubicBezTo>
                  <a:cubicBezTo>
                    <a:pt x="453" y="108"/>
                    <a:pt x="453" y="108"/>
                    <a:pt x="453" y="108"/>
                  </a:cubicBezTo>
                  <a:cubicBezTo>
                    <a:pt x="455" y="108"/>
                    <a:pt x="456" y="109"/>
                    <a:pt x="458" y="109"/>
                  </a:cubicBezTo>
                  <a:lnTo>
                    <a:pt x="457" y="115"/>
                  </a:lnTo>
                  <a:close/>
                  <a:moveTo>
                    <a:pt x="487" y="114"/>
                  </a:moveTo>
                  <a:cubicBezTo>
                    <a:pt x="487" y="108"/>
                    <a:pt x="487" y="108"/>
                    <a:pt x="487" y="108"/>
                  </a:cubicBezTo>
                  <a:cubicBezTo>
                    <a:pt x="489" y="108"/>
                    <a:pt x="491" y="107"/>
                    <a:pt x="492" y="107"/>
                  </a:cubicBezTo>
                  <a:cubicBezTo>
                    <a:pt x="493" y="113"/>
                    <a:pt x="493" y="113"/>
                    <a:pt x="493" y="113"/>
                  </a:cubicBezTo>
                  <a:cubicBezTo>
                    <a:pt x="491" y="113"/>
                    <a:pt x="489" y="113"/>
                    <a:pt x="487" y="114"/>
                  </a:cubicBezTo>
                  <a:close/>
                  <a:moveTo>
                    <a:pt x="506" y="110"/>
                  </a:moveTo>
                  <a:cubicBezTo>
                    <a:pt x="502" y="105"/>
                    <a:pt x="502" y="105"/>
                    <a:pt x="502" y="105"/>
                  </a:cubicBezTo>
                  <a:cubicBezTo>
                    <a:pt x="504" y="108"/>
                    <a:pt x="504" y="108"/>
                    <a:pt x="504" y="108"/>
                  </a:cubicBezTo>
                  <a:cubicBezTo>
                    <a:pt x="502" y="105"/>
                    <a:pt x="502" y="105"/>
                    <a:pt x="502" y="105"/>
                  </a:cubicBezTo>
                  <a:cubicBezTo>
                    <a:pt x="507" y="109"/>
                    <a:pt x="507" y="109"/>
                    <a:pt x="507" y="109"/>
                  </a:cubicBezTo>
                  <a:cubicBezTo>
                    <a:pt x="506" y="110"/>
                    <a:pt x="506" y="110"/>
                    <a:pt x="506" y="110"/>
                  </a:cubicBezTo>
                  <a:close/>
                  <a:moveTo>
                    <a:pt x="441" y="105"/>
                  </a:moveTo>
                  <a:cubicBezTo>
                    <a:pt x="439" y="103"/>
                    <a:pt x="438" y="101"/>
                    <a:pt x="437" y="100"/>
                  </a:cubicBezTo>
                  <a:cubicBezTo>
                    <a:pt x="443" y="97"/>
                    <a:pt x="443" y="97"/>
                    <a:pt x="443" y="97"/>
                  </a:cubicBezTo>
                  <a:cubicBezTo>
                    <a:pt x="443" y="99"/>
                    <a:pt x="444" y="100"/>
                    <a:pt x="445" y="102"/>
                  </a:cubicBezTo>
                  <a:lnTo>
                    <a:pt x="441" y="105"/>
                  </a:lnTo>
                  <a:close/>
                  <a:moveTo>
                    <a:pt x="216" y="105"/>
                  </a:moveTo>
                  <a:cubicBezTo>
                    <a:pt x="213" y="105"/>
                    <a:pt x="211" y="103"/>
                    <a:pt x="211" y="99"/>
                  </a:cubicBezTo>
                  <a:cubicBezTo>
                    <a:pt x="211" y="98"/>
                    <a:pt x="211" y="97"/>
                    <a:pt x="211" y="97"/>
                  </a:cubicBezTo>
                  <a:cubicBezTo>
                    <a:pt x="217" y="97"/>
                    <a:pt x="217" y="97"/>
                    <a:pt x="217" y="97"/>
                  </a:cubicBezTo>
                  <a:cubicBezTo>
                    <a:pt x="217" y="98"/>
                    <a:pt x="217" y="98"/>
                    <a:pt x="217" y="99"/>
                  </a:cubicBezTo>
                  <a:cubicBezTo>
                    <a:pt x="217" y="100"/>
                    <a:pt x="217" y="100"/>
                    <a:pt x="217" y="100"/>
                  </a:cubicBezTo>
                  <a:cubicBezTo>
                    <a:pt x="217" y="99"/>
                    <a:pt x="216" y="99"/>
                    <a:pt x="215" y="99"/>
                  </a:cubicBezTo>
                  <a:cubicBezTo>
                    <a:pt x="216" y="105"/>
                    <a:pt x="216" y="105"/>
                    <a:pt x="216" y="105"/>
                  </a:cubicBezTo>
                  <a:cubicBezTo>
                    <a:pt x="216" y="105"/>
                    <a:pt x="216" y="105"/>
                    <a:pt x="216" y="105"/>
                  </a:cubicBezTo>
                  <a:close/>
                  <a:moveTo>
                    <a:pt x="232" y="104"/>
                  </a:moveTo>
                  <a:cubicBezTo>
                    <a:pt x="232" y="104"/>
                    <a:pt x="232" y="104"/>
                    <a:pt x="232" y="104"/>
                  </a:cubicBezTo>
                  <a:cubicBezTo>
                    <a:pt x="231" y="104"/>
                    <a:pt x="230" y="104"/>
                    <a:pt x="228" y="104"/>
                  </a:cubicBezTo>
                  <a:cubicBezTo>
                    <a:pt x="227" y="104"/>
                    <a:pt x="227" y="104"/>
                    <a:pt x="227" y="104"/>
                  </a:cubicBezTo>
                  <a:cubicBezTo>
                    <a:pt x="227" y="98"/>
                    <a:pt x="227" y="98"/>
                    <a:pt x="227" y="98"/>
                  </a:cubicBezTo>
                  <a:cubicBezTo>
                    <a:pt x="228" y="98"/>
                    <a:pt x="228" y="98"/>
                    <a:pt x="228" y="98"/>
                  </a:cubicBezTo>
                  <a:cubicBezTo>
                    <a:pt x="230" y="98"/>
                    <a:pt x="232" y="98"/>
                    <a:pt x="233" y="98"/>
                  </a:cubicBezTo>
                  <a:cubicBezTo>
                    <a:pt x="234" y="98"/>
                    <a:pt x="234" y="98"/>
                    <a:pt x="234" y="98"/>
                  </a:cubicBezTo>
                  <a:lnTo>
                    <a:pt x="232" y="104"/>
                  </a:lnTo>
                  <a:close/>
                  <a:moveTo>
                    <a:pt x="169" y="100"/>
                  </a:moveTo>
                  <a:cubicBezTo>
                    <a:pt x="168" y="94"/>
                    <a:pt x="168" y="94"/>
                    <a:pt x="168" y="94"/>
                  </a:cubicBezTo>
                  <a:cubicBezTo>
                    <a:pt x="174" y="93"/>
                    <a:pt x="174" y="93"/>
                    <a:pt x="174" y="93"/>
                  </a:cubicBezTo>
                  <a:cubicBezTo>
                    <a:pt x="175" y="99"/>
                    <a:pt x="175" y="99"/>
                    <a:pt x="175" y="99"/>
                  </a:cubicBezTo>
                  <a:lnTo>
                    <a:pt x="169" y="100"/>
                  </a:lnTo>
                  <a:close/>
                  <a:moveTo>
                    <a:pt x="243" y="98"/>
                  </a:moveTo>
                  <a:cubicBezTo>
                    <a:pt x="240" y="93"/>
                    <a:pt x="240" y="93"/>
                    <a:pt x="240" y="93"/>
                  </a:cubicBezTo>
                  <a:cubicBezTo>
                    <a:pt x="240" y="93"/>
                    <a:pt x="240" y="93"/>
                    <a:pt x="240" y="93"/>
                  </a:cubicBezTo>
                  <a:cubicBezTo>
                    <a:pt x="240" y="93"/>
                    <a:pt x="240" y="92"/>
                    <a:pt x="240" y="92"/>
                  </a:cubicBezTo>
                  <a:cubicBezTo>
                    <a:pt x="240" y="91"/>
                    <a:pt x="241" y="90"/>
                    <a:pt x="241" y="89"/>
                  </a:cubicBezTo>
                  <a:cubicBezTo>
                    <a:pt x="246" y="91"/>
                    <a:pt x="246" y="91"/>
                    <a:pt x="246" y="91"/>
                  </a:cubicBezTo>
                  <a:cubicBezTo>
                    <a:pt x="246" y="92"/>
                    <a:pt x="246" y="92"/>
                    <a:pt x="246" y="93"/>
                  </a:cubicBezTo>
                  <a:cubicBezTo>
                    <a:pt x="246" y="94"/>
                    <a:pt x="245" y="96"/>
                    <a:pt x="244" y="97"/>
                  </a:cubicBezTo>
                  <a:cubicBezTo>
                    <a:pt x="244" y="97"/>
                    <a:pt x="243" y="98"/>
                    <a:pt x="243" y="98"/>
                  </a:cubicBezTo>
                  <a:close/>
                  <a:moveTo>
                    <a:pt x="435" y="89"/>
                  </a:moveTo>
                  <a:cubicBezTo>
                    <a:pt x="434" y="88"/>
                    <a:pt x="432" y="87"/>
                    <a:pt x="431" y="86"/>
                  </a:cubicBezTo>
                  <a:cubicBezTo>
                    <a:pt x="434" y="81"/>
                    <a:pt x="434" y="81"/>
                    <a:pt x="434" y="81"/>
                  </a:cubicBezTo>
                  <a:cubicBezTo>
                    <a:pt x="436" y="82"/>
                    <a:pt x="438" y="84"/>
                    <a:pt x="439" y="86"/>
                  </a:cubicBezTo>
                  <a:lnTo>
                    <a:pt x="435" y="89"/>
                  </a:lnTo>
                  <a:close/>
                  <a:moveTo>
                    <a:pt x="254" y="87"/>
                  </a:moveTo>
                  <a:cubicBezTo>
                    <a:pt x="252" y="81"/>
                    <a:pt x="252" y="81"/>
                    <a:pt x="252" y="81"/>
                  </a:cubicBezTo>
                  <a:cubicBezTo>
                    <a:pt x="253" y="81"/>
                    <a:pt x="254" y="80"/>
                    <a:pt x="256" y="79"/>
                  </a:cubicBezTo>
                  <a:cubicBezTo>
                    <a:pt x="260" y="83"/>
                    <a:pt x="260" y="83"/>
                    <a:pt x="260" y="83"/>
                  </a:cubicBezTo>
                  <a:cubicBezTo>
                    <a:pt x="257" y="85"/>
                    <a:pt x="256" y="86"/>
                    <a:pt x="254" y="87"/>
                  </a:cubicBezTo>
                  <a:close/>
                  <a:moveTo>
                    <a:pt x="218" y="85"/>
                  </a:moveTo>
                  <a:cubicBezTo>
                    <a:pt x="212" y="85"/>
                    <a:pt x="212" y="85"/>
                    <a:pt x="212" y="85"/>
                  </a:cubicBezTo>
                  <a:cubicBezTo>
                    <a:pt x="212" y="79"/>
                    <a:pt x="212" y="79"/>
                    <a:pt x="212" y="79"/>
                  </a:cubicBezTo>
                  <a:cubicBezTo>
                    <a:pt x="218" y="79"/>
                    <a:pt x="218" y="79"/>
                    <a:pt x="218" y="79"/>
                  </a:cubicBezTo>
                  <a:lnTo>
                    <a:pt x="218" y="85"/>
                  </a:lnTo>
                  <a:close/>
                  <a:moveTo>
                    <a:pt x="174" y="83"/>
                  </a:moveTo>
                  <a:cubicBezTo>
                    <a:pt x="168" y="81"/>
                    <a:pt x="168" y="81"/>
                    <a:pt x="168" y="81"/>
                  </a:cubicBezTo>
                  <a:cubicBezTo>
                    <a:pt x="169" y="79"/>
                    <a:pt x="169" y="78"/>
                    <a:pt x="170" y="76"/>
                  </a:cubicBezTo>
                  <a:cubicBezTo>
                    <a:pt x="171" y="76"/>
                    <a:pt x="171" y="75"/>
                    <a:pt x="171" y="75"/>
                  </a:cubicBezTo>
                  <a:cubicBezTo>
                    <a:pt x="176" y="78"/>
                    <a:pt x="176" y="78"/>
                    <a:pt x="176" y="78"/>
                  </a:cubicBezTo>
                  <a:cubicBezTo>
                    <a:pt x="176" y="79"/>
                    <a:pt x="176" y="79"/>
                    <a:pt x="175" y="79"/>
                  </a:cubicBezTo>
                  <a:cubicBezTo>
                    <a:pt x="175" y="80"/>
                    <a:pt x="174" y="81"/>
                    <a:pt x="174" y="83"/>
                  </a:cubicBezTo>
                  <a:close/>
                  <a:moveTo>
                    <a:pt x="294" y="79"/>
                  </a:moveTo>
                  <a:cubicBezTo>
                    <a:pt x="290" y="75"/>
                    <a:pt x="290" y="75"/>
                    <a:pt x="290" y="75"/>
                  </a:cubicBezTo>
                  <a:cubicBezTo>
                    <a:pt x="291" y="74"/>
                    <a:pt x="292" y="72"/>
                    <a:pt x="293" y="71"/>
                  </a:cubicBezTo>
                  <a:cubicBezTo>
                    <a:pt x="298" y="74"/>
                    <a:pt x="298" y="74"/>
                    <a:pt x="298" y="74"/>
                  </a:cubicBezTo>
                  <a:cubicBezTo>
                    <a:pt x="297" y="76"/>
                    <a:pt x="295" y="78"/>
                    <a:pt x="294" y="79"/>
                  </a:cubicBezTo>
                  <a:close/>
                  <a:moveTo>
                    <a:pt x="281" y="79"/>
                  </a:moveTo>
                  <a:cubicBezTo>
                    <a:pt x="280" y="78"/>
                    <a:pt x="279" y="76"/>
                    <a:pt x="278" y="74"/>
                  </a:cubicBezTo>
                  <a:cubicBezTo>
                    <a:pt x="278" y="73"/>
                    <a:pt x="278" y="73"/>
                    <a:pt x="278" y="73"/>
                  </a:cubicBezTo>
                  <a:cubicBezTo>
                    <a:pt x="283" y="71"/>
                    <a:pt x="283" y="71"/>
                    <a:pt x="283" y="71"/>
                  </a:cubicBezTo>
                  <a:cubicBezTo>
                    <a:pt x="284" y="72"/>
                    <a:pt x="284" y="72"/>
                    <a:pt x="284" y="72"/>
                  </a:cubicBezTo>
                  <a:cubicBezTo>
                    <a:pt x="284" y="73"/>
                    <a:pt x="285" y="75"/>
                    <a:pt x="286" y="76"/>
                  </a:cubicBezTo>
                  <a:lnTo>
                    <a:pt x="281" y="79"/>
                  </a:lnTo>
                  <a:close/>
                  <a:moveTo>
                    <a:pt x="422" y="76"/>
                  </a:moveTo>
                  <a:cubicBezTo>
                    <a:pt x="422" y="75"/>
                    <a:pt x="422" y="74"/>
                    <a:pt x="422" y="73"/>
                  </a:cubicBezTo>
                  <a:cubicBezTo>
                    <a:pt x="422" y="71"/>
                    <a:pt x="422" y="70"/>
                    <a:pt x="423" y="68"/>
                  </a:cubicBezTo>
                  <a:cubicBezTo>
                    <a:pt x="428" y="70"/>
                    <a:pt x="428" y="70"/>
                    <a:pt x="428" y="70"/>
                  </a:cubicBezTo>
                  <a:cubicBezTo>
                    <a:pt x="428" y="71"/>
                    <a:pt x="428" y="72"/>
                    <a:pt x="428" y="73"/>
                  </a:cubicBezTo>
                  <a:cubicBezTo>
                    <a:pt x="428" y="73"/>
                    <a:pt x="428" y="74"/>
                    <a:pt x="428" y="74"/>
                  </a:cubicBezTo>
                  <a:lnTo>
                    <a:pt x="422" y="76"/>
                  </a:lnTo>
                  <a:close/>
                  <a:moveTo>
                    <a:pt x="435" y="75"/>
                  </a:moveTo>
                  <a:cubicBezTo>
                    <a:pt x="435" y="73"/>
                    <a:pt x="435" y="73"/>
                    <a:pt x="435" y="73"/>
                  </a:cubicBezTo>
                  <a:cubicBezTo>
                    <a:pt x="435" y="70"/>
                    <a:pt x="435" y="70"/>
                    <a:pt x="435" y="70"/>
                  </a:cubicBezTo>
                  <a:cubicBezTo>
                    <a:pt x="435" y="70"/>
                    <a:pt x="435" y="69"/>
                    <a:pt x="435" y="69"/>
                  </a:cubicBezTo>
                  <a:cubicBezTo>
                    <a:pt x="441" y="68"/>
                    <a:pt x="441" y="68"/>
                    <a:pt x="441" y="68"/>
                  </a:cubicBezTo>
                  <a:cubicBezTo>
                    <a:pt x="441" y="69"/>
                    <a:pt x="441" y="69"/>
                    <a:pt x="441" y="69"/>
                  </a:cubicBezTo>
                  <a:cubicBezTo>
                    <a:pt x="441" y="72"/>
                    <a:pt x="439" y="74"/>
                    <a:pt x="436" y="75"/>
                  </a:cubicBezTo>
                  <a:cubicBezTo>
                    <a:pt x="436" y="75"/>
                    <a:pt x="435" y="75"/>
                    <a:pt x="435" y="75"/>
                  </a:cubicBezTo>
                  <a:close/>
                  <a:moveTo>
                    <a:pt x="268" y="75"/>
                  </a:moveTo>
                  <a:cubicBezTo>
                    <a:pt x="265" y="71"/>
                    <a:pt x="265" y="71"/>
                    <a:pt x="265" y="71"/>
                  </a:cubicBezTo>
                  <a:cubicBezTo>
                    <a:pt x="267" y="69"/>
                    <a:pt x="268" y="68"/>
                    <a:pt x="270" y="67"/>
                  </a:cubicBezTo>
                  <a:cubicBezTo>
                    <a:pt x="273" y="72"/>
                    <a:pt x="273" y="72"/>
                    <a:pt x="273" y="72"/>
                  </a:cubicBezTo>
                  <a:cubicBezTo>
                    <a:pt x="272" y="73"/>
                    <a:pt x="270" y="74"/>
                    <a:pt x="268" y="75"/>
                  </a:cubicBezTo>
                  <a:close/>
                  <a:moveTo>
                    <a:pt x="185" y="74"/>
                  </a:moveTo>
                  <a:cubicBezTo>
                    <a:pt x="183" y="69"/>
                    <a:pt x="183" y="69"/>
                    <a:pt x="183" y="69"/>
                  </a:cubicBezTo>
                  <a:cubicBezTo>
                    <a:pt x="183" y="69"/>
                    <a:pt x="183" y="69"/>
                    <a:pt x="183" y="69"/>
                  </a:cubicBezTo>
                  <a:cubicBezTo>
                    <a:pt x="184" y="68"/>
                    <a:pt x="184" y="67"/>
                    <a:pt x="184" y="66"/>
                  </a:cubicBezTo>
                  <a:cubicBezTo>
                    <a:pt x="190" y="68"/>
                    <a:pt x="190" y="68"/>
                    <a:pt x="190" y="68"/>
                  </a:cubicBezTo>
                  <a:cubicBezTo>
                    <a:pt x="189" y="69"/>
                    <a:pt x="189" y="70"/>
                    <a:pt x="189" y="71"/>
                  </a:cubicBezTo>
                  <a:cubicBezTo>
                    <a:pt x="188" y="72"/>
                    <a:pt x="187" y="74"/>
                    <a:pt x="185" y="74"/>
                  </a:cubicBezTo>
                  <a:close/>
                  <a:moveTo>
                    <a:pt x="212" y="69"/>
                  </a:moveTo>
                  <a:cubicBezTo>
                    <a:pt x="211" y="69"/>
                    <a:pt x="211" y="69"/>
                    <a:pt x="210" y="68"/>
                  </a:cubicBezTo>
                  <a:cubicBezTo>
                    <a:pt x="210" y="67"/>
                    <a:pt x="209" y="67"/>
                    <a:pt x="208" y="66"/>
                  </a:cubicBezTo>
                  <a:cubicBezTo>
                    <a:pt x="208" y="66"/>
                    <a:pt x="208" y="65"/>
                    <a:pt x="208" y="65"/>
                  </a:cubicBezTo>
                  <a:cubicBezTo>
                    <a:pt x="212" y="62"/>
                    <a:pt x="212" y="62"/>
                    <a:pt x="212" y="62"/>
                  </a:cubicBezTo>
                  <a:cubicBezTo>
                    <a:pt x="213" y="62"/>
                    <a:pt x="213" y="62"/>
                    <a:pt x="213" y="62"/>
                  </a:cubicBezTo>
                  <a:cubicBezTo>
                    <a:pt x="213" y="63"/>
                    <a:pt x="214" y="63"/>
                    <a:pt x="214" y="64"/>
                  </a:cubicBezTo>
                  <a:cubicBezTo>
                    <a:pt x="215" y="64"/>
                    <a:pt x="216" y="65"/>
                    <a:pt x="217" y="66"/>
                  </a:cubicBezTo>
                  <a:lnTo>
                    <a:pt x="212" y="69"/>
                  </a:lnTo>
                  <a:close/>
                  <a:moveTo>
                    <a:pt x="314" y="68"/>
                  </a:moveTo>
                  <a:cubicBezTo>
                    <a:pt x="312" y="62"/>
                    <a:pt x="312" y="62"/>
                    <a:pt x="312" y="62"/>
                  </a:cubicBezTo>
                  <a:cubicBezTo>
                    <a:pt x="312" y="63"/>
                    <a:pt x="312" y="63"/>
                    <a:pt x="312" y="63"/>
                  </a:cubicBezTo>
                  <a:cubicBezTo>
                    <a:pt x="313" y="62"/>
                    <a:pt x="313" y="62"/>
                    <a:pt x="313" y="62"/>
                  </a:cubicBezTo>
                  <a:cubicBezTo>
                    <a:pt x="315" y="60"/>
                    <a:pt x="316" y="59"/>
                    <a:pt x="317" y="59"/>
                  </a:cubicBezTo>
                  <a:cubicBezTo>
                    <a:pt x="319" y="65"/>
                    <a:pt x="319" y="65"/>
                    <a:pt x="319" y="65"/>
                  </a:cubicBezTo>
                  <a:cubicBezTo>
                    <a:pt x="319" y="65"/>
                    <a:pt x="318" y="66"/>
                    <a:pt x="317" y="66"/>
                  </a:cubicBezTo>
                  <a:cubicBezTo>
                    <a:pt x="316" y="67"/>
                    <a:pt x="316" y="67"/>
                    <a:pt x="316" y="67"/>
                  </a:cubicBezTo>
                  <a:cubicBezTo>
                    <a:pt x="315" y="68"/>
                    <a:pt x="315" y="68"/>
                    <a:pt x="314" y="68"/>
                  </a:cubicBezTo>
                  <a:close/>
                  <a:moveTo>
                    <a:pt x="331" y="65"/>
                  </a:moveTo>
                  <a:cubicBezTo>
                    <a:pt x="328" y="60"/>
                    <a:pt x="328" y="60"/>
                    <a:pt x="328" y="60"/>
                  </a:cubicBezTo>
                  <a:cubicBezTo>
                    <a:pt x="328" y="59"/>
                    <a:pt x="329" y="59"/>
                    <a:pt x="329" y="59"/>
                  </a:cubicBezTo>
                  <a:cubicBezTo>
                    <a:pt x="330" y="58"/>
                    <a:pt x="332" y="57"/>
                    <a:pt x="333" y="56"/>
                  </a:cubicBezTo>
                  <a:cubicBezTo>
                    <a:pt x="335" y="62"/>
                    <a:pt x="335" y="62"/>
                    <a:pt x="335" y="62"/>
                  </a:cubicBezTo>
                  <a:cubicBezTo>
                    <a:pt x="335" y="62"/>
                    <a:pt x="334" y="63"/>
                    <a:pt x="333" y="63"/>
                  </a:cubicBezTo>
                  <a:cubicBezTo>
                    <a:pt x="332" y="64"/>
                    <a:pt x="332" y="64"/>
                    <a:pt x="331" y="65"/>
                  </a:cubicBezTo>
                  <a:close/>
                  <a:moveTo>
                    <a:pt x="305" y="64"/>
                  </a:moveTo>
                  <a:cubicBezTo>
                    <a:pt x="300" y="61"/>
                    <a:pt x="300" y="61"/>
                    <a:pt x="300" y="61"/>
                  </a:cubicBezTo>
                  <a:cubicBezTo>
                    <a:pt x="301" y="59"/>
                    <a:pt x="303" y="57"/>
                    <a:pt x="304" y="56"/>
                  </a:cubicBezTo>
                  <a:cubicBezTo>
                    <a:pt x="307" y="61"/>
                    <a:pt x="307" y="61"/>
                    <a:pt x="307" y="61"/>
                  </a:cubicBezTo>
                  <a:cubicBezTo>
                    <a:pt x="307" y="61"/>
                    <a:pt x="306" y="62"/>
                    <a:pt x="305" y="64"/>
                  </a:cubicBezTo>
                  <a:close/>
                  <a:moveTo>
                    <a:pt x="192" y="58"/>
                  </a:moveTo>
                  <a:cubicBezTo>
                    <a:pt x="189" y="54"/>
                    <a:pt x="189" y="54"/>
                    <a:pt x="189" y="54"/>
                  </a:cubicBezTo>
                  <a:cubicBezTo>
                    <a:pt x="191" y="52"/>
                    <a:pt x="194" y="52"/>
                    <a:pt x="196" y="53"/>
                  </a:cubicBezTo>
                  <a:cubicBezTo>
                    <a:pt x="196" y="58"/>
                    <a:pt x="196" y="58"/>
                    <a:pt x="196" y="58"/>
                  </a:cubicBezTo>
                  <a:cubicBezTo>
                    <a:pt x="195" y="58"/>
                    <a:pt x="194" y="58"/>
                    <a:pt x="193" y="58"/>
                  </a:cubicBezTo>
                  <a:cubicBezTo>
                    <a:pt x="193" y="58"/>
                    <a:pt x="192" y="58"/>
                    <a:pt x="192" y="58"/>
                  </a:cubicBezTo>
                  <a:close/>
                  <a:moveTo>
                    <a:pt x="438" y="57"/>
                  </a:moveTo>
                  <a:cubicBezTo>
                    <a:pt x="432" y="57"/>
                    <a:pt x="432" y="57"/>
                    <a:pt x="432" y="57"/>
                  </a:cubicBezTo>
                  <a:cubicBezTo>
                    <a:pt x="432" y="56"/>
                    <a:pt x="432" y="56"/>
                    <a:pt x="432" y="56"/>
                  </a:cubicBezTo>
                  <a:cubicBezTo>
                    <a:pt x="433" y="55"/>
                    <a:pt x="433" y="54"/>
                    <a:pt x="433" y="53"/>
                  </a:cubicBezTo>
                  <a:cubicBezTo>
                    <a:pt x="433" y="52"/>
                    <a:pt x="433" y="52"/>
                    <a:pt x="433" y="51"/>
                  </a:cubicBezTo>
                  <a:cubicBezTo>
                    <a:pt x="438" y="51"/>
                    <a:pt x="438" y="51"/>
                    <a:pt x="438" y="51"/>
                  </a:cubicBezTo>
                  <a:cubicBezTo>
                    <a:pt x="438" y="52"/>
                    <a:pt x="438" y="52"/>
                    <a:pt x="438" y="53"/>
                  </a:cubicBezTo>
                  <a:cubicBezTo>
                    <a:pt x="438" y="54"/>
                    <a:pt x="438" y="56"/>
                    <a:pt x="438" y="57"/>
                  </a:cubicBezTo>
                  <a:close/>
                  <a:moveTo>
                    <a:pt x="209" y="56"/>
                  </a:moveTo>
                  <a:cubicBezTo>
                    <a:pt x="205" y="51"/>
                    <a:pt x="205" y="51"/>
                    <a:pt x="205" y="51"/>
                  </a:cubicBezTo>
                  <a:cubicBezTo>
                    <a:pt x="207" y="50"/>
                    <a:pt x="208" y="49"/>
                    <a:pt x="210" y="49"/>
                  </a:cubicBezTo>
                  <a:cubicBezTo>
                    <a:pt x="210" y="49"/>
                    <a:pt x="210" y="49"/>
                    <a:pt x="210" y="49"/>
                  </a:cubicBezTo>
                  <a:cubicBezTo>
                    <a:pt x="211" y="49"/>
                    <a:pt x="213" y="50"/>
                    <a:pt x="214" y="52"/>
                  </a:cubicBezTo>
                  <a:cubicBezTo>
                    <a:pt x="210" y="55"/>
                    <a:pt x="210" y="55"/>
                    <a:pt x="210" y="55"/>
                  </a:cubicBezTo>
                  <a:cubicBezTo>
                    <a:pt x="210" y="55"/>
                    <a:pt x="210" y="55"/>
                    <a:pt x="209" y="56"/>
                  </a:cubicBezTo>
                  <a:close/>
                  <a:moveTo>
                    <a:pt x="340" y="54"/>
                  </a:moveTo>
                  <a:cubicBezTo>
                    <a:pt x="340" y="54"/>
                    <a:pt x="339" y="53"/>
                    <a:pt x="339" y="53"/>
                  </a:cubicBezTo>
                  <a:cubicBezTo>
                    <a:pt x="338" y="52"/>
                    <a:pt x="337" y="51"/>
                    <a:pt x="336" y="50"/>
                  </a:cubicBezTo>
                  <a:cubicBezTo>
                    <a:pt x="341" y="46"/>
                    <a:pt x="341" y="46"/>
                    <a:pt x="341" y="46"/>
                  </a:cubicBezTo>
                  <a:cubicBezTo>
                    <a:pt x="342" y="47"/>
                    <a:pt x="342" y="48"/>
                    <a:pt x="343" y="49"/>
                  </a:cubicBezTo>
                  <a:cubicBezTo>
                    <a:pt x="344" y="50"/>
                    <a:pt x="345" y="51"/>
                    <a:pt x="345" y="52"/>
                  </a:cubicBezTo>
                  <a:lnTo>
                    <a:pt x="340" y="54"/>
                  </a:lnTo>
                  <a:close/>
                  <a:moveTo>
                    <a:pt x="426" y="50"/>
                  </a:moveTo>
                  <a:cubicBezTo>
                    <a:pt x="423" y="50"/>
                    <a:pt x="421" y="49"/>
                    <a:pt x="419" y="45"/>
                  </a:cubicBezTo>
                  <a:cubicBezTo>
                    <a:pt x="425" y="43"/>
                    <a:pt x="425" y="43"/>
                    <a:pt x="425" y="43"/>
                  </a:cubicBezTo>
                  <a:cubicBezTo>
                    <a:pt x="425" y="44"/>
                    <a:pt x="426" y="44"/>
                    <a:pt x="426" y="45"/>
                  </a:cubicBezTo>
                  <a:cubicBezTo>
                    <a:pt x="427" y="50"/>
                    <a:pt x="427" y="50"/>
                    <a:pt x="427" y="50"/>
                  </a:cubicBezTo>
                  <a:cubicBezTo>
                    <a:pt x="426" y="50"/>
                    <a:pt x="426" y="50"/>
                    <a:pt x="426" y="50"/>
                  </a:cubicBezTo>
                  <a:close/>
                  <a:moveTo>
                    <a:pt x="340" y="41"/>
                  </a:moveTo>
                  <a:cubicBezTo>
                    <a:pt x="337" y="36"/>
                    <a:pt x="337" y="36"/>
                    <a:pt x="337" y="36"/>
                  </a:cubicBezTo>
                  <a:cubicBezTo>
                    <a:pt x="338" y="35"/>
                    <a:pt x="339" y="35"/>
                    <a:pt x="340" y="35"/>
                  </a:cubicBezTo>
                  <a:cubicBezTo>
                    <a:pt x="340" y="35"/>
                    <a:pt x="341" y="35"/>
                    <a:pt x="341" y="35"/>
                  </a:cubicBezTo>
                  <a:cubicBezTo>
                    <a:pt x="340" y="35"/>
                    <a:pt x="340" y="36"/>
                    <a:pt x="340" y="36"/>
                  </a:cubicBezTo>
                  <a:cubicBezTo>
                    <a:pt x="345" y="35"/>
                    <a:pt x="345" y="35"/>
                    <a:pt x="345" y="35"/>
                  </a:cubicBezTo>
                  <a:cubicBezTo>
                    <a:pt x="345" y="36"/>
                    <a:pt x="346" y="36"/>
                    <a:pt x="346" y="36"/>
                  </a:cubicBezTo>
                  <a:cubicBezTo>
                    <a:pt x="345" y="40"/>
                    <a:pt x="342" y="41"/>
                    <a:pt x="341" y="41"/>
                  </a:cubicBezTo>
                  <a:cubicBezTo>
                    <a:pt x="341" y="41"/>
                    <a:pt x="340" y="41"/>
                    <a:pt x="340" y="41"/>
                  </a:cubicBezTo>
                  <a:close/>
                  <a:moveTo>
                    <a:pt x="416" y="38"/>
                  </a:moveTo>
                  <a:cubicBezTo>
                    <a:pt x="416" y="38"/>
                    <a:pt x="416" y="38"/>
                    <a:pt x="415" y="38"/>
                  </a:cubicBezTo>
                  <a:cubicBezTo>
                    <a:pt x="412" y="38"/>
                    <a:pt x="410" y="36"/>
                    <a:pt x="410" y="32"/>
                  </a:cubicBezTo>
                  <a:cubicBezTo>
                    <a:pt x="415" y="32"/>
                    <a:pt x="415" y="32"/>
                    <a:pt x="415" y="32"/>
                  </a:cubicBezTo>
                  <a:cubicBezTo>
                    <a:pt x="415" y="32"/>
                    <a:pt x="415" y="32"/>
                    <a:pt x="415" y="32"/>
                  </a:cubicBezTo>
                  <a:cubicBezTo>
                    <a:pt x="416" y="32"/>
                    <a:pt x="417" y="32"/>
                    <a:pt x="417" y="32"/>
                  </a:cubicBezTo>
                  <a:lnTo>
                    <a:pt x="416" y="38"/>
                  </a:lnTo>
                  <a:close/>
                  <a:moveTo>
                    <a:pt x="415" y="32"/>
                  </a:moveTo>
                  <a:cubicBezTo>
                    <a:pt x="415" y="32"/>
                    <a:pt x="415" y="32"/>
                    <a:pt x="415" y="32"/>
                  </a:cubicBezTo>
                  <a:close/>
                  <a:moveTo>
                    <a:pt x="343" y="25"/>
                  </a:moveTo>
                  <a:cubicBezTo>
                    <a:pt x="337" y="23"/>
                    <a:pt x="337" y="23"/>
                    <a:pt x="337" y="23"/>
                  </a:cubicBezTo>
                  <a:cubicBezTo>
                    <a:pt x="338" y="21"/>
                    <a:pt x="340" y="19"/>
                    <a:pt x="342" y="18"/>
                  </a:cubicBezTo>
                  <a:cubicBezTo>
                    <a:pt x="346" y="22"/>
                    <a:pt x="346" y="22"/>
                    <a:pt x="346" y="22"/>
                  </a:cubicBezTo>
                  <a:cubicBezTo>
                    <a:pt x="344" y="23"/>
                    <a:pt x="343" y="24"/>
                    <a:pt x="343" y="25"/>
                  </a:cubicBezTo>
                  <a:close/>
                  <a:moveTo>
                    <a:pt x="413" y="22"/>
                  </a:moveTo>
                  <a:cubicBezTo>
                    <a:pt x="413" y="22"/>
                    <a:pt x="412" y="21"/>
                    <a:pt x="411" y="20"/>
                  </a:cubicBezTo>
                  <a:cubicBezTo>
                    <a:pt x="410" y="20"/>
                    <a:pt x="410" y="20"/>
                    <a:pt x="410" y="20"/>
                  </a:cubicBezTo>
                  <a:cubicBezTo>
                    <a:pt x="410" y="20"/>
                    <a:pt x="410" y="19"/>
                    <a:pt x="409" y="19"/>
                  </a:cubicBezTo>
                  <a:cubicBezTo>
                    <a:pt x="413" y="15"/>
                    <a:pt x="413" y="15"/>
                    <a:pt x="413" y="15"/>
                  </a:cubicBezTo>
                  <a:cubicBezTo>
                    <a:pt x="414" y="16"/>
                    <a:pt x="414" y="16"/>
                    <a:pt x="414" y="16"/>
                  </a:cubicBezTo>
                  <a:cubicBezTo>
                    <a:pt x="416" y="17"/>
                    <a:pt x="417" y="18"/>
                    <a:pt x="418" y="20"/>
                  </a:cubicBezTo>
                  <a:lnTo>
                    <a:pt x="413" y="22"/>
                  </a:lnTo>
                  <a:close/>
                  <a:moveTo>
                    <a:pt x="355" y="18"/>
                  </a:moveTo>
                  <a:cubicBezTo>
                    <a:pt x="354" y="12"/>
                    <a:pt x="354" y="12"/>
                    <a:pt x="354" y="12"/>
                  </a:cubicBezTo>
                  <a:cubicBezTo>
                    <a:pt x="356" y="11"/>
                    <a:pt x="358" y="11"/>
                    <a:pt x="360" y="11"/>
                  </a:cubicBezTo>
                  <a:cubicBezTo>
                    <a:pt x="360" y="17"/>
                    <a:pt x="360" y="17"/>
                    <a:pt x="360" y="17"/>
                  </a:cubicBezTo>
                  <a:cubicBezTo>
                    <a:pt x="358" y="17"/>
                    <a:pt x="357" y="17"/>
                    <a:pt x="355" y="18"/>
                  </a:cubicBezTo>
                  <a:close/>
                  <a:moveTo>
                    <a:pt x="373" y="16"/>
                  </a:moveTo>
                  <a:cubicBezTo>
                    <a:pt x="371" y="10"/>
                    <a:pt x="371" y="10"/>
                    <a:pt x="371" y="10"/>
                  </a:cubicBezTo>
                  <a:cubicBezTo>
                    <a:pt x="372" y="10"/>
                    <a:pt x="373" y="9"/>
                    <a:pt x="373" y="8"/>
                  </a:cubicBezTo>
                  <a:cubicBezTo>
                    <a:pt x="379" y="11"/>
                    <a:pt x="379" y="11"/>
                    <a:pt x="379" y="11"/>
                  </a:cubicBezTo>
                  <a:cubicBezTo>
                    <a:pt x="377" y="13"/>
                    <a:pt x="375" y="15"/>
                    <a:pt x="373" y="16"/>
                  </a:cubicBezTo>
                  <a:close/>
                  <a:moveTo>
                    <a:pt x="402" y="9"/>
                  </a:moveTo>
                  <a:cubicBezTo>
                    <a:pt x="399" y="5"/>
                    <a:pt x="399" y="5"/>
                    <a:pt x="399" y="5"/>
                  </a:cubicBezTo>
                  <a:cubicBezTo>
                    <a:pt x="399" y="5"/>
                    <a:pt x="399" y="5"/>
                    <a:pt x="399" y="5"/>
                  </a:cubicBezTo>
                  <a:cubicBezTo>
                    <a:pt x="403" y="1"/>
                    <a:pt x="403" y="1"/>
                    <a:pt x="403" y="1"/>
                  </a:cubicBezTo>
                  <a:cubicBezTo>
                    <a:pt x="404" y="1"/>
                    <a:pt x="404" y="2"/>
                    <a:pt x="404" y="2"/>
                  </a:cubicBezTo>
                  <a:cubicBezTo>
                    <a:pt x="407" y="6"/>
                    <a:pt x="407" y="6"/>
                    <a:pt x="407" y="6"/>
                  </a:cubicBezTo>
                  <a:lnTo>
                    <a:pt x="402" y="9"/>
                  </a:lnTo>
                  <a:close/>
                  <a:moveTo>
                    <a:pt x="385" y="8"/>
                  </a:moveTo>
                  <a:cubicBezTo>
                    <a:pt x="385" y="2"/>
                    <a:pt x="385" y="2"/>
                    <a:pt x="385" y="2"/>
                  </a:cubicBezTo>
                  <a:cubicBezTo>
                    <a:pt x="386" y="2"/>
                    <a:pt x="386" y="2"/>
                    <a:pt x="387" y="1"/>
                  </a:cubicBezTo>
                  <a:cubicBezTo>
                    <a:pt x="388" y="1"/>
                    <a:pt x="389" y="1"/>
                    <a:pt x="389" y="0"/>
                  </a:cubicBezTo>
                  <a:cubicBezTo>
                    <a:pt x="392" y="6"/>
                    <a:pt x="392" y="6"/>
                    <a:pt x="392" y="6"/>
                  </a:cubicBezTo>
                  <a:cubicBezTo>
                    <a:pt x="391" y="6"/>
                    <a:pt x="390" y="6"/>
                    <a:pt x="389" y="7"/>
                  </a:cubicBezTo>
                  <a:cubicBezTo>
                    <a:pt x="388" y="7"/>
                    <a:pt x="386" y="8"/>
                    <a:pt x="385"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49" name="iṧļîde">
              <a:extLst>
                <a:ext uri="{FF2B5EF4-FFF2-40B4-BE49-F238E27FC236}">
                  <a16:creationId xmlns:a16="http://schemas.microsoft.com/office/drawing/2014/main" id="{EBDCC0FD-9DF2-4B05-A36D-96C1E6F09AFE}"/>
                </a:ext>
              </a:extLst>
            </p:cNvPr>
            <p:cNvSpPr/>
            <p:nvPr/>
          </p:nvSpPr>
          <p:spPr bwMode="auto">
            <a:xfrm>
              <a:off x="8048625" y="1887538"/>
              <a:ext cx="979488" cy="771525"/>
            </a:xfrm>
            <a:custGeom>
              <a:avLst/>
              <a:gdLst>
                <a:gd name="T0" fmla="*/ 65 w 457"/>
                <a:gd name="T1" fmla="*/ 337 h 360"/>
                <a:gd name="T2" fmla="*/ 60 w 457"/>
                <a:gd name="T3" fmla="*/ 319 h 360"/>
                <a:gd name="T4" fmla="*/ 57 w 457"/>
                <a:gd name="T5" fmla="*/ 308 h 360"/>
                <a:gd name="T6" fmla="*/ 32 w 457"/>
                <a:gd name="T7" fmla="*/ 299 h 360"/>
                <a:gd name="T8" fmla="*/ 48 w 457"/>
                <a:gd name="T9" fmla="*/ 297 h 360"/>
                <a:gd name="T10" fmla="*/ 15 w 457"/>
                <a:gd name="T11" fmla="*/ 286 h 360"/>
                <a:gd name="T12" fmla="*/ 2 w 457"/>
                <a:gd name="T13" fmla="*/ 282 h 360"/>
                <a:gd name="T14" fmla="*/ 10 w 457"/>
                <a:gd name="T15" fmla="*/ 260 h 360"/>
                <a:gd name="T16" fmla="*/ 14 w 457"/>
                <a:gd name="T17" fmla="*/ 245 h 360"/>
                <a:gd name="T18" fmla="*/ 22 w 457"/>
                <a:gd name="T19" fmla="*/ 231 h 360"/>
                <a:gd name="T20" fmla="*/ 29 w 457"/>
                <a:gd name="T21" fmla="*/ 216 h 360"/>
                <a:gd name="T22" fmla="*/ 453 w 457"/>
                <a:gd name="T23" fmla="*/ 221 h 360"/>
                <a:gd name="T24" fmla="*/ 453 w 457"/>
                <a:gd name="T25" fmla="*/ 205 h 360"/>
                <a:gd name="T26" fmla="*/ 75 w 457"/>
                <a:gd name="T27" fmla="*/ 194 h 360"/>
                <a:gd name="T28" fmla="*/ 450 w 457"/>
                <a:gd name="T29" fmla="*/ 193 h 360"/>
                <a:gd name="T30" fmla="*/ 450 w 457"/>
                <a:gd name="T31" fmla="*/ 193 h 360"/>
                <a:gd name="T32" fmla="*/ 437 w 457"/>
                <a:gd name="T33" fmla="*/ 187 h 360"/>
                <a:gd name="T34" fmla="*/ 71 w 457"/>
                <a:gd name="T35" fmla="*/ 182 h 360"/>
                <a:gd name="T36" fmla="*/ 84 w 457"/>
                <a:gd name="T37" fmla="*/ 178 h 360"/>
                <a:gd name="T38" fmla="*/ 28 w 457"/>
                <a:gd name="T39" fmla="*/ 170 h 360"/>
                <a:gd name="T40" fmla="*/ 431 w 457"/>
                <a:gd name="T41" fmla="*/ 170 h 360"/>
                <a:gd name="T42" fmla="*/ 94 w 457"/>
                <a:gd name="T43" fmla="*/ 160 h 360"/>
                <a:gd name="T44" fmla="*/ 25 w 457"/>
                <a:gd name="T45" fmla="*/ 154 h 360"/>
                <a:gd name="T46" fmla="*/ 100 w 457"/>
                <a:gd name="T47" fmla="*/ 153 h 360"/>
                <a:gd name="T48" fmla="*/ 50 w 457"/>
                <a:gd name="T49" fmla="*/ 149 h 360"/>
                <a:gd name="T50" fmla="*/ 37 w 457"/>
                <a:gd name="T51" fmla="*/ 147 h 360"/>
                <a:gd name="T52" fmla="*/ 117 w 457"/>
                <a:gd name="T53" fmla="*/ 137 h 360"/>
                <a:gd name="T54" fmla="*/ 130 w 457"/>
                <a:gd name="T55" fmla="*/ 139 h 360"/>
                <a:gd name="T56" fmla="*/ 408 w 457"/>
                <a:gd name="T57" fmla="*/ 127 h 360"/>
                <a:gd name="T58" fmla="*/ 142 w 457"/>
                <a:gd name="T59" fmla="*/ 121 h 360"/>
                <a:gd name="T60" fmla="*/ 172 w 457"/>
                <a:gd name="T61" fmla="*/ 113 h 360"/>
                <a:gd name="T62" fmla="*/ 159 w 457"/>
                <a:gd name="T63" fmla="*/ 108 h 360"/>
                <a:gd name="T64" fmla="*/ 417 w 457"/>
                <a:gd name="T65" fmla="*/ 109 h 360"/>
                <a:gd name="T66" fmla="*/ 411 w 457"/>
                <a:gd name="T67" fmla="*/ 108 h 360"/>
                <a:gd name="T68" fmla="*/ 182 w 457"/>
                <a:gd name="T69" fmla="*/ 108 h 360"/>
                <a:gd name="T70" fmla="*/ 403 w 457"/>
                <a:gd name="T71" fmla="*/ 91 h 360"/>
                <a:gd name="T72" fmla="*/ 191 w 457"/>
                <a:gd name="T73" fmla="*/ 92 h 360"/>
                <a:gd name="T74" fmla="*/ 214 w 457"/>
                <a:gd name="T75" fmla="*/ 84 h 360"/>
                <a:gd name="T76" fmla="*/ 390 w 457"/>
                <a:gd name="T77" fmla="*/ 83 h 360"/>
                <a:gd name="T78" fmla="*/ 231 w 457"/>
                <a:gd name="T79" fmla="*/ 80 h 360"/>
                <a:gd name="T80" fmla="*/ 253 w 457"/>
                <a:gd name="T81" fmla="*/ 72 h 360"/>
                <a:gd name="T82" fmla="*/ 216 w 457"/>
                <a:gd name="T83" fmla="*/ 70 h 360"/>
                <a:gd name="T84" fmla="*/ 384 w 457"/>
                <a:gd name="T85" fmla="*/ 66 h 360"/>
                <a:gd name="T86" fmla="*/ 262 w 457"/>
                <a:gd name="T87" fmla="*/ 67 h 360"/>
                <a:gd name="T88" fmla="*/ 375 w 457"/>
                <a:gd name="T89" fmla="*/ 57 h 360"/>
                <a:gd name="T90" fmla="*/ 351 w 457"/>
                <a:gd name="T91" fmla="*/ 52 h 360"/>
                <a:gd name="T92" fmla="*/ 280 w 457"/>
                <a:gd name="T93" fmla="*/ 44 h 360"/>
                <a:gd name="T94" fmla="*/ 338 w 457"/>
                <a:gd name="T95" fmla="*/ 45 h 360"/>
                <a:gd name="T96" fmla="*/ 367 w 457"/>
                <a:gd name="T97" fmla="*/ 43 h 360"/>
                <a:gd name="T98" fmla="*/ 351 w 457"/>
                <a:gd name="T99" fmla="*/ 39 h 360"/>
                <a:gd name="T100" fmla="*/ 336 w 457"/>
                <a:gd name="T101" fmla="*/ 33 h 360"/>
                <a:gd name="T102" fmla="*/ 286 w 457"/>
                <a:gd name="T103" fmla="*/ 29 h 360"/>
                <a:gd name="T104" fmla="*/ 367 w 457"/>
                <a:gd name="T105" fmla="*/ 31 h 360"/>
                <a:gd name="T106" fmla="*/ 324 w 457"/>
                <a:gd name="T107" fmla="*/ 24 h 360"/>
                <a:gd name="T108" fmla="*/ 293 w 457"/>
                <a:gd name="T109" fmla="*/ 17 h 360"/>
                <a:gd name="T110" fmla="*/ 301 w 457"/>
                <a:gd name="T111" fmla="*/ 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7" h="360">
                  <a:moveTo>
                    <a:pt x="69" y="360"/>
                  </a:moveTo>
                  <a:cubicBezTo>
                    <a:pt x="69" y="360"/>
                    <a:pt x="68" y="358"/>
                    <a:pt x="67" y="354"/>
                  </a:cubicBezTo>
                  <a:cubicBezTo>
                    <a:pt x="73" y="353"/>
                    <a:pt x="73" y="353"/>
                    <a:pt x="73" y="353"/>
                  </a:cubicBezTo>
                  <a:cubicBezTo>
                    <a:pt x="74" y="356"/>
                    <a:pt x="74" y="358"/>
                    <a:pt x="74" y="358"/>
                  </a:cubicBezTo>
                  <a:lnTo>
                    <a:pt x="69" y="360"/>
                  </a:lnTo>
                  <a:close/>
                  <a:moveTo>
                    <a:pt x="66" y="342"/>
                  </a:moveTo>
                  <a:cubicBezTo>
                    <a:pt x="66" y="342"/>
                    <a:pt x="66" y="341"/>
                    <a:pt x="66" y="341"/>
                  </a:cubicBezTo>
                  <a:cubicBezTo>
                    <a:pt x="66" y="339"/>
                    <a:pt x="66" y="338"/>
                    <a:pt x="65" y="337"/>
                  </a:cubicBezTo>
                  <a:cubicBezTo>
                    <a:pt x="71" y="336"/>
                    <a:pt x="71" y="336"/>
                    <a:pt x="71" y="336"/>
                  </a:cubicBezTo>
                  <a:cubicBezTo>
                    <a:pt x="71" y="337"/>
                    <a:pt x="71" y="339"/>
                    <a:pt x="71" y="341"/>
                  </a:cubicBezTo>
                  <a:cubicBezTo>
                    <a:pt x="71" y="341"/>
                    <a:pt x="71" y="342"/>
                    <a:pt x="71" y="342"/>
                  </a:cubicBezTo>
                  <a:lnTo>
                    <a:pt x="66" y="342"/>
                  </a:lnTo>
                  <a:close/>
                  <a:moveTo>
                    <a:pt x="61" y="328"/>
                  </a:moveTo>
                  <a:cubicBezTo>
                    <a:pt x="61" y="327"/>
                    <a:pt x="60" y="326"/>
                    <a:pt x="59" y="326"/>
                  </a:cubicBezTo>
                  <a:cubicBezTo>
                    <a:pt x="59" y="325"/>
                    <a:pt x="58" y="325"/>
                    <a:pt x="58" y="325"/>
                  </a:cubicBezTo>
                  <a:cubicBezTo>
                    <a:pt x="60" y="319"/>
                    <a:pt x="60" y="319"/>
                    <a:pt x="60" y="319"/>
                  </a:cubicBezTo>
                  <a:cubicBezTo>
                    <a:pt x="61" y="320"/>
                    <a:pt x="62" y="320"/>
                    <a:pt x="62" y="321"/>
                  </a:cubicBezTo>
                  <a:cubicBezTo>
                    <a:pt x="64" y="322"/>
                    <a:pt x="65" y="323"/>
                    <a:pt x="66" y="324"/>
                  </a:cubicBezTo>
                  <a:lnTo>
                    <a:pt x="61" y="328"/>
                  </a:lnTo>
                  <a:close/>
                  <a:moveTo>
                    <a:pt x="57" y="314"/>
                  </a:moveTo>
                  <a:cubicBezTo>
                    <a:pt x="51" y="313"/>
                    <a:pt x="51" y="313"/>
                    <a:pt x="51" y="313"/>
                  </a:cubicBezTo>
                  <a:cubicBezTo>
                    <a:pt x="51" y="312"/>
                    <a:pt x="51" y="311"/>
                    <a:pt x="51" y="311"/>
                  </a:cubicBezTo>
                  <a:cubicBezTo>
                    <a:pt x="51" y="310"/>
                    <a:pt x="51" y="309"/>
                    <a:pt x="51" y="308"/>
                  </a:cubicBezTo>
                  <a:cubicBezTo>
                    <a:pt x="57" y="308"/>
                    <a:pt x="57" y="308"/>
                    <a:pt x="57" y="308"/>
                  </a:cubicBezTo>
                  <a:cubicBezTo>
                    <a:pt x="57" y="308"/>
                    <a:pt x="57" y="309"/>
                    <a:pt x="57" y="311"/>
                  </a:cubicBezTo>
                  <a:cubicBezTo>
                    <a:pt x="57" y="312"/>
                    <a:pt x="57" y="313"/>
                    <a:pt x="57" y="314"/>
                  </a:cubicBezTo>
                  <a:close/>
                  <a:moveTo>
                    <a:pt x="29" y="304"/>
                  </a:moveTo>
                  <a:cubicBezTo>
                    <a:pt x="27" y="303"/>
                    <a:pt x="26" y="302"/>
                    <a:pt x="25" y="300"/>
                  </a:cubicBezTo>
                  <a:cubicBezTo>
                    <a:pt x="25" y="300"/>
                    <a:pt x="24" y="299"/>
                    <a:pt x="24" y="299"/>
                  </a:cubicBezTo>
                  <a:cubicBezTo>
                    <a:pt x="29" y="295"/>
                    <a:pt x="29" y="295"/>
                    <a:pt x="29" y="295"/>
                  </a:cubicBezTo>
                  <a:cubicBezTo>
                    <a:pt x="29" y="296"/>
                    <a:pt x="29" y="296"/>
                    <a:pt x="30" y="297"/>
                  </a:cubicBezTo>
                  <a:cubicBezTo>
                    <a:pt x="30" y="298"/>
                    <a:pt x="31" y="298"/>
                    <a:pt x="32" y="299"/>
                  </a:cubicBezTo>
                  <a:lnTo>
                    <a:pt x="29" y="304"/>
                  </a:lnTo>
                  <a:close/>
                  <a:moveTo>
                    <a:pt x="46" y="302"/>
                  </a:moveTo>
                  <a:cubicBezTo>
                    <a:pt x="45" y="302"/>
                    <a:pt x="44" y="302"/>
                    <a:pt x="43" y="302"/>
                  </a:cubicBezTo>
                  <a:cubicBezTo>
                    <a:pt x="43" y="302"/>
                    <a:pt x="43" y="302"/>
                    <a:pt x="43" y="302"/>
                  </a:cubicBezTo>
                  <a:cubicBezTo>
                    <a:pt x="43" y="302"/>
                    <a:pt x="42" y="302"/>
                    <a:pt x="42" y="302"/>
                  </a:cubicBezTo>
                  <a:cubicBezTo>
                    <a:pt x="41" y="296"/>
                    <a:pt x="41" y="296"/>
                    <a:pt x="41" y="296"/>
                  </a:cubicBezTo>
                  <a:cubicBezTo>
                    <a:pt x="41" y="296"/>
                    <a:pt x="42" y="296"/>
                    <a:pt x="43" y="296"/>
                  </a:cubicBezTo>
                  <a:cubicBezTo>
                    <a:pt x="44" y="296"/>
                    <a:pt x="46" y="296"/>
                    <a:pt x="48" y="297"/>
                  </a:cubicBezTo>
                  <a:lnTo>
                    <a:pt x="46" y="302"/>
                  </a:lnTo>
                  <a:close/>
                  <a:moveTo>
                    <a:pt x="17" y="293"/>
                  </a:moveTo>
                  <a:cubicBezTo>
                    <a:pt x="18" y="290"/>
                    <a:pt x="18" y="290"/>
                    <a:pt x="18" y="290"/>
                  </a:cubicBezTo>
                  <a:cubicBezTo>
                    <a:pt x="17" y="293"/>
                    <a:pt x="17" y="293"/>
                    <a:pt x="17" y="293"/>
                  </a:cubicBezTo>
                  <a:cubicBezTo>
                    <a:pt x="16" y="292"/>
                    <a:pt x="14" y="292"/>
                    <a:pt x="13" y="291"/>
                  </a:cubicBezTo>
                  <a:cubicBezTo>
                    <a:pt x="12" y="291"/>
                    <a:pt x="12" y="291"/>
                    <a:pt x="11" y="290"/>
                  </a:cubicBezTo>
                  <a:cubicBezTo>
                    <a:pt x="14" y="285"/>
                    <a:pt x="14" y="285"/>
                    <a:pt x="14" y="285"/>
                  </a:cubicBezTo>
                  <a:cubicBezTo>
                    <a:pt x="15" y="285"/>
                    <a:pt x="15" y="286"/>
                    <a:pt x="15" y="286"/>
                  </a:cubicBezTo>
                  <a:cubicBezTo>
                    <a:pt x="16" y="286"/>
                    <a:pt x="18" y="287"/>
                    <a:pt x="19" y="287"/>
                  </a:cubicBezTo>
                  <a:lnTo>
                    <a:pt x="17" y="293"/>
                  </a:lnTo>
                  <a:close/>
                  <a:moveTo>
                    <a:pt x="2" y="282"/>
                  </a:moveTo>
                  <a:cubicBezTo>
                    <a:pt x="0" y="280"/>
                    <a:pt x="0" y="277"/>
                    <a:pt x="0" y="275"/>
                  </a:cubicBezTo>
                  <a:cubicBezTo>
                    <a:pt x="0" y="274"/>
                    <a:pt x="0" y="274"/>
                    <a:pt x="0" y="274"/>
                  </a:cubicBezTo>
                  <a:cubicBezTo>
                    <a:pt x="6" y="275"/>
                    <a:pt x="6" y="275"/>
                    <a:pt x="6" y="275"/>
                  </a:cubicBezTo>
                  <a:cubicBezTo>
                    <a:pt x="6" y="276"/>
                    <a:pt x="6" y="278"/>
                    <a:pt x="6" y="278"/>
                  </a:cubicBezTo>
                  <a:lnTo>
                    <a:pt x="2" y="282"/>
                  </a:lnTo>
                  <a:close/>
                  <a:moveTo>
                    <a:pt x="10" y="266"/>
                  </a:moveTo>
                  <a:cubicBezTo>
                    <a:pt x="6" y="262"/>
                    <a:pt x="6" y="262"/>
                    <a:pt x="6" y="262"/>
                  </a:cubicBezTo>
                  <a:cubicBezTo>
                    <a:pt x="6" y="262"/>
                    <a:pt x="6" y="263"/>
                    <a:pt x="6" y="263"/>
                  </a:cubicBezTo>
                  <a:cubicBezTo>
                    <a:pt x="6" y="263"/>
                    <a:pt x="6" y="264"/>
                    <a:pt x="6" y="264"/>
                  </a:cubicBezTo>
                  <a:cubicBezTo>
                    <a:pt x="6" y="263"/>
                    <a:pt x="5" y="263"/>
                    <a:pt x="5" y="262"/>
                  </a:cubicBezTo>
                  <a:cubicBezTo>
                    <a:pt x="4" y="260"/>
                    <a:pt x="4" y="260"/>
                    <a:pt x="4" y="260"/>
                  </a:cubicBezTo>
                  <a:cubicBezTo>
                    <a:pt x="10" y="258"/>
                    <a:pt x="10" y="258"/>
                    <a:pt x="10" y="258"/>
                  </a:cubicBezTo>
                  <a:cubicBezTo>
                    <a:pt x="10" y="260"/>
                    <a:pt x="10" y="260"/>
                    <a:pt x="10" y="260"/>
                  </a:cubicBezTo>
                  <a:cubicBezTo>
                    <a:pt x="11" y="261"/>
                    <a:pt x="11" y="262"/>
                    <a:pt x="11" y="263"/>
                  </a:cubicBezTo>
                  <a:cubicBezTo>
                    <a:pt x="11" y="265"/>
                    <a:pt x="10" y="266"/>
                    <a:pt x="10" y="266"/>
                  </a:cubicBezTo>
                  <a:close/>
                  <a:moveTo>
                    <a:pt x="6" y="264"/>
                  </a:moveTo>
                  <a:cubicBezTo>
                    <a:pt x="6" y="264"/>
                    <a:pt x="6" y="264"/>
                    <a:pt x="6" y="264"/>
                  </a:cubicBezTo>
                  <a:close/>
                  <a:moveTo>
                    <a:pt x="15" y="254"/>
                  </a:moveTo>
                  <a:cubicBezTo>
                    <a:pt x="12" y="249"/>
                    <a:pt x="12" y="249"/>
                    <a:pt x="12" y="249"/>
                  </a:cubicBezTo>
                  <a:cubicBezTo>
                    <a:pt x="13" y="248"/>
                    <a:pt x="13" y="248"/>
                    <a:pt x="13" y="247"/>
                  </a:cubicBezTo>
                  <a:cubicBezTo>
                    <a:pt x="14" y="247"/>
                    <a:pt x="14" y="246"/>
                    <a:pt x="14" y="245"/>
                  </a:cubicBezTo>
                  <a:cubicBezTo>
                    <a:pt x="19" y="249"/>
                    <a:pt x="19" y="249"/>
                    <a:pt x="19" y="249"/>
                  </a:cubicBezTo>
                  <a:cubicBezTo>
                    <a:pt x="19" y="249"/>
                    <a:pt x="19" y="249"/>
                    <a:pt x="19" y="250"/>
                  </a:cubicBezTo>
                  <a:cubicBezTo>
                    <a:pt x="18" y="252"/>
                    <a:pt x="17" y="253"/>
                    <a:pt x="15" y="254"/>
                  </a:cubicBezTo>
                  <a:close/>
                  <a:moveTo>
                    <a:pt x="26" y="239"/>
                  </a:moveTo>
                  <a:cubicBezTo>
                    <a:pt x="21" y="236"/>
                    <a:pt x="21" y="236"/>
                    <a:pt x="21" y="236"/>
                  </a:cubicBezTo>
                  <a:cubicBezTo>
                    <a:pt x="21" y="236"/>
                    <a:pt x="21" y="236"/>
                    <a:pt x="21" y="235"/>
                  </a:cubicBezTo>
                  <a:cubicBezTo>
                    <a:pt x="21" y="234"/>
                    <a:pt x="22" y="234"/>
                    <a:pt x="22" y="233"/>
                  </a:cubicBezTo>
                  <a:cubicBezTo>
                    <a:pt x="22" y="232"/>
                    <a:pt x="22" y="231"/>
                    <a:pt x="22" y="231"/>
                  </a:cubicBezTo>
                  <a:cubicBezTo>
                    <a:pt x="28" y="233"/>
                    <a:pt x="28" y="233"/>
                    <a:pt x="28" y="233"/>
                  </a:cubicBezTo>
                  <a:cubicBezTo>
                    <a:pt x="28" y="233"/>
                    <a:pt x="28" y="234"/>
                    <a:pt x="27" y="234"/>
                  </a:cubicBezTo>
                  <a:cubicBezTo>
                    <a:pt x="27" y="235"/>
                    <a:pt x="27" y="236"/>
                    <a:pt x="27" y="237"/>
                  </a:cubicBezTo>
                  <a:cubicBezTo>
                    <a:pt x="26" y="238"/>
                    <a:pt x="26" y="238"/>
                    <a:pt x="26" y="239"/>
                  </a:cubicBezTo>
                  <a:close/>
                  <a:moveTo>
                    <a:pt x="33" y="222"/>
                  </a:moveTo>
                  <a:cubicBezTo>
                    <a:pt x="27" y="221"/>
                    <a:pt x="27" y="221"/>
                    <a:pt x="27" y="221"/>
                  </a:cubicBezTo>
                  <a:cubicBezTo>
                    <a:pt x="27" y="220"/>
                    <a:pt x="27" y="219"/>
                    <a:pt x="28" y="217"/>
                  </a:cubicBezTo>
                  <a:cubicBezTo>
                    <a:pt x="28" y="217"/>
                    <a:pt x="29" y="216"/>
                    <a:pt x="29" y="216"/>
                  </a:cubicBezTo>
                  <a:cubicBezTo>
                    <a:pt x="34" y="217"/>
                    <a:pt x="34" y="217"/>
                    <a:pt x="34" y="217"/>
                  </a:cubicBezTo>
                  <a:cubicBezTo>
                    <a:pt x="34" y="218"/>
                    <a:pt x="34" y="219"/>
                    <a:pt x="33" y="220"/>
                  </a:cubicBezTo>
                  <a:cubicBezTo>
                    <a:pt x="33" y="221"/>
                    <a:pt x="33" y="222"/>
                    <a:pt x="33" y="222"/>
                  </a:cubicBezTo>
                  <a:close/>
                  <a:moveTo>
                    <a:pt x="453" y="221"/>
                  </a:moveTo>
                  <a:cubicBezTo>
                    <a:pt x="452" y="220"/>
                    <a:pt x="450" y="219"/>
                    <a:pt x="449" y="217"/>
                  </a:cubicBezTo>
                  <a:cubicBezTo>
                    <a:pt x="452" y="213"/>
                    <a:pt x="452" y="213"/>
                    <a:pt x="452" y="213"/>
                  </a:cubicBezTo>
                  <a:cubicBezTo>
                    <a:pt x="454" y="214"/>
                    <a:pt x="455" y="215"/>
                    <a:pt x="457" y="216"/>
                  </a:cubicBezTo>
                  <a:lnTo>
                    <a:pt x="453" y="221"/>
                  </a:lnTo>
                  <a:close/>
                  <a:moveTo>
                    <a:pt x="452" y="209"/>
                  </a:moveTo>
                  <a:cubicBezTo>
                    <a:pt x="447" y="207"/>
                    <a:pt x="447" y="207"/>
                    <a:pt x="447" y="207"/>
                  </a:cubicBezTo>
                  <a:cubicBezTo>
                    <a:pt x="447" y="207"/>
                    <a:pt x="447" y="206"/>
                    <a:pt x="447" y="205"/>
                  </a:cubicBezTo>
                  <a:cubicBezTo>
                    <a:pt x="447" y="205"/>
                    <a:pt x="447" y="204"/>
                    <a:pt x="447" y="204"/>
                  </a:cubicBezTo>
                  <a:cubicBezTo>
                    <a:pt x="447" y="202"/>
                    <a:pt x="447" y="202"/>
                    <a:pt x="447" y="202"/>
                  </a:cubicBezTo>
                  <a:cubicBezTo>
                    <a:pt x="453" y="202"/>
                    <a:pt x="453" y="202"/>
                    <a:pt x="453" y="202"/>
                  </a:cubicBezTo>
                  <a:cubicBezTo>
                    <a:pt x="453" y="203"/>
                    <a:pt x="453" y="203"/>
                    <a:pt x="453" y="203"/>
                  </a:cubicBezTo>
                  <a:cubicBezTo>
                    <a:pt x="453" y="204"/>
                    <a:pt x="453" y="205"/>
                    <a:pt x="453" y="205"/>
                  </a:cubicBezTo>
                  <a:cubicBezTo>
                    <a:pt x="453" y="207"/>
                    <a:pt x="453" y="208"/>
                    <a:pt x="452" y="209"/>
                  </a:cubicBezTo>
                  <a:close/>
                  <a:moveTo>
                    <a:pt x="29" y="204"/>
                  </a:moveTo>
                  <a:cubicBezTo>
                    <a:pt x="29" y="204"/>
                    <a:pt x="29" y="204"/>
                    <a:pt x="29" y="204"/>
                  </a:cubicBezTo>
                  <a:cubicBezTo>
                    <a:pt x="29" y="203"/>
                    <a:pt x="28" y="202"/>
                    <a:pt x="27" y="201"/>
                  </a:cubicBezTo>
                  <a:cubicBezTo>
                    <a:pt x="32" y="197"/>
                    <a:pt x="32" y="197"/>
                    <a:pt x="32" y="197"/>
                  </a:cubicBezTo>
                  <a:cubicBezTo>
                    <a:pt x="34" y="199"/>
                    <a:pt x="34" y="202"/>
                    <a:pt x="34" y="204"/>
                  </a:cubicBezTo>
                  <a:lnTo>
                    <a:pt x="29" y="204"/>
                  </a:lnTo>
                  <a:close/>
                  <a:moveTo>
                    <a:pt x="75" y="194"/>
                  </a:moveTo>
                  <a:cubicBezTo>
                    <a:pt x="74" y="194"/>
                    <a:pt x="73" y="193"/>
                    <a:pt x="73" y="193"/>
                  </a:cubicBezTo>
                  <a:cubicBezTo>
                    <a:pt x="74" y="188"/>
                    <a:pt x="74" y="188"/>
                    <a:pt x="74" y="188"/>
                  </a:cubicBezTo>
                  <a:cubicBezTo>
                    <a:pt x="74" y="188"/>
                    <a:pt x="74" y="188"/>
                    <a:pt x="74" y="188"/>
                  </a:cubicBezTo>
                  <a:cubicBezTo>
                    <a:pt x="74" y="188"/>
                    <a:pt x="74" y="188"/>
                    <a:pt x="74" y="188"/>
                  </a:cubicBezTo>
                  <a:cubicBezTo>
                    <a:pt x="74" y="188"/>
                    <a:pt x="74" y="187"/>
                    <a:pt x="74" y="187"/>
                  </a:cubicBezTo>
                  <a:cubicBezTo>
                    <a:pt x="80" y="188"/>
                    <a:pt x="80" y="188"/>
                    <a:pt x="80" y="188"/>
                  </a:cubicBezTo>
                  <a:cubicBezTo>
                    <a:pt x="80" y="193"/>
                    <a:pt x="77" y="194"/>
                    <a:pt x="75" y="194"/>
                  </a:cubicBezTo>
                  <a:close/>
                  <a:moveTo>
                    <a:pt x="450" y="193"/>
                  </a:moveTo>
                  <a:cubicBezTo>
                    <a:pt x="450" y="192"/>
                    <a:pt x="450" y="192"/>
                    <a:pt x="450" y="192"/>
                  </a:cubicBezTo>
                  <a:cubicBezTo>
                    <a:pt x="449" y="191"/>
                    <a:pt x="448" y="189"/>
                    <a:pt x="448" y="187"/>
                  </a:cubicBezTo>
                  <a:cubicBezTo>
                    <a:pt x="448" y="188"/>
                    <a:pt x="448" y="188"/>
                    <a:pt x="448" y="188"/>
                  </a:cubicBezTo>
                  <a:cubicBezTo>
                    <a:pt x="452" y="184"/>
                    <a:pt x="452" y="184"/>
                    <a:pt x="452" y="184"/>
                  </a:cubicBezTo>
                  <a:cubicBezTo>
                    <a:pt x="453" y="185"/>
                    <a:pt x="454" y="186"/>
                    <a:pt x="454" y="187"/>
                  </a:cubicBezTo>
                  <a:cubicBezTo>
                    <a:pt x="454" y="188"/>
                    <a:pt x="454" y="189"/>
                    <a:pt x="455" y="189"/>
                  </a:cubicBezTo>
                  <a:cubicBezTo>
                    <a:pt x="455" y="190"/>
                    <a:pt x="455" y="190"/>
                    <a:pt x="455" y="190"/>
                  </a:cubicBezTo>
                  <a:lnTo>
                    <a:pt x="450" y="193"/>
                  </a:lnTo>
                  <a:close/>
                  <a:moveTo>
                    <a:pt x="27" y="190"/>
                  </a:moveTo>
                  <a:cubicBezTo>
                    <a:pt x="21" y="190"/>
                    <a:pt x="21" y="190"/>
                    <a:pt x="21" y="190"/>
                  </a:cubicBezTo>
                  <a:cubicBezTo>
                    <a:pt x="21" y="189"/>
                    <a:pt x="21" y="189"/>
                    <a:pt x="21" y="189"/>
                  </a:cubicBezTo>
                  <a:cubicBezTo>
                    <a:pt x="21" y="188"/>
                    <a:pt x="21" y="186"/>
                    <a:pt x="22" y="184"/>
                  </a:cubicBezTo>
                  <a:cubicBezTo>
                    <a:pt x="27" y="184"/>
                    <a:pt x="27" y="184"/>
                    <a:pt x="27" y="184"/>
                  </a:cubicBezTo>
                  <a:cubicBezTo>
                    <a:pt x="27" y="186"/>
                    <a:pt x="27" y="188"/>
                    <a:pt x="27" y="189"/>
                  </a:cubicBezTo>
                  <a:lnTo>
                    <a:pt x="27" y="190"/>
                  </a:lnTo>
                  <a:close/>
                  <a:moveTo>
                    <a:pt x="437" y="187"/>
                  </a:moveTo>
                  <a:cubicBezTo>
                    <a:pt x="436" y="186"/>
                    <a:pt x="435" y="183"/>
                    <a:pt x="434" y="180"/>
                  </a:cubicBezTo>
                  <a:cubicBezTo>
                    <a:pt x="440" y="179"/>
                    <a:pt x="440" y="179"/>
                    <a:pt x="440" y="179"/>
                  </a:cubicBezTo>
                  <a:cubicBezTo>
                    <a:pt x="441" y="182"/>
                    <a:pt x="441" y="183"/>
                    <a:pt x="441" y="183"/>
                  </a:cubicBezTo>
                  <a:lnTo>
                    <a:pt x="437" y="187"/>
                  </a:lnTo>
                  <a:close/>
                  <a:moveTo>
                    <a:pt x="65" y="182"/>
                  </a:moveTo>
                  <a:cubicBezTo>
                    <a:pt x="65" y="181"/>
                    <a:pt x="65" y="179"/>
                    <a:pt x="64" y="178"/>
                  </a:cubicBezTo>
                  <a:cubicBezTo>
                    <a:pt x="70" y="175"/>
                    <a:pt x="70" y="175"/>
                    <a:pt x="70" y="175"/>
                  </a:cubicBezTo>
                  <a:cubicBezTo>
                    <a:pt x="71" y="178"/>
                    <a:pt x="71" y="180"/>
                    <a:pt x="71" y="182"/>
                  </a:cubicBezTo>
                  <a:lnTo>
                    <a:pt x="65" y="182"/>
                  </a:lnTo>
                  <a:close/>
                  <a:moveTo>
                    <a:pt x="84" y="178"/>
                  </a:moveTo>
                  <a:cubicBezTo>
                    <a:pt x="78" y="176"/>
                    <a:pt x="78" y="176"/>
                    <a:pt x="78" y="176"/>
                  </a:cubicBezTo>
                  <a:cubicBezTo>
                    <a:pt x="79" y="174"/>
                    <a:pt x="80" y="173"/>
                    <a:pt x="80" y="171"/>
                  </a:cubicBezTo>
                  <a:cubicBezTo>
                    <a:pt x="81" y="170"/>
                    <a:pt x="81" y="170"/>
                    <a:pt x="81" y="170"/>
                  </a:cubicBezTo>
                  <a:cubicBezTo>
                    <a:pt x="86" y="173"/>
                    <a:pt x="86" y="173"/>
                    <a:pt x="86" y="173"/>
                  </a:cubicBezTo>
                  <a:cubicBezTo>
                    <a:pt x="86" y="174"/>
                    <a:pt x="86" y="174"/>
                    <a:pt x="86" y="174"/>
                  </a:cubicBezTo>
                  <a:cubicBezTo>
                    <a:pt x="85" y="175"/>
                    <a:pt x="85" y="176"/>
                    <a:pt x="84" y="178"/>
                  </a:cubicBezTo>
                  <a:close/>
                  <a:moveTo>
                    <a:pt x="28" y="173"/>
                  </a:moveTo>
                  <a:cubicBezTo>
                    <a:pt x="22" y="172"/>
                    <a:pt x="22" y="172"/>
                    <a:pt x="22" y="172"/>
                  </a:cubicBezTo>
                  <a:cubicBezTo>
                    <a:pt x="22" y="171"/>
                    <a:pt x="22" y="170"/>
                    <a:pt x="22" y="169"/>
                  </a:cubicBezTo>
                  <a:cubicBezTo>
                    <a:pt x="22" y="168"/>
                    <a:pt x="23" y="167"/>
                    <a:pt x="23" y="167"/>
                  </a:cubicBezTo>
                  <a:cubicBezTo>
                    <a:pt x="23" y="166"/>
                    <a:pt x="23" y="166"/>
                    <a:pt x="23" y="166"/>
                  </a:cubicBezTo>
                  <a:cubicBezTo>
                    <a:pt x="29" y="167"/>
                    <a:pt x="29" y="167"/>
                    <a:pt x="29" y="167"/>
                  </a:cubicBezTo>
                  <a:cubicBezTo>
                    <a:pt x="28" y="168"/>
                    <a:pt x="28" y="168"/>
                    <a:pt x="28" y="168"/>
                  </a:cubicBezTo>
                  <a:cubicBezTo>
                    <a:pt x="28" y="169"/>
                    <a:pt x="28" y="169"/>
                    <a:pt x="28" y="170"/>
                  </a:cubicBezTo>
                  <a:cubicBezTo>
                    <a:pt x="28" y="171"/>
                    <a:pt x="28" y="172"/>
                    <a:pt x="28" y="173"/>
                  </a:cubicBezTo>
                  <a:close/>
                  <a:moveTo>
                    <a:pt x="431" y="170"/>
                  </a:moveTo>
                  <a:cubicBezTo>
                    <a:pt x="430" y="169"/>
                    <a:pt x="430" y="168"/>
                    <a:pt x="429" y="166"/>
                  </a:cubicBezTo>
                  <a:cubicBezTo>
                    <a:pt x="429" y="166"/>
                    <a:pt x="429" y="165"/>
                    <a:pt x="428" y="165"/>
                  </a:cubicBezTo>
                  <a:cubicBezTo>
                    <a:pt x="434" y="162"/>
                    <a:pt x="434" y="162"/>
                    <a:pt x="434" y="162"/>
                  </a:cubicBezTo>
                  <a:cubicBezTo>
                    <a:pt x="434" y="163"/>
                    <a:pt x="434" y="163"/>
                    <a:pt x="435" y="164"/>
                  </a:cubicBezTo>
                  <a:cubicBezTo>
                    <a:pt x="435" y="165"/>
                    <a:pt x="436" y="166"/>
                    <a:pt x="436" y="167"/>
                  </a:cubicBezTo>
                  <a:lnTo>
                    <a:pt x="431" y="170"/>
                  </a:lnTo>
                  <a:close/>
                  <a:moveTo>
                    <a:pt x="59" y="167"/>
                  </a:moveTo>
                  <a:cubicBezTo>
                    <a:pt x="58" y="166"/>
                    <a:pt x="57" y="164"/>
                    <a:pt x="56" y="162"/>
                  </a:cubicBezTo>
                  <a:cubicBezTo>
                    <a:pt x="62" y="160"/>
                    <a:pt x="62" y="160"/>
                    <a:pt x="62" y="160"/>
                  </a:cubicBezTo>
                  <a:cubicBezTo>
                    <a:pt x="62" y="161"/>
                    <a:pt x="63" y="163"/>
                    <a:pt x="64" y="165"/>
                  </a:cubicBezTo>
                  <a:lnTo>
                    <a:pt x="59" y="167"/>
                  </a:lnTo>
                  <a:close/>
                  <a:moveTo>
                    <a:pt x="93" y="167"/>
                  </a:moveTo>
                  <a:cubicBezTo>
                    <a:pt x="91" y="162"/>
                    <a:pt x="91" y="162"/>
                    <a:pt x="91" y="162"/>
                  </a:cubicBezTo>
                  <a:cubicBezTo>
                    <a:pt x="92" y="161"/>
                    <a:pt x="93" y="161"/>
                    <a:pt x="94" y="160"/>
                  </a:cubicBezTo>
                  <a:cubicBezTo>
                    <a:pt x="99" y="162"/>
                    <a:pt x="99" y="162"/>
                    <a:pt x="99" y="162"/>
                  </a:cubicBezTo>
                  <a:cubicBezTo>
                    <a:pt x="98" y="164"/>
                    <a:pt x="96" y="166"/>
                    <a:pt x="93" y="167"/>
                  </a:cubicBezTo>
                  <a:close/>
                  <a:moveTo>
                    <a:pt x="21" y="158"/>
                  </a:moveTo>
                  <a:cubicBezTo>
                    <a:pt x="20" y="157"/>
                    <a:pt x="20" y="157"/>
                    <a:pt x="19" y="156"/>
                  </a:cubicBezTo>
                  <a:cubicBezTo>
                    <a:pt x="18" y="155"/>
                    <a:pt x="17" y="154"/>
                    <a:pt x="17" y="153"/>
                  </a:cubicBezTo>
                  <a:cubicBezTo>
                    <a:pt x="22" y="150"/>
                    <a:pt x="22" y="150"/>
                    <a:pt x="22" y="150"/>
                  </a:cubicBezTo>
                  <a:cubicBezTo>
                    <a:pt x="22" y="151"/>
                    <a:pt x="23" y="151"/>
                    <a:pt x="24" y="152"/>
                  </a:cubicBezTo>
                  <a:cubicBezTo>
                    <a:pt x="24" y="153"/>
                    <a:pt x="25" y="153"/>
                    <a:pt x="25" y="154"/>
                  </a:cubicBezTo>
                  <a:lnTo>
                    <a:pt x="21" y="158"/>
                  </a:lnTo>
                  <a:close/>
                  <a:moveTo>
                    <a:pt x="423" y="153"/>
                  </a:moveTo>
                  <a:cubicBezTo>
                    <a:pt x="423" y="152"/>
                    <a:pt x="423" y="152"/>
                    <a:pt x="423" y="152"/>
                  </a:cubicBezTo>
                  <a:cubicBezTo>
                    <a:pt x="422" y="146"/>
                    <a:pt x="422" y="146"/>
                    <a:pt x="422" y="146"/>
                  </a:cubicBezTo>
                  <a:cubicBezTo>
                    <a:pt x="423" y="146"/>
                    <a:pt x="423" y="146"/>
                    <a:pt x="423" y="146"/>
                  </a:cubicBezTo>
                  <a:cubicBezTo>
                    <a:pt x="424" y="146"/>
                    <a:pt x="429" y="147"/>
                    <a:pt x="429" y="153"/>
                  </a:cubicBezTo>
                  <a:lnTo>
                    <a:pt x="423" y="153"/>
                  </a:lnTo>
                  <a:close/>
                  <a:moveTo>
                    <a:pt x="100" y="153"/>
                  </a:moveTo>
                  <a:cubicBezTo>
                    <a:pt x="97" y="148"/>
                    <a:pt x="97" y="148"/>
                    <a:pt x="97" y="148"/>
                  </a:cubicBezTo>
                  <a:cubicBezTo>
                    <a:pt x="97" y="148"/>
                    <a:pt x="98" y="147"/>
                    <a:pt x="98" y="147"/>
                  </a:cubicBezTo>
                  <a:cubicBezTo>
                    <a:pt x="99" y="146"/>
                    <a:pt x="101" y="146"/>
                    <a:pt x="102" y="145"/>
                  </a:cubicBezTo>
                  <a:cubicBezTo>
                    <a:pt x="105" y="150"/>
                    <a:pt x="105" y="150"/>
                    <a:pt x="105" y="150"/>
                  </a:cubicBezTo>
                  <a:cubicBezTo>
                    <a:pt x="103" y="151"/>
                    <a:pt x="102" y="151"/>
                    <a:pt x="101" y="152"/>
                  </a:cubicBezTo>
                  <a:cubicBezTo>
                    <a:pt x="101" y="152"/>
                    <a:pt x="101" y="152"/>
                    <a:pt x="100" y="153"/>
                  </a:cubicBezTo>
                  <a:close/>
                  <a:moveTo>
                    <a:pt x="52" y="151"/>
                  </a:moveTo>
                  <a:cubicBezTo>
                    <a:pt x="52" y="150"/>
                    <a:pt x="51" y="149"/>
                    <a:pt x="50" y="149"/>
                  </a:cubicBezTo>
                  <a:cubicBezTo>
                    <a:pt x="51" y="144"/>
                    <a:pt x="51" y="144"/>
                    <a:pt x="51" y="144"/>
                  </a:cubicBezTo>
                  <a:cubicBezTo>
                    <a:pt x="54" y="144"/>
                    <a:pt x="56" y="146"/>
                    <a:pt x="57" y="149"/>
                  </a:cubicBezTo>
                  <a:lnTo>
                    <a:pt x="52" y="151"/>
                  </a:lnTo>
                  <a:close/>
                  <a:moveTo>
                    <a:pt x="37" y="147"/>
                  </a:moveTo>
                  <a:cubicBezTo>
                    <a:pt x="36" y="145"/>
                    <a:pt x="34" y="143"/>
                    <a:pt x="33" y="141"/>
                  </a:cubicBezTo>
                  <a:cubicBezTo>
                    <a:pt x="39" y="139"/>
                    <a:pt x="39" y="139"/>
                    <a:pt x="39" y="139"/>
                  </a:cubicBezTo>
                  <a:cubicBezTo>
                    <a:pt x="39" y="140"/>
                    <a:pt x="40" y="142"/>
                    <a:pt x="41" y="143"/>
                  </a:cubicBezTo>
                  <a:lnTo>
                    <a:pt x="37" y="147"/>
                  </a:lnTo>
                  <a:close/>
                  <a:moveTo>
                    <a:pt x="412" y="146"/>
                  </a:moveTo>
                  <a:cubicBezTo>
                    <a:pt x="411" y="145"/>
                    <a:pt x="410" y="142"/>
                    <a:pt x="409" y="139"/>
                  </a:cubicBezTo>
                  <a:cubicBezTo>
                    <a:pt x="415" y="139"/>
                    <a:pt x="415" y="139"/>
                    <a:pt x="415" y="139"/>
                  </a:cubicBezTo>
                  <a:cubicBezTo>
                    <a:pt x="415" y="140"/>
                    <a:pt x="416" y="142"/>
                    <a:pt x="417" y="143"/>
                  </a:cubicBezTo>
                  <a:lnTo>
                    <a:pt x="412" y="146"/>
                  </a:lnTo>
                  <a:close/>
                  <a:moveTo>
                    <a:pt x="116" y="145"/>
                  </a:moveTo>
                  <a:cubicBezTo>
                    <a:pt x="113" y="139"/>
                    <a:pt x="113" y="139"/>
                    <a:pt x="113" y="139"/>
                  </a:cubicBezTo>
                  <a:cubicBezTo>
                    <a:pt x="115" y="138"/>
                    <a:pt x="116" y="137"/>
                    <a:pt x="117" y="137"/>
                  </a:cubicBezTo>
                  <a:cubicBezTo>
                    <a:pt x="121" y="141"/>
                    <a:pt x="121" y="141"/>
                    <a:pt x="121" y="141"/>
                  </a:cubicBezTo>
                  <a:cubicBezTo>
                    <a:pt x="120" y="142"/>
                    <a:pt x="118" y="143"/>
                    <a:pt x="116" y="145"/>
                  </a:cubicBezTo>
                  <a:close/>
                  <a:moveTo>
                    <a:pt x="26" y="144"/>
                  </a:moveTo>
                  <a:cubicBezTo>
                    <a:pt x="22" y="140"/>
                    <a:pt x="22" y="140"/>
                    <a:pt x="22" y="140"/>
                  </a:cubicBezTo>
                  <a:cubicBezTo>
                    <a:pt x="24" y="138"/>
                    <a:pt x="25" y="136"/>
                    <a:pt x="26" y="135"/>
                  </a:cubicBezTo>
                  <a:cubicBezTo>
                    <a:pt x="30" y="140"/>
                    <a:pt x="30" y="140"/>
                    <a:pt x="30" y="140"/>
                  </a:cubicBezTo>
                  <a:cubicBezTo>
                    <a:pt x="29" y="141"/>
                    <a:pt x="28" y="142"/>
                    <a:pt x="26" y="144"/>
                  </a:cubicBezTo>
                  <a:close/>
                  <a:moveTo>
                    <a:pt x="130" y="139"/>
                  </a:moveTo>
                  <a:cubicBezTo>
                    <a:pt x="130" y="139"/>
                    <a:pt x="130" y="139"/>
                    <a:pt x="129" y="139"/>
                  </a:cubicBezTo>
                  <a:cubicBezTo>
                    <a:pt x="130" y="133"/>
                    <a:pt x="130" y="133"/>
                    <a:pt x="130" y="133"/>
                  </a:cubicBezTo>
                  <a:cubicBezTo>
                    <a:pt x="130" y="133"/>
                    <a:pt x="130" y="133"/>
                    <a:pt x="130" y="133"/>
                  </a:cubicBezTo>
                  <a:cubicBezTo>
                    <a:pt x="131" y="133"/>
                    <a:pt x="132" y="133"/>
                    <a:pt x="133" y="132"/>
                  </a:cubicBezTo>
                  <a:cubicBezTo>
                    <a:pt x="137" y="136"/>
                    <a:pt x="137" y="136"/>
                    <a:pt x="137" y="136"/>
                  </a:cubicBezTo>
                  <a:cubicBezTo>
                    <a:pt x="135" y="138"/>
                    <a:pt x="133" y="139"/>
                    <a:pt x="130" y="139"/>
                  </a:cubicBezTo>
                  <a:close/>
                  <a:moveTo>
                    <a:pt x="408" y="128"/>
                  </a:moveTo>
                  <a:cubicBezTo>
                    <a:pt x="408" y="128"/>
                    <a:pt x="408" y="127"/>
                    <a:pt x="408" y="127"/>
                  </a:cubicBezTo>
                  <a:cubicBezTo>
                    <a:pt x="408" y="125"/>
                    <a:pt x="409" y="123"/>
                    <a:pt x="409" y="121"/>
                  </a:cubicBezTo>
                  <a:cubicBezTo>
                    <a:pt x="415" y="123"/>
                    <a:pt x="415" y="123"/>
                    <a:pt x="415" y="123"/>
                  </a:cubicBezTo>
                  <a:cubicBezTo>
                    <a:pt x="414" y="125"/>
                    <a:pt x="414" y="126"/>
                    <a:pt x="414" y="127"/>
                  </a:cubicBezTo>
                  <a:cubicBezTo>
                    <a:pt x="414" y="127"/>
                    <a:pt x="414" y="127"/>
                    <a:pt x="414" y="127"/>
                  </a:cubicBezTo>
                  <a:lnTo>
                    <a:pt x="408" y="128"/>
                  </a:lnTo>
                  <a:close/>
                  <a:moveTo>
                    <a:pt x="144" y="127"/>
                  </a:moveTo>
                  <a:cubicBezTo>
                    <a:pt x="140" y="123"/>
                    <a:pt x="140" y="123"/>
                    <a:pt x="140" y="123"/>
                  </a:cubicBezTo>
                  <a:cubicBezTo>
                    <a:pt x="142" y="121"/>
                    <a:pt x="142" y="121"/>
                    <a:pt x="142" y="121"/>
                  </a:cubicBezTo>
                  <a:cubicBezTo>
                    <a:pt x="143" y="120"/>
                    <a:pt x="143" y="119"/>
                    <a:pt x="144" y="118"/>
                  </a:cubicBezTo>
                  <a:cubicBezTo>
                    <a:pt x="148" y="122"/>
                    <a:pt x="148" y="122"/>
                    <a:pt x="148" y="122"/>
                  </a:cubicBezTo>
                  <a:cubicBezTo>
                    <a:pt x="148" y="123"/>
                    <a:pt x="147" y="124"/>
                    <a:pt x="146" y="125"/>
                  </a:cubicBezTo>
                  <a:lnTo>
                    <a:pt x="144" y="127"/>
                  </a:lnTo>
                  <a:close/>
                  <a:moveTo>
                    <a:pt x="172" y="119"/>
                  </a:moveTo>
                  <a:cubicBezTo>
                    <a:pt x="169" y="119"/>
                    <a:pt x="167" y="117"/>
                    <a:pt x="166" y="114"/>
                  </a:cubicBezTo>
                  <a:cubicBezTo>
                    <a:pt x="171" y="112"/>
                    <a:pt x="171" y="112"/>
                    <a:pt x="171" y="112"/>
                  </a:cubicBezTo>
                  <a:cubicBezTo>
                    <a:pt x="172" y="113"/>
                    <a:pt x="172" y="113"/>
                    <a:pt x="172" y="113"/>
                  </a:cubicBezTo>
                  <a:cubicBezTo>
                    <a:pt x="172" y="113"/>
                    <a:pt x="172" y="113"/>
                    <a:pt x="172" y="113"/>
                  </a:cubicBezTo>
                  <a:cubicBezTo>
                    <a:pt x="174" y="118"/>
                    <a:pt x="174" y="118"/>
                    <a:pt x="174" y="118"/>
                  </a:cubicBezTo>
                  <a:cubicBezTo>
                    <a:pt x="174" y="119"/>
                    <a:pt x="173" y="119"/>
                    <a:pt x="173" y="119"/>
                  </a:cubicBezTo>
                  <a:cubicBezTo>
                    <a:pt x="172" y="119"/>
                    <a:pt x="172" y="119"/>
                    <a:pt x="172" y="119"/>
                  </a:cubicBezTo>
                  <a:close/>
                  <a:moveTo>
                    <a:pt x="154" y="115"/>
                  </a:moveTo>
                  <a:cubicBezTo>
                    <a:pt x="154" y="109"/>
                    <a:pt x="154" y="109"/>
                    <a:pt x="154" y="109"/>
                  </a:cubicBezTo>
                  <a:cubicBezTo>
                    <a:pt x="155" y="109"/>
                    <a:pt x="155" y="109"/>
                    <a:pt x="155" y="109"/>
                  </a:cubicBezTo>
                  <a:cubicBezTo>
                    <a:pt x="155" y="109"/>
                    <a:pt x="157" y="109"/>
                    <a:pt x="159" y="108"/>
                  </a:cubicBezTo>
                  <a:cubicBezTo>
                    <a:pt x="160" y="114"/>
                    <a:pt x="160" y="114"/>
                    <a:pt x="160" y="114"/>
                  </a:cubicBezTo>
                  <a:cubicBezTo>
                    <a:pt x="158" y="115"/>
                    <a:pt x="156" y="115"/>
                    <a:pt x="155" y="115"/>
                  </a:cubicBezTo>
                  <a:lnTo>
                    <a:pt x="154" y="115"/>
                  </a:lnTo>
                  <a:close/>
                  <a:moveTo>
                    <a:pt x="420" y="113"/>
                  </a:moveTo>
                  <a:cubicBezTo>
                    <a:pt x="415" y="110"/>
                    <a:pt x="415" y="110"/>
                    <a:pt x="415" y="110"/>
                  </a:cubicBezTo>
                  <a:cubicBezTo>
                    <a:pt x="416" y="110"/>
                    <a:pt x="416" y="109"/>
                    <a:pt x="416" y="109"/>
                  </a:cubicBezTo>
                  <a:cubicBezTo>
                    <a:pt x="416" y="108"/>
                    <a:pt x="416" y="108"/>
                    <a:pt x="416" y="108"/>
                  </a:cubicBezTo>
                  <a:cubicBezTo>
                    <a:pt x="416" y="108"/>
                    <a:pt x="417" y="109"/>
                    <a:pt x="417" y="109"/>
                  </a:cubicBezTo>
                  <a:cubicBezTo>
                    <a:pt x="420" y="104"/>
                    <a:pt x="420" y="104"/>
                    <a:pt x="420" y="104"/>
                  </a:cubicBezTo>
                  <a:cubicBezTo>
                    <a:pt x="422" y="105"/>
                    <a:pt x="422" y="106"/>
                    <a:pt x="422" y="108"/>
                  </a:cubicBezTo>
                  <a:cubicBezTo>
                    <a:pt x="422" y="109"/>
                    <a:pt x="422" y="110"/>
                    <a:pt x="422" y="111"/>
                  </a:cubicBezTo>
                  <a:cubicBezTo>
                    <a:pt x="421" y="112"/>
                    <a:pt x="421" y="112"/>
                    <a:pt x="420" y="113"/>
                  </a:cubicBezTo>
                  <a:close/>
                  <a:moveTo>
                    <a:pt x="406" y="111"/>
                  </a:moveTo>
                  <a:cubicBezTo>
                    <a:pt x="405" y="110"/>
                    <a:pt x="405" y="107"/>
                    <a:pt x="404" y="104"/>
                  </a:cubicBezTo>
                  <a:cubicBezTo>
                    <a:pt x="410" y="103"/>
                    <a:pt x="410" y="103"/>
                    <a:pt x="410" y="103"/>
                  </a:cubicBezTo>
                  <a:cubicBezTo>
                    <a:pt x="411" y="107"/>
                    <a:pt x="411" y="108"/>
                    <a:pt x="411" y="108"/>
                  </a:cubicBezTo>
                  <a:lnTo>
                    <a:pt x="406" y="111"/>
                  </a:lnTo>
                  <a:close/>
                  <a:moveTo>
                    <a:pt x="182" y="108"/>
                  </a:moveTo>
                  <a:cubicBezTo>
                    <a:pt x="177" y="105"/>
                    <a:pt x="177" y="105"/>
                    <a:pt x="177" y="105"/>
                  </a:cubicBezTo>
                  <a:cubicBezTo>
                    <a:pt x="178" y="103"/>
                    <a:pt x="178" y="103"/>
                    <a:pt x="178" y="103"/>
                  </a:cubicBezTo>
                  <a:cubicBezTo>
                    <a:pt x="178" y="102"/>
                    <a:pt x="179" y="101"/>
                    <a:pt x="180" y="100"/>
                  </a:cubicBezTo>
                  <a:cubicBezTo>
                    <a:pt x="185" y="102"/>
                    <a:pt x="185" y="102"/>
                    <a:pt x="185" y="102"/>
                  </a:cubicBezTo>
                  <a:cubicBezTo>
                    <a:pt x="184" y="104"/>
                    <a:pt x="184" y="105"/>
                    <a:pt x="183" y="106"/>
                  </a:cubicBezTo>
                  <a:lnTo>
                    <a:pt x="182" y="108"/>
                  </a:lnTo>
                  <a:close/>
                  <a:moveTo>
                    <a:pt x="402" y="97"/>
                  </a:moveTo>
                  <a:cubicBezTo>
                    <a:pt x="401" y="97"/>
                    <a:pt x="401" y="97"/>
                    <a:pt x="400" y="97"/>
                  </a:cubicBezTo>
                  <a:cubicBezTo>
                    <a:pt x="398" y="97"/>
                    <a:pt x="398" y="97"/>
                    <a:pt x="398" y="97"/>
                  </a:cubicBezTo>
                  <a:cubicBezTo>
                    <a:pt x="397" y="97"/>
                    <a:pt x="396" y="96"/>
                    <a:pt x="395" y="95"/>
                  </a:cubicBezTo>
                  <a:cubicBezTo>
                    <a:pt x="399" y="91"/>
                    <a:pt x="399" y="91"/>
                    <a:pt x="399" y="91"/>
                  </a:cubicBezTo>
                  <a:cubicBezTo>
                    <a:pt x="398" y="91"/>
                    <a:pt x="398" y="91"/>
                    <a:pt x="398" y="91"/>
                  </a:cubicBezTo>
                  <a:cubicBezTo>
                    <a:pt x="400" y="91"/>
                    <a:pt x="400" y="91"/>
                    <a:pt x="400" y="91"/>
                  </a:cubicBezTo>
                  <a:cubicBezTo>
                    <a:pt x="401" y="91"/>
                    <a:pt x="402" y="91"/>
                    <a:pt x="403" y="91"/>
                  </a:cubicBezTo>
                  <a:lnTo>
                    <a:pt x="402" y="97"/>
                  </a:lnTo>
                  <a:close/>
                  <a:moveTo>
                    <a:pt x="191" y="92"/>
                  </a:moveTo>
                  <a:cubicBezTo>
                    <a:pt x="190" y="92"/>
                    <a:pt x="189" y="92"/>
                    <a:pt x="188" y="92"/>
                  </a:cubicBezTo>
                  <a:cubicBezTo>
                    <a:pt x="188" y="92"/>
                    <a:pt x="189" y="91"/>
                    <a:pt x="189" y="91"/>
                  </a:cubicBezTo>
                  <a:cubicBezTo>
                    <a:pt x="183" y="89"/>
                    <a:pt x="183" y="89"/>
                    <a:pt x="183" y="89"/>
                  </a:cubicBezTo>
                  <a:cubicBezTo>
                    <a:pt x="185" y="86"/>
                    <a:pt x="187" y="86"/>
                    <a:pt x="188" y="86"/>
                  </a:cubicBezTo>
                  <a:cubicBezTo>
                    <a:pt x="189" y="86"/>
                    <a:pt x="190" y="86"/>
                    <a:pt x="191" y="86"/>
                  </a:cubicBezTo>
                  <a:lnTo>
                    <a:pt x="191" y="92"/>
                  </a:lnTo>
                  <a:close/>
                  <a:moveTo>
                    <a:pt x="207" y="91"/>
                  </a:moveTo>
                  <a:cubicBezTo>
                    <a:pt x="206" y="91"/>
                    <a:pt x="206" y="91"/>
                    <a:pt x="206" y="91"/>
                  </a:cubicBezTo>
                  <a:cubicBezTo>
                    <a:pt x="206" y="91"/>
                    <a:pt x="204" y="90"/>
                    <a:pt x="204" y="90"/>
                  </a:cubicBezTo>
                  <a:cubicBezTo>
                    <a:pt x="201" y="85"/>
                    <a:pt x="201" y="85"/>
                    <a:pt x="201" y="85"/>
                  </a:cubicBezTo>
                  <a:cubicBezTo>
                    <a:pt x="203" y="84"/>
                    <a:pt x="207" y="85"/>
                    <a:pt x="209" y="85"/>
                  </a:cubicBezTo>
                  <a:cubicBezTo>
                    <a:pt x="209" y="86"/>
                    <a:pt x="209" y="86"/>
                    <a:pt x="209" y="86"/>
                  </a:cubicBezTo>
                  <a:lnTo>
                    <a:pt x="207" y="91"/>
                  </a:lnTo>
                  <a:close/>
                  <a:moveTo>
                    <a:pt x="214" y="84"/>
                  </a:moveTo>
                  <a:cubicBezTo>
                    <a:pt x="214" y="84"/>
                    <a:pt x="214" y="84"/>
                    <a:pt x="214" y="83"/>
                  </a:cubicBezTo>
                  <a:cubicBezTo>
                    <a:pt x="211" y="82"/>
                    <a:pt x="211" y="82"/>
                    <a:pt x="211" y="82"/>
                  </a:cubicBezTo>
                  <a:cubicBezTo>
                    <a:pt x="214" y="77"/>
                    <a:pt x="214" y="77"/>
                    <a:pt x="214" y="77"/>
                  </a:cubicBezTo>
                  <a:cubicBezTo>
                    <a:pt x="216" y="78"/>
                    <a:pt x="216" y="78"/>
                    <a:pt x="216" y="78"/>
                  </a:cubicBezTo>
                  <a:cubicBezTo>
                    <a:pt x="217" y="79"/>
                    <a:pt x="219" y="80"/>
                    <a:pt x="220" y="82"/>
                  </a:cubicBezTo>
                  <a:cubicBezTo>
                    <a:pt x="214" y="83"/>
                    <a:pt x="214" y="83"/>
                    <a:pt x="214" y="83"/>
                  </a:cubicBezTo>
                  <a:cubicBezTo>
                    <a:pt x="214" y="84"/>
                    <a:pt x="214" y="84"/>
                    <a:pt x="214" y="84"/>
                  </a:cubicBezTo>
                  <a:close/>
                  <a:moveTo>
                    <a:pt x="390" y="83"/>
                  </a:moveTo>
                  <a:cubicBezTo>
                    <a:pt x="390" y="82"/>
                    <a:pt x="390" y="81"/>
                    <a:pt x="389" y="80"/>
                  </a:cubicBezTo>
                  <a:cubicBezTo>
                    <a:pt x="389" y="79"/>
                    <a:pt x="389" y="79"/>
                    <a:pt x="388" y="78"/>
                  </a:cubicBezTo>
                  <a:cubicBezTo>
                    <a:pt x="394" y="76"/>
                    <a:pt x="394" y="76"/>
                    <a:pt x="394" y="76"/>
                  </a:cubicBezTo>
                  <a:cubicBezTo>
                    <a:pt x="394" y="77"/>
                    <a:pt x="394" y="77"/>
                    <a:pt x="395" y="78"/>
                  </a:cubicBezTo>
                  <a:cubicBezTo>
                    <a:pt x="395" y="79"/>
                    <a:pt x="396" y="80"/>
                    <a:pt x="396" y="81"/>
                  </a:cubicBezTo>
                  <a:lnTo>
                    <a:pt x="390" y="83"/>
                  </a:lnTo>
                  <a:close/>
                  <a:moveTo>
                    <a:pt x="236" y="81"/>
                  </a:moveTo>
                  <a:cubicBezTo>
                    <a:pt x="235" y="80"/>
                    <a:pt x="234" y="80"/>
                    <a:pt x="231" y="80"/>
                  </a:cubicBezTo>
                  <a:cubicBezTo>
                    <a:pt x="232" y="74"/>
                    <a:pt x="232" y="74"/>
                    <a:pt x="232" y="74"/>
                  </a:cubicBezTo>
                  <a:cubicBezTo>
                    <a:pt x="234" y="74"/>
                    <a:pt x="237" y="75"/>
                    <a:pt x="238" y="75"/>
                  </a:cubicBezTo>
                  <a:lnTo>
                    <a:pt x="236" y="81"/>
                  </a:lnTo>
                  <a:close/>
                  <a:moveTo>
                    <a:pt x="248" y="77"/>
                  </a:moveTo>
                  <a:cubicBezTo>
                    <a:pt x="246" y="71"/>
                    <a:pt x="246" y="71"/>
                    <a:pt x="246" y="71"/>
                  </a:cubicBezTo>
                  <a:cubicBezTo>
                    <a:pt x="247" y="71"/>
                    <a:pt x="248" y="70"/>
                    <a:pt x="250" y="70"/>
                  </a:cubicBezTo>
                  <a:cubicBezTo>
                    <a:pt x="250" y="70"/>
                    <a:pt x="251" y="70"/>
                    <a:pt x="251" y="70"/>
                  </a:cubicBezTo>
                  <a:cubicBezTo>
                    <a:pt x="253" y="72"/>
                    <a:pt x="253" y="72"/>
                    <a:pt x="253" y="72"/>
                  </a:cubicBezTo>
                  <a:cubicBezTo>
                    <a:pt x="253" y="75"/>
                    <a:pt x="253" y="75"/>
                    <a:pt x="253" y="75"/>
                  </a:cubicBezTo>
                  <a:cubicBezTo>
                    <a:pt x="253" y="76"/>
                    <a:pt x="252" y="76"/>
                    <a:pt x="251" y="76"/>
                  </a:cubicBezTo>
                  <a:cubicBezTo>
                    <a:pt x="250" y="76"/>
                    <a:pt x="249" y="76"/>
                    <a:pt x="248" y="77"/>
                  </a:cubicBezTo>
                  <a:close/>
                  <a:moveTo>
                    <a:pt x="219" y="76"/>
                  </a:moveTo>
                  <a:cubicBezTo>
                    <a:pt x="219" y="76"/>
                    <a:pt x="219" y="76"/>
                    <a:pt x="218" y="76"/>
                  </a:cubicBezTo>
                  <a:cubicBezTo>
                    <a:pt x="218" y="76"/>
                    <a:pt x="217" y="75"/>
                    <a:pt x="215" y="75"/>
                  </a:cubicBezTo>
                  <a:cubicBezTo>
                    <a:pt x="215" y="70"/>
                    <a:pt x="215" y="70"/>
                    <a:pt x="215" y="70"/>
                  </a:cubicBezTo>
                  <a:cubicBezTo>
                    <a:pt x="215" y="70"/>
                    <a:pt x="216" y="70"/>
                    <a:pt x="216" y="70"/>
                  </a:cubicBezTo>
                  <a:cubicBezTo>
                    <a:pt x="218" y="70"/>
                    <a:pt x="219" y="70"/>
                    <a:pt x="221" y="71"/>
                  </a:cubicBezTo>
                  <a:cubicBezTo>
                    <a:pt x="221" y="71"/>
                    <a:pt x="222" y="71"/>
                    <a:pt x="222" y="71"/>
                  </a:cubicBezTo>
                  <a:lnTo>
                    <a:pt x="219" y="76"/>
                  </a:lnTo>
                  <a:close/>
                  <a:moveTo>
                    <a:pt x="381" y="72"/>
                  </a:moveTo>
                  <a:cubicBezTo>
                    <a:pt x="380" y="72"/>
                    <a:pt x="379" y="72"/>
                    <a:pt x="378" y="71"/>
                  </a:cubicBezTo>
                  <a:cubicBezTo>
                    <a:pt x="381" y="66"/>
                    <a:pt x="381" y="66"/>
                    <a:pt x="381" y="66"/>
                  </a:cubicBezTo>
                  <a:cubicBezTo>
                    <a:pt x="381" y="66"/>
                    <a:pt x="381" y="66"/>
                    <a:pt x="381" y="66"/>
                  </a:cubicBezTo>
                  <a:cubicBezTo>
                    <a:pt x="382" y="66"/>
                    <a:pt x="383" y="66"/>
                    <a:pt x="384" y="66"/>
                  </a:cubicBezTo>
                  <a:cubicBezTo>
                    <a:pt x="384" y="66"/>
                    <a:pt x="385" y="66"/>
                    <a:pt x="385" y="66"/>
                  </a:cubicBezTo>
                  <a:cubicBezTo>
                    <a:pt x="386" y="71"/>
                    <a:pt x="386" y="71"/>
                    <a:pt x="386" y="71"/>
                  </a:cubicBezTo>
                  <a:cubicBezTo>
                    <a:pt x="386" y="71"/>
                    <a:pt x="385" y="72"/>
                    <a:pt x="385" y="72"/>
                  </a:cubicBezTo>
                  <a:cubicBezTo>
                    <a:pt x="384" y="72"/>
                    <a:pt x="382" y="72"/>
                    <a:pt x="381" y="72"/>
                  </a:cubicBezTo>
                  <a:close/>
                  <a:moveTo>
                    <a:pt x="265" y="72"/>
                  </a:moveTo>
                  <a:cubicBezTo>
                    <a:pt x="262" y="67"/>
                    <a:pt x="262" y="67"/>
                    <a:pt x="262" y="67"/>
                  </a:cubicBezTo>
                  <a:cubicBezTo>
                    <a:pt x="262" y="67"/>
                    <a:pt x="262" y="67"/>
                    <a:pt x="262" y="67"/>
                  </a:cubicBezTo>
                  <a:cubicBezTo>
                    <a:pt x="262" y="67"/>
                    <a:pt x="262" y="67"/>
                    <a:pt x="262" y="67"/>
                  </a:cubicBezTo>
                  <a:cubicBezTo>
                    <a:pt x="265" y="62"/>
                    <a:pt x="265" y="62"/>
                    <a:pt x="265" y="62"/>
                  </a:cubicBezTo>
                  <a:cubicBezTo>
                    <a:pt x="266" y="63"/>
                    <a:pt x="268" y="65"/>
                    <a:pt x="268" y="67"/>
                  </a:cubicBezTo>
                  <a:cubicBezTo>
                    <a:pt x="268" y="68"/>
                    <a:pt x="268" y="70"/>
                    <a:pt x="265" y="72"/>
                  </a:cubicBezTo>
                  <a:close/>
                  <a:moveTo>
                    <a:pt x="263" y="66"/>
                  </a:moveTo>
                  <a:cubicBezTo>
                    <a:pt x="263" y="66"/>
                    <a:pt x="263" y="66"/>
                    <a:pt x="263" y="66"/>
                  </a:cubicBezTo>
                  <a:close/>
                  <a:moveTo>
                    <a:pt x="381" y="58"/>
                  </a:moveTo>
                  <a:cubicBezTo>
                    <a:pt x="375" y="58"/>
                    <a:pt x="375" y="58"/>
                    <a:pt x="375" y="58"/>
                  </a:cubicBezTo>
                  <a:cubicBezTo>
                    <a:pt x="375" y="57"/>
                    <a:pt x="375" y="57"/>
                    <a:pt x="375" y="57"/>
                  </a:cubicBezTo>
                  <a:cubicBezTo>
                    <a:pt x="375" y="51"/>
                    <a:pt x="375" y="51"/>
                    <a:pt x="375" y="51"/>
                  </a:cubicBezTo>
                  <a:cubicBezTo>
                    <a:pt x="375" y="51"/>
                    <a:pt x="376" y="51"/>
                    <a:pt x="376" y="51"/>
                  </a:cubicBezTo>
                  <a:cubicBezTo>
                    <a:pt x="379" y="51"/>
                    <a:pt x="381" y="53"/>
                    <a:pt x="381" y="56"/>
                  </a:cubicBezTo>
                  <a:cubicBezTo>
                    <a:pt x="381" y="57"/>
                    <a:pt x="381" y="57"/>
                    <a:pt x="381" y="58"/>
                  </a:cubicBezTo>
                  <a:close/>
                  <a:moveTo>
                    <a:pt x="344" y="57"/>
                  </a:moveTo>
                  <a:cubicBezTo>
                    <a:pt x="344" y="51"/>
                    <a:pt x="344" y="51"/>
                    <a:pt x="344" y="51"/>
                  </a:cubicBezTo>
                  <a:cubicBezTo>
                    <a:pt x="344" y="51"/>
                    <a:pt x="345" y="51"/>
                    <a:pt x="346" y="49"/>
                  </a:cubicBezTo>
                  <a:cubicBezTo>
                    <a:pt x="351" y="52"/>
                    <a:pt x="351" y="52"/>
                    <a:pt x="351" y="52"/>
                  </a:cubicBezTo>
                  <a:cubicBezTo>
                    <a:pt x="349" y="54"/>
                    <a:pt x="347" y="57"/>
                    <a:pt x="344" y="57"/>
                  </a:cubicBezTo>
                  <a:close/>
                  <a:moveTo>
                    <a:pt x="267" y="57"/>
                  </a:moveTo>
                  <a:cubicBezTo>
                    <a:pt x="262" y="53"/>
                    <a:pt x="262" y="53"/>
                    <a:pt x="262" y="53"/>
                  </a:cubicBezTo>
                  <a:cubicBezTo>
                    <a:pt x="263" y="51"/>
                    <a:pt x="265" y="50"/>
                    <a:pt x="269" y="49"/>
                  </a:cubicBezTo>
                  <a:cubicBezTo>
                    <a:pt x="271" y="55"/>
                    <a:pt x="271" y="55"/>
                    <a:pt x="271" y="55"/>
                  </a:cubicBezTo>
                  <a:cubicBezTo>
                    <a:pt x="268" y="55"/>
                    <a:pt x="267" y="56"/>
                    <a:pt x="267" y="57"/>
                  </a:cubicBezTo>
                  <a:close/>
                  <a:moveTo>
                    <a:pt x="280" y="50"/>
                  </a:moveTo>
                  <a:cubicBezTo>
                    <a:pt x="280" y="44"/>
                    <a:pt x="280" y="44"/>
                    <a:pt x="280" y="44"/>
                  </a:cubicBezTo>
                  <a:cubicBezTo>
                    <a:pt x="281" y="44"/>
                    <a:pt x="283" y="44"/>
                    <a:pt x="283" y="44"/>
                  </a:cubicBezTo>
                  <a:cubicBezTo>
                    <a:pt x="288" y="48"/>
                    <a:pt x="288" y="48"/>
                    <a:pt x="288" y="48"/>
                  </a:cubicBezTo>
                  <a:cubicBezTo>
                    <a:pt x="286" y="50"/>
                    <a:pt x="284" y="50"/>
                    <a:pt x="281" y="50"/>
                  </a:cubicBezTo>
                  <a:cubicBezTo>
                    <a:pt x="281" y="50"/>
                    <a:pt x="281" y="50"/>
                    <a:pt x="280" y="50"/>
                  </a:cubicBezTo>
                  <a:close/>
                  <a:moveTo>
                    <a:pt x="341" y="49"/>
                  </a:moveTo>
                  <a:cubicBezTo>
                    <a:pt x="336" y="45"/>
                    <a:pt x="336" y="45"/>
                    <a:pt x="336" y="45"/>
                  </a:cubicBezTo>
                  <a:cubicBezTo>
                    <a:pt x="337" y="45"/>
                    <a:pt x="337" y="44"/>
                    <a:pt x="338" y="44"/>
                  </a:cubicBezTo>
                  <a:cubicBezTo>
                    <a:pt x="338" y="44"/>
                    <a:pt x="338" y="44"/>
                    <a:pt x="338" y="45"/>
                  </a:cubicBezTo>
                  <a:cubicBezTo>
                    <a:pt x="341" y="40"/>
                    <a:pt x="341" y="40"/>
                    <a:pt x="341" y="40"/>
                  </a:cubicBezTo>
                  <a:cubicBezTo>
                    <a:pt x="342" y="41"/>
                    <a:pt x="343" y="43"/>
                    <a:pt x="343" y="45"/>
                  </a:cubicBezTo>
                  <a:cubicBezTo>
                    <a:pt x="343" y="46"/>
                    <a:pt x="343" y="47"/>
                    <a:pt x="342" y="48"/>
                  </a:cubicBezTo>
                  <a:cubicBezTo>
                    <a:pt x="342" y="48"/>
                    <a:pt x="341" y="49"/>
                    <a:pt x="341" y="49"/>
                  </a:cubicBezTo>
                  <a:close/>
                  <a:moveTo>
                    <a:pt x="367" y="47"/>
                  </a:moveTo>
                  <a:cubicBezTo>
                    <a:pt x="367" y="47"/>
                    <a:pt x="367" y="46"/>
                    <a:pt x="367" y="46"/>
                  </a:cubicBezTo>
                  <a:cubicBezTo>
                    <a:pt x="367" y="45"/>
                    <a:pt x="367" y="45"/>
                    <a:pt x="367" y="44"/>
                  </a:cubicBezTo>
                  <a:cubicBezTo>
                    <a:pt x="367" y="44"/>
                    <a:pt x="367" y="44"/>
                    <a:pt x="367" y="43"/>
                  </a:cubicBezTo>
                  <a:cubicBezTo>
                    <a:pt x="367" y="43"/>
                    <a:pt x="367" y="43"/>
                    <a:pt x="367" y="43"/>
                  </a:cubicBezTo>
                  <a:cubicBezTo>
                    <a:pt x="372" y="39"/>
                    <a:pt x="372" y="39"/>
                    <a:pt x="372" y="39"/>
                  </a:cubicBezTo>
                  <a:cubicBezTo>
                    <a:pt x="373" y="40"/>
                    <a:pt x="373" y="42"/>
                    <a:pt x="373" y="43"/>
                  </a:cubicBezTo>
                  <a:cubicBezTo>
                    <a:pt x="373" y="44"/>
                    <a:pt x="373" y="44"/>
                    <a:pt x="373" y="45"/>
                  </a:cubicBezTo>
                  <a:cubicBezTo>
                    <a:pt x="373" y="45"/>
                    <a:pt x="373" y="46"/>
                    <a:pt x="373" y="46"/>
                  </a:cubicBezTo>
                  <a:lnTo>
                    <a:pt x="367" y="47"/>
                  </a:lnTo>
                  <a:close/>
                  <a:moveTo>
                    <a:pt x="356" y="41"/>
                  </a:moveTo>
                  <a:cubicBezTo>
                    <a:pt x="351" y="39"/>
                    <a:pt x="351" y="39"/>
                    <a:pt x="351" y="39"/>
                  </a:cubicBezTo>
                  <a:cubicBezTo>
                    <a:pt x="352" y="37"/>
                    <a:pt x="352" y="37"/>
                    <a:pt x="352" y="37"/>
                  </a:cubicBezTo>
                  <a:cubicBezTo>
                    <a:pt x="352" y="36"/>
                    <a:pt x="353" y="35"/>
                    <a:pt x="353" y="34"/>
                  </a:cubicBezTo>
                  <a:cubicBezTo>
                    <a:pt x="359" y="36"/>
                    <a:pt x="359" y="36"/>
                    <a:pt x="359" y="36"/>
                  </a:cubicBezTo>
                  <a:cubicBezTo>
                    <a:pt x="358" y="37"/>
                    <a:pt x="358" y="38"/>
                    <a:pt x="357" y="40"/>
                  </a:cubicBezTo>
                  <a:lnTo>
                    <a:pt x="356" y="41"/>
                  </a:lnTo>
                  <a:close/>
                  <a:moveTo>
                    <a:pt x="340" y="36"/>
                  </a:moveTo>
                  <a:cubicBezTo>
                    <a:pt x="336" y="32"/>
                    <a:pt x="336" y="32"/>
                    <a:pt x="336" y="32"/>
                  </a:cubicBezTo>
                  <a:cubicBezTo>
                    <a:pt x="336" y="32"/>
                    <a:pt x="336" y="33"/>
                    <a:pt x="336" y="33"/>
                  </a:cubicBezTo>
                  <a:cubicBezTo>
                    <a:pt x="336" y="33"/>
                    <a:pt x="336" y="34"/>
                    <a:pt x="336" y="34"/>
                  </a:cubicBezTo>
                  <a:cubicBezTo>
                    <a:pt x="336" y="34"/>
                    <a:pt x="336" y="33"/>
                    <a:pt x="334" y="32"/>
                  </a:cubicBezTo>
                  <a:cubicBezTo>
                    <a:pt x="338" y="27"/>
                    <a:pt x="338" y="27"/>
                    <a:pt x="338" y="27"/>
                  </a:cubicBezTo>
                  <a:cubicBezTo>
                    <a:pt x="339" y="29"/>
                    <a:pt x="342" y="30"/>
                    <a:pt x="342" y="33"/>
                  </a:cubicBezTo>
                  <a:cubicBezTo>
                    <a:pt x="342" y="34"/>
                    <a:pt x="341" y="35"/>
                    <a:pt x="340" y="36"/>
                  </a:cubicBezTo>
                  <a:close/>
                  <a:moveTo>
                    <a:pt x="291" y="35"/>
                  </a:moveTo>
                  <a:cubicBezTo>
                    <a:pt x="285" y="34"/>
                    <a:pt x="285" y="34"/>
                    <a:pt x="285" y="34"/>
                  </a:cubicBezTo>
                  <a:cubicBezTo>
                    <a:pt x="286" y="29"/>
                    <a:pt x="286" y="29"/>
                    <a:pt x="286" y="29"/>
                  </a:cubicBezTo>
                  <a:cubicBezTo>
                    <a:pt x="291" y="29"/>
                    <a:pt x="291" y="29"/>
                    <a:pt x="291" y="29"/>
                  </a:cubicBezTo>
                  <a:lnTo>
                    <a:pt x="291" y="35"/>
                  </a:lnTo>
                  <a:close/>
                  <a:moveTo>
                    <a:pt x="367" y="31"/>
                  </a:moveTo>
                  <a:cubicBezTo>
                    <a:pt x="366" y="31"/>
                    <a:pt x="366" y="31"/>
                    <a:pt x="364" y="31"/>
                  </a:cubicBezTo>
                  <a:cubicBezTo>
                    <a:pt x="364" y="25"/>
                    <a:pt x="364" y="25"/>
                    <a:pt x="364" y="25"/>
                  </a:cubicBezTo>
                  <a:cubicBezTo>
                    <a:pt x="369" y="25"/>
                    <a:pt x="371" y="27"/>
                    <a:pt x="372" y="29"/>
                  </a:cubicBezTo>
                  <a:cubicBezTo>
                    <a:pt x="367" y="31"/>
                    <a:pt x="367" y="31"/>
                    <a:pt x="367" y="31"/>
                  </a:cubicBezTo>
                  <a:cubicBezTo>
                    <a:pt x="367" y="31"/>
                    <a:pt x="367" y="31"/>
                    <a:pt x="367" y="31"/>
                  </a:cubicBezTo>
                  <a:close/>
                  <a:moveTo>
                    <a:pt x="324" y="24"/>
                  </a:moveTo>
                  <a:cubicBezTo>
                    <a:pt x="324" y="24"/>
                    <a:pt x="324" y="24"/>
                    <a:pt x="324" y="24"/>
                  </a:cubicBezTo>
                  <a:cubicBezTo>
                    <a:pt x="324" y="24"/>
                    <a:pt x="324" y="24"/>
                    <a:pt x="324" y="24"/>
                  </a:cubicBezTo>
                  <a:cubicBezTo>
                    <a:pt x="324" y="24"/>
                    <a:pt x="322" y="23"/>
                    <a:pt x="322" y="23"/>
                  </a:cubicBezTo>
                  <a:cubicBezTo>
                    <a:pt x="322" y="18"/>
                    <a:pt x="322" y="18"/>
                    <a:pt x="322" y="18"/>
                  </a:cubicBezTo>
                  <a:cubicBezTo>
                    <a:pt x="322" y="18"/>
                    <a:pt x="323" y="18"/>
                    <a:pt x="323" y="18"/>
                  </a:cubicBezTo>
                  <a:cubicBezTo>
                    <a:pt x="327" y="18"/>
                    <a:pt x="329" y="20"/>
                    <a:pt x="329" y="21"/>
                  </a:cubicBezTo>
                  <a:lnTo>
                    <a:pt x="324" y="24"/>
                  </a:lnTo>
                  <a:close/>
                  <a:moveTo>
                    <a:pt x="309" y="20"/>
                  </a:moveTo>
                  <a:cubicBezTo>
                    <a:pt x="309" y="20"/>
                    <a:pt x="308" y="20"/>
                    <a:pt x="307" y="19"/>
                  </a:cubicBezTo>
                  <a:cubicBezTo>
                    <a:pt x="306" y="19"/>
                    <a:pt x="305" y="18"/>
                    <a:pt x="304" y="17"/>
                  </a:cubicBezTo>
                  <a:cubicBezTo>
                    <a:pt x="307" y="13"/>
                    <a:pt x="307" y="13"/>
                    <a:pt x="307" y="13"/>
                  </a:cubicBezTo>
                  <a:cubicBezTo>
                    <a:pt x="308" y="13"/>
                    <a:pt x="309" y="14"/>
                    <a:pt x="310" y="14"/>
                  </a:cubicBezTo>
                  <a:cubicBezTo>
                    <a:pt x="310" y="14"/>
                    <a:pt x="311" y="15"/>
                    <a:pt x="312" y="15"/>
                  </a:cubicBezTo>
                  <a:lnTo>
                    <a:pt x="309" y="20"/>
                  </a:lnTo>
                  <a:close/>
                  <a:moveTo>
                    <a:pt x="293" y="17"/>
                  </a:moveTo>
                  <a:cubicBezTo>
                    <a:pt x="287" y="17"/>
                    <a:pt x="287" y="17"/>
                    <a:pt x="287" y="17"/>
                  </a:cubicBezTo>
                  <a:cubicBezTo>
                    <a:pt x="287" y="15"/>
                    <a:pt x="287" y="13"/>
                    <a:pt x="287" y="11"/>
                  </a:cubicBezTo>
                  <a:cubicBezTo>
                    <a:pt x="293" y="12"/>
                    <a:pt x="293" y="12"/>
                    <a:pt x="293" y="12"/>
                  </a:cubicBezTo>
                  <a:cubicBezTo>
                    <a:pt x="293" y="13"/>
                    <a:pt x="293" y="15"/>
                    <a:pt x="293" y="17"/>
                  </a:cubicBezTo>
                  <a:close/>
                  <a:moveTo>
                    <a:pt x="295" y="7"/>
                  </a:moveTo>
                  <a:cubicBezTo>
                    <a:pt x="295" y="6"/>
                    <a:pt x="294" y="6"/>
                    <a:pt x="293" y="5"/>
                  </a:cubicBezTo>
                  <a:cubicBezTo>
                    <a:pt x="294" y="0"/>
                    <a:pt x="294" y="0"/>
                    <a:pt x="294" y="0"/>
                  </a:cubicBezTo>
                  <a:cubicBezTo>
                    <a:pt x="297" y="0"/>
                    <a:pt x="300" y="2"/>
                    <a:pt x="301" y="5"/>
                  </a:cubicBezTo>
                  <a:lnTo>
                    <a:pt x="295"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0" name="iṡḷíḑê">
              <a:extLst>
                <a:ext uri="{FF2B5EF4-FFF2-40B4-BE49-F238E27FC236}">
                  <a16:creationId xmlns:a16="http://schemas.microsoft.com/office/drawing/2014/main" id="{0546F070-4C10-4D2E-8111-9174A37AC4C5}"/>
                </a:ext>
              </a:extLst>
            </p:cNvPr>
            <p:cNvSpPr/>
            <p:nvPr/>
          </p:nvSpPr>
          <p:spPr bwMode="auto">
            <a:xfrm>
              <a:off x="6456363" y="2781300"/>
              <a:ext cx="519113" cy="388938"/>
            </a:xfrm>
            <a:custGeom>
              <a:avLst/>
              <a:gdLst>
                <a:gd name="T0" fmla="*/ 28 w 242"/>
                <a:gd name="T1" fmla="*/ 173 h 182"/>
                <a:gd name="T2" fmla="*/ 41 w 242"/>
                <a:gd name="T3" fmla="*/ 181 h 182"/>
                <a:gd name="T4" fmla="*/ 47 w 242"/>
                <a:gd name="T5" fmla="*/ 180 h 182"/>
                <a:gd name="T6" fmla="*/ 75 w 242"/>
                <a:gd name="T7" fmla="*/ 172 h 182"/>
                <a:gd name="T8" fmla="*/ 75 w 242"/>
                <a:gd name="T9" fmla="*/ 178 h 182"/>
                <a:gd name="T10" fmla="*/ 63 w 242"/>
                <a:gd name="T11" fmla="*/ 171 h 182"/>
                <a:gd name="T12" fmla="*/ 20 w 242"/>
                <a:gd name="T13" fmla="*/ 165 h 182"/>
                <a:gd name="T14" fmla="*/ 25 w 242"/>
                <a:gd name="T15" fmla="*/ 162 h 182"/>
                <a:gd name="T16" fmla="*/ 0 w 242"/>
                <a:gd name="T17" fmla="*/ 160 h 182"/>
                <a:gd name="T18" fmla="*/ 6 w 242"/>
                <a:gd name="T19" fmla="*/ 161 h 182"/>
                <a:gd name="T20" fmla="*/ 77 w 242"/>
                <a:gd name="T21" fmla="*/ 155 h 182"/>
                <a:gd name="T22" fmla="*/ 83 w 242"/>
                <a:gd name="T23" fmla="*/ 160 h 182"/>
                <a:gd name="T24" fmla="*/ 92 w 242"/>
                <a:gd name="T25" fmla="*/ 149 h 182"/>
                <a:gd name="T26" fmla="*/ 98 w 242"/>
                <a:gd name="T27" fmla="*/ 152 h 182"/>
                <a:gd name="T28" fmla="*/ 85 w 242"/>
                <a:gd name="T29" fmla="*/ 143 h 182"/>
                <a:gd name="T30" fmla="*/ 95 w 242"/>
                <a:gd name="T31" fmla="*/ 136 h 182"/>
                <a:gd name="T32" fmla="*/ 94 w 242"/>
                <a:gd name="T33" fmla="*/ 128 h 182"/>
                <a:gd name="T34" fmla="*/ 95 w 242"/>
                <a:gd name="T35" fmla="*/ 136 h 182"/>
                <a:gd name="T36" fmla="*/ 88 w 242"/>
                <a:gd name="T37" fmla="*/ 115 h 182"/>
                <a:gd name="T38" fmla="*/ 94 w 242"/>
                <a:gd name="T39" fmla="*/ 114 h 182"/>
                <a:gd name="T40" fmla="*/ 102 w 242"/>
                <a:gd name="T41" fmla="*/ 108 h 182"/>
                <a:gd name="T42" fmla="*/ 106 w 242"/>
                <a:gd name="T43" fmla="*/ 102 h 182"/>
                <a:gd name="T44" fmla="*/ 110 w 242"/>
                <a:gd name="T45" fmla="*/ 91 h 182"/>
                <a:gd name="T46" fmla="*/ 118 w 242"/>
                <a:gd name="T47" fmla="*/ 92 h 182"/>
                <a:gd name="T48" fmla="*/ 123 w 242"/>
                <a:gd name="T49" fmla="*/ 83 h 182"/>
                <a:gd name="T50" fmla="*/ 124 w 242"/>
                <a:gd name="T51" fmla="*/ 75 h 182"/>
                <a:gd name="T52" fmla="*/ 123 w 242"/>
                <a:gd name="T53" fmla="*/ 83 h 182"/>
                <a:gd name="T54" fmla="*/ 132 w 242"/>
                <a:gd name="T55" fmla="*/ 68 h 182"/>
                <a:gd name="T56" fmla="*/ 138 w 242"/>
                <a:gd name="T57" fmla="*/ 69 h 182"/>
                <a:gd name="T58" fmla="*/ 140 w 242"/>
                <a:gd name="T59" fmla="*/ 55 h 182"/>
                <a:gd name="T60" fmla="*/ 146 w 242"/>
                <a:gd name="T61" fmla="*/ 51 h 182"/>
                <a:gd name="T62" fmla="*/ 154 w 242"/>
                <a:gd name="T63" fmla="*/ 47 h 182"/>
                <a:gd name="T64" fmla="*/ 160 w 242"/>
                <a:gd name="T65" fmla="*/ 43 h 182"/>
                <a:gd name="T66" fmla="*/ 166 w 242"/>
                <a:gd name="T67" fmla="*/ 32 h 182"/>
                <a:gd name="T68" fmla="*/ 173 w 242"/>
                <a:gd name="T69" fmla="*/ 36 h 182"/>
                <a:gd name="T70" fmla="*/ 200 w 242"/>
                <a:gd name="T71" fmla="*/ 33 h 182"/>
                <a:gd name="T72" fmla="*/ 201 w 242"/>
                <a:gd name="T73" fmla="*/ 24 h 182"/>
                <a:gd name="T74" fmla="*/ 200 w 242"/>
                <a:gd name="T75" fmla="*/ 33 h 182"/>
                <a:gd name="T76" fmla="*/ 187 w 242"/>
                <a:gd name="T77" fmla="*/ 23 h 182"/>
                <a:gd name="T78" fmla="*/ 191 w 242"/>
                <a:gd name="T79" fmla="*/ 30 h 182"/>
                <a:gd name="T80" fmla="*/ 209 w 242"/>
                <a:gd name="T81" fmla="*/ 28 h 182"/>
                <a:gd name="T82" fmla="*/ 216 w 242"/>
                <a:gd name="T83" fmla="*/ 24 h 182"/>
                <a:gd name="T84" fmla="*/ 172 w 242"/>
                <a:gd name="T85" fmla="*/ 27 h 182"/>
                <a:gd name="T86" fmla="*/ 176 w 242"/>
                <a:gd name="T87" fmla="*/ 23 h 182"/>
                <a:gd name="T88" fmla="*/ 172 w 242"/>
                <a:gd name="T89" fmla="*/ 16 h 182"/>
                <a:gd name="T90" fmla="*/ 175 w 242"/>
                <a:gd name="T91" fmla="*/ 19 h 182"/>
                <a:gd name="T92" fmla="*/ 219 w 242"/>
                <a:gd name="T93" fmla="*/ 10 h 182"/>
                <a:gd name="T94" fmla="*/ 222 w 242"/>
                <a:gd name="T95" fmla="*/ 14 h 182"/>
                <a:gd name="T96" fmla="*/ 233 w 242"/>
                <a:gd name="T97" fmla="*/ 1 h 182"/>
                <a:gd name="T98" fmla="*/ 237 w 242"/>
                <a:gd name="T99"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82">
                  <a:moveTo>
                    <a:pt x="27" y="182"/>
                  </a:moveTo>
                  <a:cubicBezTo>
                    <a:pt x="26" y="180"/>
                    <a:pt x="24" y="179"/>
                    <a:pt x="23" y="176"/>
                  </a:cubicBezTo>
                  <a:cubicBezTo>
                    <a:pt x="28" y="173"/>
                    <a:pt x="28" y="173"/>
                    <a:pt x="28" y="173"/>
                  </a:cubicBezTo>
                  <a:cubicBezTo>
                    <a:pt x="29" y="176"/>
                    <a:pt x="30" y="176"/>
                    <a:pt x="31" y="177"/>
                  </a:cubicBezTo>
                  <a:lnTo>
                    <a:pt x="27" y="182"/>
                  </a:lnTo>
                  <a:close/>
                  <a:moveTo>
                    <a:pt x="41" y="181"/>
                  </a:moveTo>
                  <a:cubicBezTo>
                    <a:pt x="40" y="176"/>
                    <a:pt x="40" y="176"/>
                    <a:pt x="40" y="176"/>
                  </a:cubicBezTo>
                  <a:cubicBezTo>
                    <a:pt x="45" y="174"/>
                    <a:pt x="45" y="174"/>
                    <a:pt x="45" y="174"/>
                  </a:cubicBezTo>
                  <a:cubicBezTo>
                    <a:pt x="47" y="180"/>
                    <a:pt x="47" y="180"/>
                    <a:pt x="47" y="180"/>
                  </a:cubicBezTo>
                  <a:lnTo>
                    <a:pt x="41" y="181"/>
                  </a:lnTo>
                  <a:close/>
                  <a:moveTo>
                    <a:pt x="75" y="178"/>
                  </a:moveTo>
                  <a:cubicBezTo>
                    <a:pt x="75" y="172"/>
                    <a:pt x="75" y="172"/>
                    <a:pt x="75" y="172"/>
                  </a:cubicBezTo>
                  <a:cubicBezTo>
                    <a:pt x="76" y="172"/>
                    <a:pt x="77" y="171"/>
                    <a:pt x="77" y="171"/>
                  </a:cubicBezTo>
                  <a:cubicBezTo>
                    <a:pt x="82" y="173"/>
                    <a:pt x="82" y="173"/>
                    <a:pt x="82" y="173"/>
                  </a:cubicBezTo>
                  <a:cubicBezTo>
                    <a:pt x="81" y="175"/>
                    <a:pt x="79" y="178"/>
                    <a:pt x="75" y="178"/>
                  </a:cubicBezTo>
                  <a:close/>
                  <a:moveTo>
                    <a:pt x="58" y="177"/>
                  </a:moveTo>
                  <a:cubicBezTo>
                    <a:pt x="57" y="172"/>
                    <a:pt x="57" y="172"/>
                    <a:pt x="57" y="172"/>
                  </a:cubicBezTo>
                  <a:cubicBezTo>
                    <a:pt x="60" y="171"/>
                    <a:pt x="62" y="171"/>
                    <a:pt x="63" y="171"/>
                  </a:cubicBezTo>
                  <a:cubicBezTo>
                    <a:pt x="63" y="177"/>
                    <a:pt x="63" y="177"/>
                    <a:pt x="63" y="177"/>
                  </a:cubicBezTo>
                  <a:cubicBezTo>
                    <a:pt x="62" y="177"/>
                    <a:pt x="60" y="177"/>
                    <a:pt x="58" y="177"/>
                  </a:cubicBezTo>
                  <a:close/>
                  <a:moveTo>
                    <a:pt x="20" y="165"/>
                  </a:moveTo>
                  <a:cubicBezTo>
                    <a:pt x="20" y="165"/>
                    <a:pt x="19" y="164"/>
                    <a:pt x="16" y="163"/>
                  </a:cubicBezTo>
                  <a:cubicBezTo>
                    <a:pt x="19" y="158"/>
                    <a:pt x="19" y="158"/>
                    <a:pt x="19" y="158"/>
                  </a:cubicBezTo>
                  <a:cubicBezTo>
                    <a:pt x="21" y="159"/>
                    <a:pt x="23" y="160"/>
                    <a:pt x="25" y="162"/>
                  </a:cubicBezTo>
                  <a:lnTo>
                    <a:pt x="20" y="165"/>
                  </a:lnTo>
                  <a:close/>
                  <a:moveTo>
                    <a:pt x="6" y="161"/>
                  </a:moveTo>
                  <a:cubicBezTo>
                    <a:pt x="2" y="160"/>
                    <a:pt x="0" y="160"/>
                    <a:pt x="0" y="160"/>
                  </a:cubicBezTo>
                  <a:cubicBezTo>
                    <a:pt x="0" y="154"/>
                    <a:pt x="0" y="154"/>
                    <a:pt x="0" y="154"/>
                  </a:cubicBezTo>
                  <a:cubicBezTo>
                    <a:pt x="0" y="154"/>
                    <a:pt x="3" y="154"/>
                    <a:pt x="6" y="155"/>
                  </a:cubicBezTo>
                  <a:lnTo>
                    <a:pt x="6" y="161"/>
                  </a:lnTo>
                  <a:close/>
                  <a:moveTo>
                    <a:pt x="77" y="160"/>
                  </a:moveTo>
                  <a:cubicBezTo>
                    <a:pt x="77" y="158"/>
                    <a:pt x="77" y="158"/>
                    <a:pt x="77" y="158"/>
                  </a:cubicBezTo>
                  <a:cubicBezTo>
                    <a:pt x="77" y="157"/>
                    <a:pt x="77" y="156"/>
                    <a:pt x="77" y="155"/>
                  </a:cubicBezTo>
                  <a:cubicBezTo>
                    <a:pt x="83" y="154"/>
                    <a:pt x="83" y="154"/>
                    <a:pt x="83" y="154"/>
                  </a:cubicBezTo>
                  <a:cubicBezTo>
                    <a:pt x="83" y="155"/>
                    <a:pt x="83" y="157"/>
                    <a:pt x="83" y="158"/>
                  </a:cubicBezTo>
                  <a:cubicBezTo>
                    <a:pt x="83" y="160"/>
                    <a:pt x="83" y="160"/>
                    <a:pt x="83" y="160"/>
                  </a:cubicBezTo>
                  <a:lnTo>
                    <a:pt x="77" y="160"/>
                  </a:lnTo>
                  <a:close/>
                  <a:moveTo>
                    <a:pt x="98" y="152"/>
                  </a:moveTo>
                  <a:cubicBezTo>
                    <a:pt x="92" y="149"/>
                    <a:pt x="92" y="149"/>
                    <a:pt x="92" y="149"/>
                  </a:cubicBezTo>
                  <a:cubicBezTo>
                    <a:pt x="93" y="148"/>
                    <a:pt x="94" y="146"/>
                    <a:pt x="94" y="144"/>
                  </a:cubicBezTo>
                  <a:cubicBezTo>
                    <a:pt x="100" y="146"/>
                    <a:pt x="100" y="146"/>
                    <a:pt x="100" y="146"/>
                  </a:cubicBezTo>
                  <a:cubicBezTo>
                    <a:pt x="99" y="148"/>
                    <a:pt x="99" y="150"/>
                    <a:pt x="98" y="152"/>
                  </a:cubicBezTo>
                  <a:close/>
                  <a:moveTo>
                    <a:pt x="86" y="152"/>
                  </a:moveTo>
                  <a:cubicBezTo>
                    <a:pt x="84" y="149"/>
                    <a:pt x="84" y="149"/>
                    <a:pt x="83" y="149"/>
                  </a:cubicBezTo>
                  <a:cubicBezTo>
                    <a:pt x="85" y="143"/>
                    <a:pt x="85" y="143"/>
                    <a:pt x="85" y="143"/>
                  </a:cubicBezTo>
                  <a:cubicBezTo>
                    <a:pt x="88" y="144"/>
                    <a:pt x="89" y="146"/>
                    <a:pt x="91" y="148"/>
                  </a:cubicBezTo>
                  <a:lnTo>
                    <a:pt x="86" y="152"/>
                  </a:lnTo>
                  <a:close/>
                  <a:moveTo>
                    <a:pt x="95" y="136"/>
                  </a:moveTo>
                  <a:cubicBezTo>
                    <a:pt x="94" y="135"/>
                    <a:pt x="93" y="135"/>
                    <a:pt x="93" y="134"/>
                  </a:cubicBezTo>
                  <a:cubicBezTo>
                    <a:pt x="92" y="133"/>
                    <a:pt x="91" y="133"/>
                    <a:pt x="90" y="132"/>
                  </a:cubicBezTo>
                  <a:cubicBezTo>
                    <a:pt x="94" y="128"/>
                    <a:pt x="94" y="128"/>
                    <a:pt x="94" y="128"/>
                  </a:cubicBezTo>
                  <a:cubicBezTo>
                    <a:pt x="95" y="129"/>
                    <a:pt x="96" y="129"/>
                    <a:pt x="96" y="130"/>
                  </a:cubicBezTo>
                  <a:cubicBezTo>
                    <a:pt x="97" y="131"/>
                    <a:pt x="98" y="131"/>
                    <a:pt x="99" y="132"/>
                  </a:cubicBezTo>
                  <a:lnTo>
                    <a:pt x="95" y="136"/>
                  </a:lnTo>
                  <a:close/>
                  <a:moveTo>
                    <a:pt x="93" y="120"/>
                  </a:moveTo>
                  <a:cubicBezTo>
                    <a:pt x="88" y="118"/>
                    <a:pt x="88" y="118"/>
                    <a:pt x="88" y="118"/>
                  </a:cubicBezTo>
                  <a:cubicBezTo>
                    <a:pt x="88" y="117"/>
                    <a:pt x="88" y="116"/>
                    <a:pt x="88" y="115"/>
                  </a:cubicBezTo>
                  <a:cubicBezTo>
                    <a:pt x="88" y="114"/>
                    <a:pt x="88" y="114"/>
                    <a:pt x="88" y="114"/>
                  </a:cubicBezTo>
                  <a:cubicBezTo>
                    <a:pt x="88" y="114"/>
                    <a:pt x="88" y="114"/>
                    <a:pt x="88" y="113"/>
                  </a:cubicBezTo>
                  <a:cubicBezTo>
                    <a:pt x="94" y="114"/>
                    <a:pt x="94" y="114"/>
                    <a:pt x="94" y="114"/>
                  </a:cubicBezTo>
                  <a:cubicBezTo>
                    <a:pt x="94" y="115"/>
                    <a:pt x="94" y="115"/>
                    <a:pt x="94" y="115"/>
                  </a:cubicBezTo>
                  <a:cubicBezTo>
                    <a:pt x="94" y="116"/>
                    <a:pt x="94" y="118"/>
                    <a:pt x="93" y="120"/>
                  </a:cubicBezTo>
                  <a:close/>
                  <a:moveTo>
                    <a:pt x="102" y="108"/>
                  </a:moveTo>
                  <a:cubicBezTo>
                    <a:pt x="97" y="103"/>
                    <a:pt x="97" y="103"/>
                    <a:pt x="97" y="103"/>
                  </a:cubicBezTo>
                  <a:cubicBezTo>
                    <a:pt x="99" y="102"/>
                    <a:pt x="100" y="101"/>
                    <a:pt x="100" y="100"/>
                  </a:cubicBezTo>
                  <a:cubicBezTo>
                    <a:pt x="106" y="102"/>
                    <a:pt x="106" y="102"/>
                    <a:pt x="106" y="102"/>
                  </a:cubicBezTo>
                  <a:cubicBezTo>
                    <a:pt x="105" y="104"/>
                    <a:pt x="104" y="106"/>
                    <a:pt x="102" y="108"/>
                  </a:cubicBezTo>
                  <a:close/>
                  <a:moveTo>
                    <a:pt x="113" y="96"/>
                  </a:moveTo>
                  <a:cubicBezTo>
                    <a:pt x="110" y="91"/>
                    <a:pt x="110" y="91"/>
                    <a:pt x="110" y="91"/>
                  </a:cubicBezTo>
                  <a:cubicBezTo>
                    <a:pt x="110" y="90"/>
                    <a:pt x="110" y="90"/>
                    <a:pt x="110" y="90"/>
                  </a:cubicBezTo>
                  <a:cubicBezTo>
                    <a:pt x="112" y="89"/>
                    <a:pt x="113" y="88"/>
                    <a:pt x="114" y="88"/>
                  </a:cubicBezTo>
                  <a:cubicBezTo>
                    <a:pt x="118" y="92"/>
                    <a:pt x="118" y="92"/>
                    <a:pt x="118" y="92"/>
                  </a:cubicBezTo>
                  <a:cubicBezTo>
                    <a:pt x="117" y="93"/>
                    <a:pt x="115" y="94"/>
                    <a:pt x="114" y="95"/>
                  </a:cubicBezTo>
                  <a:lnTo>
                    <a:pt x="113" y="96"/>
                  </a:lnTo>
                  <a:close/>
                  <a:moveTo>
                    <a:pt x="123" y="83"/>
                  </a:moveTo>
                  <a:cubicBezTo>
                    <a:pt x="120" y="78"/>
                    <a:pt x="120" y="78"/>
                    <a:pt x="120" y="78"/>
                  </a:cubicBezTo>
                  <a:cubicBezTo>
                    <a:pt x="120" y="78"/>
                    <a:pt x="121" y="78"/>
                    <a:pt x="121" y="77"/>
                  </a:cubicBezTo>
                  <a:cubicBezTo>
                    <a:pt x="122" y="77"/>
                    <a:pt x="123" y="76"/>
                    <a:pt x="124" y="75"/>
                  </a:cubicBezTo>
                  <a:cubicBezTo>
                    <a:pt x="128" y="79"/>
                    <a:pt x="128" y="79"/>
                    <a:pt x="128" y="79"/>
                  </a:cubicBezTo>
                  <a:cubicBezTo>
                    <a:pt x="127" y="80"/>
                    <a:pt x="126" y="81"/>
                    <a:pt x="124" y="82"/>
                  </a:cubicBezTo>
                  <a:lnTo>
                    <a:pt x="123" y="83"/>
                  </a:lnTo>
                  <a:close/>
                  <a:moveTo>
                    <a:pt x="137" y="73"/>
                  </a:moveTo>
                  <a:cubicBezTo>
                    <a:pt x="132" y="70"/>
                    <a:pt x="132" y="70"/>
                    <a:pt x="132" y="70"/>
                  </a:cubicBezTo>
                  <a:cubicBezTo>
                    <a:pt x="132" y="70"/>
                    <a:pt x="132" y="69"/>
                    <a:pt x="132" y="68"/>
                  </a:cubicBezTo>
                  <a:cubicBezTo>
                    <a:pt x="132" y="67"/>
                    <a:pt x="133" y="66"/>
                    <a:pt x="133" y="65"/>
                  </a:cubicBezTo>
                  <a:cubicBezTo>
                    <a:pt x="139" y="67"/>
                    <a:pt x="139" y="67"/>
                    <a:pt x="139" y="67"/>
                  </a:cubicBezTo>
                  <a:cubicBezTo>
                    <a:pt x="138" y="67"/>
                    <a:pt x="138" y="68"/>
                    <a:pt x="138" y="69"/>
                  </a:cubicBezTo>
                  <a:cubicBezTo>
                    <a:pt x="138" y="70"/>
                    <a:pt x="138" y="72"/>
                    <a:pt x="137" y="73"/>
                  </a:cubicBezTo>
                  <a:close/>
                  <a:moveTo>
                    <a:pt x="145" y="57"/>
                  </a:moveTo>
                  <a:cubicBezTo>
                    <a:pt x="140" y="55"/>
                    <a:pt x="140" y="55"/>
                    <a:pt x="140" y="55"/>
                  </a:cubicBezTo>
                  <a:cubicBezTo>
                    <a:pt x="140" y="55"/>
                    <a:pt x="140" y="55"/>
                    <a:pt x="140" y="54"/>
                  </a:cubicBezTo>
                  <a:cubicBezTo>
                    <a:pt x="140" y="52"/>
                    <a:pt x="140" y="51"/>
                    <a:pt x="141" y="49"/>
                  </a:cubicBezTo>
                  <a:cubicBezTo>
                    <a:pt x="146" y="51"/>
                    <a:pt x="146" y="51"/>
                    <a:pt x="146" y="51"/>
                  </a:cubicBezTo>
                  <a:cubicBezTo>
                    <a:pt x="146" y="52"/>
                    <a:pt x="146" y="53"/>
                    <a:pt x="146" y="54"/>
                  </a:cubicBezTo>
                  <a:cubicBezTo>
                    <a:pt x="146" y="55"/>
                    <a:pt x="146" y="56"/>
                    <a:pt x="145" y="57"/>
                  </a:cubicBezTo>
                  <a:close/>
                  <a:moveTo>
                    <a:pt x="154" y="47"/>
                  </a:moveTo>
                  <a:cubicBezTo>
                    <a:pt x="152" y="42"/>
                    <a:pt x="152" y="42"/>
                    <a:pt x="152" y="42"/>
                  </a:cubicBezTo>
                  <a:cubicBezTo>
                    <a:pt x="153" y="41"/>
                    <a:pt x="155" y="40"/>
                    <a:pt x="155" y="39"/>
                  </a:cubicBezTo>
                  <a:cubicBezTo>
                    <a:pt x="160" y="43"/>
                    <a:pt x="160" y="43"/>
                    <a:pt x="160" y="43"/>
                  </a:cubicBezTo>
                  <a:cubicBezTo>
                    <a:pt x="159" y="45"/>
                    <a:pt x="157" y="46"/>
                    <a:pt x="154" y="47"/>
                  </a:cubicBezTo>
                  <a:close/>
                  <a:moveTo>
                    <a:pt x="166" y="38"/>
                  </a:moveTo>
                  <a:cubicBezTo>
                    <a:pt x="166" y="32"/>
                    <a:pt x="166" y="32"/>
                    <a:pt x="166" y="32"/>
                  </a:cubicBezTo>
                  <a:cubicBezTo>
                    <a:pt x="167" y="32"/>
                    <a:pt x="167" y="32"/>
                    <a:pt x="167" y="32"/>
                  </a:cubicBezTo>
                  <a:cubicBezTo>
                    <a:pt x="168" y="32"/>
                    <a:pt x="170" y="32"/>
                    <a:pt x="171" y="31"/>
                  </a:cubicBezTo>
                  <a:cubicBezTo>
                    <a:pt x="173" y="36"/>
                    <a:pt x="173" y="36"/>
                    <a:pt x="173" y="36"/>
                  </a:cubicBezTo>
                  <a:cubicBezTo>
                    <a:pt x="171" y="37"/>
                    <a:pt x="169" y="38"/>
                    <a:pt x="167" y="38"/>
                  </a:cubicBezTo>
                  <a:lnTo>
                    <a:pt x="166" y="38"/>
                  </a:lnTo>
                  <a:close/>
                  <a:moveTo>
                    <a:pt x="200" y="33"/>
                  </a:moveTo>
                  <a:cubicBezTo>
                    <a:pt x="199" y="32"/>
                    <a:pt x="198" y="30"/>
                    <a:pt x="198" y="29"/>
                  </a:cubicBezTo>
                  <a:cubicBezTo>
                    <a:pt x="197" y="28"/>
                    <a:pt x="197" y="28"/>
                    <a:pt x="197" y="28"/>
                  </a:cubicBezTo>
                  <a:cubicBezTo>
                    <a:pt x="201" y="24"/>
                    <a:pt x="201" y="24"/>
                    <a:pt x="201" y="24"/>
                  </a:cubicBezTo>
                  <a:cubicBezTo>
                    <a:pt x="202" y="25"/>
                    <a:pt x="202" y="25"/>
                    <a:pt x="203" y="26"/>
                  </a:cubicBezTo>
                  <a:cubicBezTo>
                    <a:pt x="203" y="27"/>
                    <a:pt x="204" y="28"/>
                    <a:pt x="204" y="29"/>
                  </a:cubicBezTo>
                  <a:lnTo>
                    <a:pt x="200" y="33"/>
                  </a:lnTo>
                  <a:close/>
                  <a:moveTo>
                    <a:pt x="188" y="31"/>
                  </a:moveTo>
                  <a:cubicBezTo>
                    <a:pt x="186" y="31"/>
                    <a:pt x="184" y="29"/>
                    <a:pt x="183" y="27"/>
                  </a:cubicBezTo>
                  <a:cubicBezTo>
                    <a:pt x="187" y="23"/>
                    <a:pt x="187" y="23"/>
                    <a:pt x="187" y="23"/>
                  </a:cubicBezTo>
                  <a:cubicBezTo>
                    <a:pt x="188" y="25"/>
                    <a:pt x="189" y="25"/>
                    <a:pt x="189" y="25"/>
                  </a:cubicBezTo>
                  <a:cubicBezTo>
                    <a:pt x="188" y="25"/>
                    <a:pt x="188" y="25"/>
                    <a:pt x="188" y="25"/>
                  </a:cubicBezTo>
                  <a:cubicBezTo>
                    <a:pt x="191" y="30"/>
                    <a:pt x="191" y="30"/>
                    <a:pt x="191" y="30"/>
                  </a:cubicBezTo>
                  <a:cubicBezTo>
                    <a:pt x="190" y="30"/>
                    <a:pt x="189" y="31"/>
                    <a:pt x="188" y="31"/>
                  </a:cubicBezTo>
                  <a:close/>
                  <a:moveTo>
                    <a:pt x="214" y="30"/>
                  </a:moveTo>
                  <a:cubicBezTo>
                    <a:pt x="209" y="28"/>
                    <a:pt x="209" y="28"/>
                    <a:pt x="209" y="28"/>
                  </a:cubicBezTo>
                  <a:cubicBezTo>
                    <a:pt x="209" y="27"/>
                    <a:pt x="209" y="26"/>
                    <a:pt x="210" y="25"/>
                  </a:cubicBezTo>
                  <a:cubicBezTo>
                    <a:pt x="210" y="24"/>
                    <a:pt x="210" y="23"/>
                    <a:pt x="210" y="22"/>
                  </a:cubicBezTo>
                  <a:cubicBezTo>
                    <a:pt x="216" y="24"/>
                    <a:pt x="216" y="24"/>
                    <a:pt x="216" y="24"/>
                  </a:cubicBezTo>
                  <a:cubicBezTo>
                    <a:pt x="216" y="25"/>
                    <a:pt x="215" y="25"/>
                    <a:pt x="215" y="26"/>
                  </a:cubicBezTo>
                  <a:cubicBezTo>
                    <a:pt x="215" y="27"/>
                    <a:pt x="215" y="29"/>
                    <a:pt x="214" y="30"/>
                  </a:cubicBezTo>
                  <a:close/>
                  <a:moveTo>
                    <a:pt x="172" y="27"/>
                  </a:moveTo>
                  <a:cubicBezTo>
                    <a:pt x="170" y="26"/>
                    <a:pt x="169" y="24"/>
                    <a:pt x="168" y="22"/>
                  </a:cubicBezTo>
                  <a:cubicBezTo>
                    <a:pt x="173" y="19"/>
                    <a:pt x="173" y="19"/>
                    <a:pt x="173" y="19"/>
                  </a:cubicBezTo>
                  <a:cubicBezTo>
                    <a:pt x="174" y="20"/>
                    <a:pt x="175" y="22"/>
                    <a:pt x="176" y="23"/>
                  </a:cubicBezTo>
                  <a:lnTo>
                    <a:pt x="172" y="27"/>
                  </a:lnTo>
                  <a:close/>
                  <a:moveTo>
                    <a:pt x="175" y="19"/>
                  </a:moveTo>
                  <a:cubicBezTo>
                    <a:pt x="174" y="17"/>
                    <a:pt x="172" y="16"/>
                    <a:pt x="172" y="16"/>
                  </a:cubicBezTo>
                  <a:cubicBezTo>
                    <a:pt x="173" y="11"/>
                    <a:pt x="173" y="11"/>
                    <a:pt x="173" y="11"/>
                  </a:cubicBezTo>
                  <a:cubicBezTo>
                    <a:pt x="175" y="11"/>
                    <a:pt x="177" y="12"/>
                    <a:pt x="179" y="14"/>
                  </a:cubicBezTo>
                  <a:lnTo>
                    <a:pt x="175" y="19"/>
                  </a:lnTo>
                  <a:close/>
                  <a:moveTo>
                    <a:pt x="221" y="15"/>
                  </a:moveTo>
                  <a:cubicBezTo>
                    <a:pt x="217" y="11"/>
                    <a:pt x="217" y="11"/>
                    <a:pt x="217" y="11"/>
                  </a:cubicBezTo>
                  <a:cubicBezTo>
                    <a:pt x="218" y="11"/>
                    <a:pt x="218" y="10"/>
                    <a:pt x="219" y="10"/>
                  </a:cubicBezTo>
                  <a:cubicBezTo>
                    <a:pt x="220" y="9"/>
                    <a:pt x="221" y="8"/>
                    <a:pt x="222" y="7"/>
                  </a:cubicBezTo>
                  <a:cubicBezTo>
                    <a:pt x="226" y="12"/>
                    <a:pt x="226" y="12"/>
                    <a:pt x="226" y="12"/>
                  </a:cubicBezTo>
                  <a:cubicBezTo>
                    <a:pt x="225" y="13"/>
                    <a:pt x="224" y="14"/>
                    <a:pt x="222" y="14"/>
                  </a:cubicBezTo>
                  <a:cubicBezTo>
                    <a:pt x="222" y="15"/>
                    <a:pt x="222" y="15"/>
                    <a:pt x="221" y="15"/>
                  </a:cubicBezTo>
                  <a:close/>
                  <a:moveTo>
                    <a:pt x="235" y="7"/>
                  </a:moveTo>
                  <a:cubicBezTo>
                    <a:pt x="233" y="1"/>
                    <a:pt x="233" y="1"/>
                    <a:pt x="233" y="1"/>
                  </a:cubicBezTo>
                  <a:cubicBezTo>
                    <a:pt x="236" y="0"/>
                    <a:pt x="238" y="0"/>
                    <a:pt x="240" y="1"/>
                  </a:cubicBezTo>
                  <a:cubicBezTo>
                    <a:pt x="241" y="2"/>
                    <a:pt x="241" y="2"/>
                    <a:pt x="242" y="2"/>
                  </a:cubicBezTo>
                  <a:cubicBezTo>
                    <a:pt x="237" y="6"/>
                    <a:pt x="237" y="6"/>
                    <a:pt x="237" y="6"/>
                  </a:cubicBezTo>
                  <a:cubicBezTo>
                    <a:pt x="237" y="6"/>
                    <a:pt x="236" y="6"/>
                    <a:pt x="235"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1" name="ïṧḷîďé">
              <a:extLst>
                <a:ext uri="{FF2B5EF4-FFF2-40B4-BE49-F238E27FC236}">
                  <a16:creationId xmlns:a16="http://schemas.microsoft.com/office/drawing/2014/main" id="{D90AF98D-1280-430F-A718-AAD75DBA4769}"/>
                </a:ext>
              </a:extLst>
            </p:cNvPr>
            <p:cNvSpPr/>
            <p:nvPr/>
          </p:nvSpPr>
          <p:spPr bwMode="auto">
            <a:xfrm>
              <a:off x="8124825" y="93663"/>
              <a:ext cx="633413" cy="1835150"/>
            </a:xfrm>
            <a:custGeom>
              <a:avLst/>
              <a:gdLst>
                <a:gd name="T0" fmla="*/ 230 w 295"/>
                <a:gd name="T1" fmla="*/ 851 h 856"/>
                <a:gd name="T2" fmla="*/ 233 w 295"/>
                <a:gd name="T3" fmla="*/ 825 h 856"/>
                <a:gd name="T4" fmla="*/ 224 w 295"/>
                <a:gd name="T5" fmla="*/ 793 h 856"/>
                <a:gd name="T6" fmla="*/ 165 w 295"/>
                <a:gd name="T7" fmla="*/ 782 h 856"/>
                <a:gd name="T8" fmla="*/ 217 w 295"/>
                <a:gd name="T9" fmla="*/ 777 h 856"/>
                <a:gd name="T10" fmla="*/ 153 w 295"/>
                <a:gd name="T11" fmla="*/ 774 h 856"/>
                <a:gd name="T12" fmla="*/ 205 w 295"/>
                <a:gd name="T13" fmla="*/ 771 h 856"/>
                <a:gd name="T14" fmla="*/ 131 w 295"/>
                <a:gd name="T15" fmla="*/ 747 h 856"/>
                <a:gd name="T16" fmla="*/ 134 w 295"/>
                <a:gd name="T17" fmla="*/ 730 h 856"/>
                <a:gd name="T18" fmla="*/ 139 w 295"/>
                <a:gd name="T19" fmla="*/ 695 h 856"/>
                <a:gd name="T20" fmla="*/ 115 w 295"/>
                <a:gd name="T21" fmla="*/ 668 h 856"/>
                <a:gd name="T22" fmla="*/ 112 w 295"/>
                <a:gd name="T23" fmla="*/ 661 h 856"/>
                <a:gd name="T24" fmla="*/ 100 w 295"/>
                <a:gd name="T25" fmla="*/ 657 h 856"/>
                <a:gd name="T26" fmla="*/ 134 w 295"/>
                <a:gd name="T27" fmla="*/ 645 h 856"/>
                <a:gd name="T28" fmla="*/ 146 w 295"/>
                <a:gd name="T29" fmla="*/ 646 h 856"/>
                <a:gd name="T30" fmla="*/ 100 w 295"/>
                <a:gd name="T31" fmla="*/ 638 h 856"/>
                <a:gd name="T32" fmla="*/ 108 w 295"/>
                <a:gd name="T33" fmla="*/ 627 h 856"/>
                <a:gd name="T34" fmla="*/ 175 w 295"/>
                <a:gd name="T35" fmla="*/ 614 h 856"/>
                <a:gd name="T36" fmla="*/ 168 w 295"/>
                <a:gd name="T37" fmla="*/ 588 h 856"/>
                <a:gd name="T38" fmla="*/ 173 w 295"/>
                <a:gd name="T39" fmla="*/ 568 h 856"/>
                <a:gd name="T40" fmla="*/ 201 w 295"/>
                <a:gd name="T41" fmla="*/ 566 h 856"/>
                <a:gd name="T42" fmla="*/ 166 w 295"/>
                <a:gd name="T43" fmla="*/ 556 h 856"/>
                <a:gd name="T44" fmla="*/ 202 w 295"/>
                <a:gd name="T45" fmla="*/ 551 h 856"/>
                <a:gd name="T46" fmla="*/ 157 w 295"/>
                <a:gd name="T47" fmla="*/ 543 h 856"/>
                <a:gd name="T48" fmla="*/ 195 w 295"/>
                <a:gd name="T49" fmla="*/ 539 h 856"/>
                <a:gd name="T50" fmla="*/ 152 w 295"/>
                <a:gd name="T51" fmla="*/ 531 h 856"/>
                <a:gd name="T52" fmla="*/ 133 w 295"/>
                <a:gd name="T53" fmla="*/ 505 h 856"/>
                <a:gd name="T54" fmla="*/ 153 w 295"/>
                <a:gd name="T55" fmla="*/ 480 h 856"/>
                <a:gd name="T56" fmla="*/ 167 w 295"/>
                <a:gd name="T57" fmla="*/ 455 h 856"/>
                <a:gd name="T58" fmla="*/ 190 w 295"/>
                <a:gd name="T59" fmla="*/ 429 h 856"/>
                <a:gd name="T60" fmla="*/ 231 w 295"/>
                <a:gd name="T61" fmla="*/ 422 h 856"/>
                <a:gd name="T62" fmla="*/ 204 w 295"/>
                <a:gd name="T63" fmla="*/ 417 h 856"/>
                <a:gd name="T64" fmla="*/ 229 w 295"/>
                <a:gd name="T65" fmla="*/ 404 h 856"/>
                <a:gd name="T66" fmla="*/ 240 w 295"/>
                <a:gd name="T67" fmla="*/ 387 h 856"/>
                <a:gd name="T68" fmla="*/ 241 w 295"/>
                <a:gd name="T69" fmla="*/ 350 h 856"/>
                <a:gd name="T70" fmla="*/ 263 w 295"/>
                <a:gd name="T71" fmla="*/ 330 h 856"/>
                <a:gd name="T72" fmla="*/ 266 w 295"/>
                <a:gd name="T73" fmla="*/ 296 h 856"/>
                <a:gd name="T74" fmla="*/ 260 w 295"/>
                <a:gd name="T75" fmla="*/ 290 h 856"/>
                <a:gd name="T76" fmla="*/ 258 w 295"/>
                <a:gd name="T77" fmla="*/ 250 h 856"/>
                <a:gd name="T78" fmla="*/ 266 w 295"/>
                <a:gd name="T79" fmla="*/ 223 h 856"/>
                <a:gd name="T80" fmla="*/ 277 w 295"/>
                <a:gd name="T81" fmla="*/ 202 h 856"/>
                <a:gd name="T82" fmla="*/ 280 w 295"/>
                <a:gd name="T83" fmla="*/ 175 h 856"/>
                <a:gd name="T84" fmla="*/ 133 w 295"/>
                <a:gd name="T85" fmla="*/ 159 h 856"/>
                <a:gd name="T86" fmla="*/ 139 w 295"/>
                <a:gd name="T87" fmla="*/ 157 h 856"/>
                <a:gd name="T88" fmla="*/ 119 w 295"/>
                <a:gd name="T89" fmla="*/ 153 h 856"/>
                <a:gd name="T90" fmla="*/ 279 w 295"/>
                <a:gd name="T91" fmla="*/ 143 h 856"/>
                <a:gd name="T92" fmla="*/ 178 w 295"/>
                <a:gd name="T93" fmla="*/ 143 h 856"/>
                <a:gd name="T94" fmla="*/ 198 w 295"/>
                <a:gd name="T95" fmla="*/ 145 h 856"/>
                <a:gd name="T96" fmla="*/ 110 w 295"/>
                <a:gd name="T97" fmla="*/ 134 h 856"/>
                <a:gd name="T98" fmla="*/ 220 w 295"/>
                <a:gd name="T99" fmla="*/ 125 h 856"/>
                <a:gd name="T100" fmla="*/ 100 w 295"/>
                <a:gd name="T101" fmla="*/ 128 h 856"/>
                <a:gd name="T102" fmla="*/ 225 w 295"/>
                <a:gd name="T103" fmla="*/ 114 h 856"/>
                <a:gd name="T104" fmla="*/ 93 w 295"/>
                <a:gd name="T105" fmla="*/ 112 h 856"/>
                <a:gd name="T106" fmla="*/ 93 w 295"/>
                <a:gd name="T107" fmla="*/ 113 h 856"/>
                <a:gd name="T108" fmla="*/ 47 w 295"/>
                <a:gd name="T109" fmla="*/ 88 h 856"/>
                <a:gd name="T110" fmla="*/ 90 w 295"/>
                <a:gd name="T111" fmla="*/ 80 h 856"/>
                <a:gd name="T112" fmla="*/ 54 w 295"/>
                <a:gd name="T113" fmla="*/ 76 h 856"/>
                <a:gd name="T114" fmla="*/ 17 w 295"/>
                <a:gd name="T115" fmla="*/ 66 h 856"/>
                <a:gd name="T116" fmla="*/ 0 w 295"/>
                <a:gd name="T117" fmla="*/ 63 h 856"/>
                <a:gd name="T118" fmla="*/ 26 w 295"/>
                <a:gd name="T119" fmla="*/ 36 h 856"/>
                <a:gd name="T120" fmla="*/ 31 w 295"/>
                <a:gd name="T121" fmla="*/ 12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5" h="856">
                  <a:moveTo>
                    <a:pt x="251" y="856"/>
                  </a:moveTo>
                  <a:cubicBezTo>
                    <a:pt x="250" y="856"/>
                    <a:pt x="249" y="856"/>
                    <a:pt x="247" y="856"/>
                  </a:cubicBezTo>
                  <a:cubicBezTo>
                    <a:pt x="248" y="850"/>
                    <a:pt x="248" y="850"/>
                    <a:pt x="248" y="850"/>
                  </a:cubicBezTo>
                  <a:cubicBezTo>
                    <a:pt x="251" y="850"/>
                    <a:pt x="252" y="850"/>
                    <a:pt x="252" y="850"/>
                  </a:cubicBezTo>
                  <a:cubicBezTo>
                    <a:pt x="252" y="850"/>
                    <a:pt x="251" y="850"/>
                    <a:pt x="250" y="852"/>
                  </a:cubicBezTo>
                  <a:cubicBezTo>
                    <a:pt x="256" y="854"/>
                    <a:pt x="256" y="854"/>
                    <a:pt x="256" y="854"/>
                  </a:cubicBezTo>
                  <a:cubicBezTo>
                    <a:pt x="255" y="856"/>
                    <a:pt x="252" y="856"/>
                    <a:pt x="251" y="856"/>
                  </a:cubicBezTo>
                  <a:close/>
                  <a:moveTo>
                    <a:pt x="236" y="852"/>
                  </a:moveTo>
                  <a:cubicBezTo>
                    <a:pt x="237" y="849"/>
                    <a:pt x="237" y="849"/>
                    <a:pt x="237" y="849"/>
                  </a:cubicBezTo>
                  <a:cubicBezTo>
                    <a:pt x="236" y="852"/>
                    <a:pt x="236" y="852"/>
                    <a:pt x="236" y="852"/>
                  </a:cubicBezTo>
                  <a:cubicBezTo>
                    <a:pt x="234" y="852"/>
                    <a:pt x="232" y="851"/>
                    <a:pt x="230" y="851"/>
                  </a:cubicBezTo>
                  <a:cubicBezTo>
                    <a:pt x="232" y="845"/>
                    <a:pt x="232" y="845"/>
                    <a:pt x="232" y="845"/>
                  </a:cubicBezTo>
                  <a:cubicBezTo>
                    <a:pt x="233" y="845"/>
                    <a:pt x="235" y="846"/>
                    <a:pt x="236" y="846"/>
                  </a:cubicBezTo>
                  <a:cubicBezTo>
                    <a:pt x="237" y="849"/>
                    <a:pt x="237" y="849"/>
                    <a:pt x="237" y="849"/>
                  </a:cubicBezTo>
                  <a:lnTo>
                    <a:pt x="236" y="852"/>
                  </a:lnTo>
                  <a:close/>
                  <a:moveTo>
                    <a:pt x="228" y="841"/>
                  </a:moveTo>
                  <a:cubicBezTo>
                    <a:pt x="223" y="838"/>
                    <a:pt x="223" y="838"/>
                    <a:pt x="223" y="838"/>
                  </a:cubicBezTo>
                  <a:cubicBezTo>
                    <a:pt x="224" y="836"/>
                    <a:pt x="226" y="834"/>
                    <a:pt x="229" y="833"/>
                  </a:cubicBezTo>
                  <a:cubicBezTo>
                    <a:pt x="231" y="839"/>
                    <a:pt x="231" y="839"/>
                    <a:pt x="231" y="839"/>
                  </a:cubicBezTo>
                  <a:cubicBezTo>
                    <a:pt x="230" y="839"/>
                    <a:pt x="229" y="840"/>
                    <a:pt x="228" y="841"/>
                  </a:cubicBezTo>
                  <a:close/>
                  <a:moveTo>
                    <a:pt x="234" y="830"/>
                  </a:moveTo>
                  <a:cubicBezTo>
                    <a:pt x="234" y="827"/>
                    <a:pt x="234" y="826"/>
                    <a:pt x="233" y="825"/>
                  </a:cubicBezTo>
                  <a:cubicBezTo>
                    <a:pt x="238" y="822"/>
                    <a:pt x="238" y="822"/>
                    <a:pt x="238" y="822"/>
                  </a:cubicBezTo>
                  <a:cubicBezTo>
                    <a:pt x="239" y="824"/>
                    <a:pt x="240" y="826"/>
                    <a:pt x="240" y="829"/>
                  </a:cubicBezTo>
                  <a:lnTo>
                    <a:pt x="234" y="830"/>
                  </a:lnTo>
                  <a:close/>
                  <a:moveTo>
                    <a:pt x="227" y="815"/>
                  </a:moveTo>
                  <a:cubicBezTo>
                    <a:pt x="226" y="813"/>
                    <a:pt x="226" y="811"/>
                    <a:pt x="225" y="810"/>
                  </a:cubicBezTo>
                  <a:cubicBezTo>
                    <a:pt x="230" y="807"/>
                    <a:pt x="230" y="807"/>
                    <a:pt x="230" y="807"/>
                  </a:cubicBezTo>
                  <a:cubicBezTo>
                    <a:pt x="231" y="809"/>
                    <a:pt x="232" y="811"/>
                    <a:pt x="233" y="813"/>
                  </a:cubicBezTo>
                  <a:lnTo>
                    <a:pt x="227" y="815"/>
                  </a:lnTo>
                  <a:close/>
                  <a:moveTo>
                    <a:pt x="220" y="800"/>
                  </a:moveTo>
                  <a:cubicBezTo>
                    <a:pt x="218" y="797"/>
                    <a:pt x="218" y="795"/>
                    <a:pt x="218" y="793"/>
                  </a:cubicBezTo>
                  <a:cubicBezTo>
                    <a:pt x="224" y="793"/>
                    <a:pt x="224" y="793"/>
                    <a:pt x="224" y="793"/>
                  </a:cubicBezTo>
                  <a:cubicBezTo>
                    <a:pt x="224" y="794"/>
                    <a:pt x="224" y="795"/>
                    <a:pt x="225" y="797"/>
                  </a:cubicBezTo>
                  <a:lnTo>
                    <a:pt x="220" y="800"/>
                  </a:lnTo>
                  <a:close/>
                  <a:moveTo>
                    <a:pt x="156" y="792"/>
                  </a:moveTo>
                  <a:cubicBezTo>
                    <a:pt x="155" y="792"/>
                    <a:pt x="153" y="792"/>
                    <a:pt x="152" y="791"/>
                  </a:cubicBezTo>
                  <a:cubicBezTo>
                    <a:pt x="151" y="791"/>
                    <a:pt x="150" y="790"/>
                    <a:pt x="149" y="788"/>
                  </a:cubicBezTo>
                  <a:cubicBezTo>
                    <a:pt x="154" y="785"/>
                    <a:pt x="154" y="785"/>
                    <a:pt x="154" y="785"/>
                  </a:cubicBezTo>
                  <a:cubicBezTo>
                    <a:pt x="154" y="786"/>
                    <a:pt x="154" y="786"/>
                    <a:pt x="155" y="786"/>
                  </a:cubicBezTo>
                  <a:cubicBezTo>
                    <a:pt x="155" y="786"/>
                    <a:pt x="156" y="786"/>
                    <a:pt x="156" y="786"/>
                  </a:cubicBezTo>
                  <a:lnTo>
                    <a:pt x="156" y="792"/>
                  </a:lnTo>
                  <a:close/>
                  <a:moveTo>
                    <a:pt x="169" y="787"/>
                  </a:moveTo>
                  <a:cubicBezTo>
                    <a:pt x="165" y="782"/>
                    <a:pt x="165" y="782"/>
                    <a:pt x="165" y="782"/>
                  </a:cubicBezTo>
                  <a:cubicBezTo>
                    <a:pt x="166" y="781"/>
                    <a:pt x="168" y="780"/>
                    <a:pt x="169" y="779"/>
                  </a:cubicBezTo>
                  <a:cubicBezTo>
                    <a:pt x="169" y="779"/>
                    <a:pt x="169" y="779"/>
                    <a:pt x="169" y="779"/>
                  </a:cubicBezTo>
                  <a:cubicBezTo>
                    <a:pt x="173" y="783"/>
                    <a:pt x="173" y="783"/>
                    <a:pt x="173" y="783"/>
                  </a:cubicBezTo>
                  <a:cubicBezTo>
                    <a:pt x="173" y="784"/>
                    <a:pt x="173" y="784"/>
                    <a:pt x="173" y="784"/>
                  </a:cubicBezTo>
                  <a:cubicBezTo>
                    <a:pt x="171" y="785"/>
                    <a:pt x="170" y="786"/>
                    <a:pt x="169" y="787"/>
                  </a:cubicBezTo>
                  <a:close/>
                  <a:moveTo>
                    <a:pt x="213" y="783"/>
                  </a:moveTo>
                  <a:cubicBezTo>
                    <a:pt x="213" y="783"/>
                    <a:pt x="213" y="783"/>
                    <a:pt x="213" y="782"/>
                  </a:cubicBezTo>
                  <a:cubicBezTo>
                    <a:pt x="212" y="781"/>
                    <a:pt x="212" y="780"/>
                    <a:pt x="212" y="779"/>
                  </a:cubicBezTo>
                  <a:cubicBezTo>
                    <a:pt x="211" y="778"/>
                    <a:pt x="211" y="778"/>
                    <a:pt x="211" y="778"/>
                  </a:cubicBezTo>
                  <a:cubicBezTo>
                    <a:pt x="217" y="776"/>
                    <a:pt x="217" y="776"/>
                    <a:pt x="217" y="776"/>
                  </a:cubicBezTo>
                  <a:cubicBezTo>
                    <a:pt x="217" y="777"/>
                    <a:pt x="217" y="777"/>
                    <a:pt x="217" y="777"/>
                  </a:cubicBezTo>
                  <a:cubicBezTo>
                    <a:pt x="217" y="778"/>
                    <a:pt x="218" y="779"/>
                    <a:pt x="218" y="780"/>
                  </a:cubicBezTo>
                  <a:cubicBezTo>
                    <a:pt x="218" y="780"/>
                    <a:pt x="218" y="781"/>
                    <a:pt x="219" y="781"/>
                  </a:cubicBezTo>
                  <a:lnTo>
                    <a:pt x="213" y="783"/>
                  </a:lnTo>
                  <a:close/>
                  <a:moveTo>
                    <a:pt x="153" y="775"/>
                  </a:moveTo>
                  <a:cubicBezTo>
                    <a:pt x="147" y="775"/>
                    <a:pt x="147" y="775"/>
                    <a:pt x="147" y="775"/>
                  </a:cubicBezTo>
                  <a:cubicBezTo>
                    <a:pt x="147" y="773"/>
                    <a:pt x="147" y="773"/>
                    <a:pt x="147" y="773"/>
                  </a:cubicBezTo>
                  <a:cubicBezTo>
                    <a:pt x="147" y="773"/>
                    <a:pt x="147" y="772"/>
                    <a:pt x="147" y="772"/>
                  </a:cubicBezTo>
                  <a:cubicBezTo>
                    <a:pt x="147" y="771"/>
                    <a:pt x="147" y="771"/>
                    <a:pt x="147" y="771"/>
                  </a:cubicBezTo>
                  <a:cubicBezTo>
                    <a:pt x="152" y="768"/>
                    <a:pt x="152" y="768"/>
                    <a:pt x="152" y="768"/>
                  </a:cubicBezTo>
                  <a:cubicBezTo>
                    <a:pt x="153" y="770"/>
                    <a:pt x="153" y="771"/>
                    <a:pt x="153" y="772"/>
                  </a:cubicBezTo>
                  <a:cubicBezTo>
                    <a:pt x="153" y="772"/>
                    <a:pt x="153" y="773"/>
                    <a:pt x="153" y="774"/>
                  </a:cubicBezTo>
                  <a:lnTo>
                    <a:pt x="153" y="775"/>
                  </a:lnTo>
                  <a:close/>
                  <a:moveTo>
                    <a:pt x="182" y="775"/>
                  </a:moveTo>
                  <a:cubicBezTo>
                    <a:pt x="178" y="771"/>
                    <a:pt x="178" y="771"/>
                    <a:pt x="178" y="771"/>
                  </a:cubicBezTo>
                  <a:cubicBezTo>
                    <a:pt x="182" y="767"/>
                    <a:pt x="182" y="767"/>
                    <a:pt x="182" y="767"/>
                  </a:cubicBezTo>
                  <a:cubicBezTo>
                    <a:pt x="186" y="771"/>
                    <a:pt x="186" y="771"/>
                    <a:pt x="186" y="771"/>
                  </a:cubicBezTo>
                  <a:lnTo>
                    <a:pt x="182" y="775"/>
                  </a:lnTo>
                  <a:close/>
                  <a:moveTo>
                    <a:pt x="205" y="771"/>
                  </a:moveTo>
                  <a:cubicBezTo>
                    <a:pt x="203" y="771"/>
                    <a:pt x="200" y="769"/>
                    <a:pt x="200" y="764"/>
                  </a:cubicBezTo>
                  <a:cubicBezTo>
                    <a:pt x="206" y="764"/>
                    <a:pt x="206" y="764"/>
                    <a:pt x="206" y="764"/>
                  </a:cubicBezTo>
                  <a:cubicBezTo>
                    <a:pt x="206" y="765"/>
                    <a:pt x="206" y="765"/>
                    <a:pt x="207" y="766"/>
                  </a:cubicBezTo>
                  <a:lnTo>
                    <a:pt x="205" y="771"/>
                  </a:lnTo>
                  <a:close/>
                  <a:moveTo>
                    <a:pt x="138" y="764"/>
                  </a:moveTo>
                  <a:cubicBezTo>
                    <a:pt x="137" y="763"/>
                    <a:pt x="135" y="761"/>
                    <a:pt x="134" y="759"/>
                  </a:cubicBezTo>
                  <a:cubicBezTo>
                    <a:pt x="140" y="756"/>
                    <a:pt x="140" y="756"/>
                    <a:pt x="140" y="756"/>
                  </a:cubicBezTo>
                  <a:cubicBezTo>
                    <a:pt x="140" y="758"/>
                    <a:pt x="141" y="759"/>
                    <a:pt x="142" y="760"/>
                  </a:cubicBezTo>
                  <a:lnTo>
                    <a:pt x="138" y="764"/>
                  </a:lnTo>
                  <a:close/>
                  <a:moveTo>
                    <a:pt x="195" y="763"/>
                  </a:moveTo>
                  <a:cubicBezTo>
                    <a:pt x="191" y="759"/>
                    <a:pt x="191" y="759"/>
                    <a:pt x="191" y="759"/>
                  </a:cubicBezTo>
                  <a:cubicBezTo>
                    <a:pt x="193" y="757"/>
                    <a:pt x="194" y="756"/>
                    <a:pt x="196" y="755"/>
                  </a:cubicBezTo>
                  <a:cubicBezTo>
                    <a:pt x="199" y="760"/>
                    <a:pt x="199" y="760"/>
                    <a:pt x="199" y="760"/>
                  </a:cubicBezTo>
                  <a:cubicBezTo>
                    <a:pt x="198" y="761"/>
                    <a:pt x="196" y="762"/>
                    <a:pt x="195" y="763"/>
                  </a:cubicBezTo>
                  <a:close/>
                  <a:moveTo>
                    <a:pt x="131" y="747"/>
                  </a:moveTo>
                  <a:cubicBezTo>
                    <a:pt x="131" y="746"/>
                    <a:pt x="131" y="746"/>
                    <a:pt x="131" y="746"/>
                  </a:cubicBezTo>
                  <a:cubicBezTo>
                    <a:pt x="131" y="744"/>
                    <a:pt x="130" y="743"/>
                    <a:pt x="130" y="742"/>
                  </a:cubicBezTo>
                  <a:cubicBezTo>
                    <a:pt x="135" y="739"/>
                    <a:pt x="135" y="739"/>
                    <a:pt x="135" y="739"/>
                  </a:cubicBezTo>
                  <a:cubicBezTo>
                    <a:pt x="136" y="741"/>
                    <a:pt x="136" y="743"/>
                    <a:pt x="137" y="744"/>
                  </a:cubicBezTo>
                  <a:cubicBezTo>
                    <a:pt x="137" y="745"/>
                    <a:pt x="137" y="745"/>
                    <a:pt x="137" y="745"/>
                  </a:cubicBezTo>
                  <a:lnTo>
                    <a:pt x="131" y="747"/>
                  </a:lnTo>
                  <a:close/>
                  <a:moveTo>
                    <a:pt x="134" y="730"/>
                  </a:moveTo>
                  <a:cubicBezTo>
                    <a:pt x="128" y="729"/>
                    <a:pt x="128" y="729"/>
                    <a:pt x="128" y="729"/>
                  </a:cubicBezTo>
                  <a:cubicBezTo>
                    <a:pt x="128" y="727"/>
                    <a:pt x="128" y="726"/>
                    <a:pt x="128" y="723"/>
                  </a:cubicBezTo>
                  <a:cubicBezTo>
                    <a:pt x="134" y="723"/>
                    <a:pt x="134" y="723"/>
                    <a:pt x="134" y="723"/>
                  </a:cubicBezTo>
                  <a:cubicBezTo>
                    <a:pt x="134" y="726"/>
                    <a:pt x="134" y="728"/>
                    <a:pt x="134" y="730"/>
                  </a:cubicBezTo>
                  <a:close/>
                  <a:moveTo>
                    <a:pt x="133" y="712"/>
                  </a:moveTo>
                  <a:cubicBezTo>
                    <a:pt x="127" y="711"/>
                    <a:pt x="127" y="711"/>
                    <a:pt x="127" y="711"/>
                  </a:cubicBezTo>
                  <a:cubicBezTo>
                    <a:pt x="128" y="709"/>
                    <a:pt x="129" y="707"/>
                    <a:pt x="130" y="705"/>
                  </a:cubicBezTo>
                  <a:cubicBezTo>
                    <a:pt x="135" y="708"/>
                    <a:pt x="135" y="708"/>
                    <a:pt x="135" y="708"/>
                  </a:cubicBezTo>
                  <a:cubicBezTo>
                    <a:pt x="134" y="710"/>
                    <a:pt x="133" y="711"/>
                    <a:pt x="133" y="712"/>
                  </a:cubicBezTo>
                  <a:close/>
                  <a:moveTo>
                    <a:pt x="134" y="698"/>
                  </a:moveTo>
                  <a:cubicBezTo>
                    <a:pt x="134" y="697"/>
                    <a:pt x="134" y="697"/>
                    <a:pt x="133" y="696"/>
                  </a:cubicBezTo>
                  <a:cubicBezTo>
                    <a:pt x="132" y="696"/>
                    <a:pt x="132" y="695"/>
                    <a:pt x="131" y="694"/>
                  </a:cubicBezTo>
                  <a:cubicBezTo>
                    <a:pt x="135" y="690"/>
                    <a:pt x="135" y="690"/>
                    <a:pt x="135" y="690"/>
                  </a:cubicBezTo>
                  <a:cubicBezTo>
                    <a:pt x="136" y="691"/>
                    <a:pt x="136" y="691"/>
                    <a:pt x="137" y="692"/>
                  </a:cubicBezTo>
                  <a:cubicBezTo>
                    <a:pt x="138" y="693"/>
                    <a:pt x="139" y="694"/>
                    <a:pt x="139" y="695"/>
                  </a:cubicBezTo>
                  <a:lnTo>
                    <a:pt x="134" y="698"/>
                  </a:lnTo>
                  <a:close/>
                  <a:moveTo>
                    <a:pt x="126" y="683"/>
                  </a:moveTo>
                  <a:cubicBezTo>
                    <a:pt x="126" y="682"/>
                    <a:pt x="125" y="681"/>
                    <a:pt x="124" y="680"/>
                  </a:cubicBezTo>
                  <a:cubicBezTo>
                    <a:pt x="123" y="679"/>
                    <a:pt x="123" y="679"/>
                    <a:pt x="123" y="679"/>
                  </a:cubicBezTo>
                  <a:cubicBezTo>
                    <a:pt x="127" y="675"/>
                    <a:pt x="127" y="675"/>
                    <a:pt x="127" y="675"/>
                  </a:cubicBezTo>
                  <a:cubicBezTo>
                    <a:pt x="127" y="675"/>
                    <a:pt x="128" y="675"/>
                    <a:pt x="128" y="676"/>
                  </a:cubicBezTo>
                  <a:cubicBezTo>
                    <a:pt x="129" y="677"/>
                    <a:pt x="131" y="679"/>
                    <a:pt x="132" y="680"/>
                  </a:cubicBezTo>
                  <a:lnTo>
                    <a:pt x="126" y="683"/>
                  </a:lnTo>
                  <a:close/>
                  <a:moveTo>
                    <a:pt x="115" y="669"/>
                  </a:moveTo>
                  <a:cubicBezTo>
                    <a:pt x="115" y="669"/>
                    <a:pt x="115" y="668"/>
                    <a:pt x="115" y="668"/>
                  </a:cubicBezTo>
                  <a:cubicBezTo>
                    <a:pt x="115" y="668"/>
                    <a:pt x="115" y="668"/>
                    <a:pt x="115" y="668"/>
                  </a:cubicBezTo>
                  <a:cubicBezTo>
                    <a:pt x="115" y="666"/>
                    <a:pt x="115" y="665"/>
                    <a:pt x="116" y="664"/>
                  </a:cubicBezTo>
                  <a:cubicBezTo>
                    <a:pt x="116" y="663"/>
                    <a:pt x="116" y="663"/>
                    <a:pt x="116" y="663"/>
                  </a:cubicBezTo>
                  <a:cubicBezTo>
                    <a:pt x="122" y="663"/>
                    <a:pt x="122" y="663"/>
                    <a:pt x="122" y="663"/>
                  </a:cubicBezTo>
                  <a:cubicBezTo>
                    <a:pt x="122" y="664"/>
                    <a:pt x="121" y="665"/>
                    <a:pt x="121" y="666"/>
                  </a:cubicBezTo>
                  <a:cubicBezTo>
                    <a:pt x="121" y="667"/>
                    <a:pt x="121" y="667"/>
                    <a:pt x="120" y="668"/>
                  </a:cubicBezTo>
                  <a:lnTo>
                    <a:pt x="115" y="669"/>
                  </a:lnTo>
                  <a:close/>
                  <a:moveTo>
                    <a:pt x="106" y="664"/>
                  </a:moveTo>
                  <a:cubicBezTo>
                    <a:pt x="105" y="658"/>
                    <a:pt x="105" y="658"/>
                    <a:pt x="105" y="658"/>
                  </a:cubicBezTo>
                  <a:cubicBezTo>
                    <a:pt x="106" y="658"/>
                    <a:pt x="107" y="658"/>
                    <a:pt x="108" y="657"/>
                  </a:cubicBezTo>
                  <a:cubicBezTo>
                    <a:pt x="109" y="656"/>
                    <a:pt x="109" y="656"/>
                    <a:pt x="109" y="656"/>
                  </a:cubicBezTo>
                  <a:cubicBezTo>
                    <a:pt x="112" y="661"/>
                    <a:pt x="112" y="661"/>
                    <a:pt x="112" y="661"/>
                  </a:cubicBezTo>
                  <a:cubicBezTo>
                    <a:pt x="111" y="662"/>
                    <a:pt x="111" y="662"/>
                    <a:pt x="111" y="662"/>
                  </a:cubicBezTo>
                  <a:cubicBezTo>
                    <a:pt x="110" y="663"/>
                    <a:pt x="108" y="664"/>
                    <a:pt x="106" y="664"/>
                  </a:cubicBezTo>
                  <a:close/>
                  <a:moveTo>
                    <a:pt x="100" y="657"/>
                  </a:moveTo>
                  <a:cubicBezTo>
                    <a:pt x="96" y="653"/>
                    <a:pt x="96" y="653"/>
                    <a:pt x="96" y="653"/>
                  </a:cubicBezTo>
                  <a:cubicBezTo>
                    <a:pt x="96" y="653"/>
                    <a:pt x="96" y="653"/>
                    <a:pt x="97" y="653"/>
                  </a:cubicBezTo>
                  <a:cubicBezTo>
                    <a:pt x="97" y="652"/>
                    <a:pt x="98" y="651"/>
                    <a:pt x="98" y="651"/>
                  </a:cubicBezTo>
                  <a:cubicBezTo>
                    <a:pt x="99" y="650"/>
                    <a:pt x="99" y="650"/>
                    <a:pt x="100" y="649"/>
                  </a:cubicBezTo>
                  <a:cubicBezTo>
                    <a:pt x="104" y="653"/>
                    <a:pt x="104" y="653"/>
                    <a:pt x="104" y="653"/>
                  </a:cubicBezTo>
                  <a:cubicBezTo>
                    <a:pt x="104" y="654"/>
                    <a:pt x="103" y="655"/>
                    <a:pt x="102" y="655"/>
                  </a:cubicBezTo>
                  <a:cubicBezTo>
                    <a:pt x="102" y="656"/>
                    <a:pt x="101" y="656"/>
                    <a:pt x="101" y="657"/>
                  </a:cubicBezTo>
                  <a:cubicBezTo>
                    <a:pt x="101" y="657"/>
                    <a:pt x="100" y="657"/>
                    <a:pt x="100" y="657"/>
                  </a:cubicBezTo>
                  <a:close/>
                  <a:moveTo>
                    <a:pt x="162" y="653"/>
                  </a:moveTo>
                  <a:cubicBezTo>
                    <a:pt x="161" y="653"/>
                    <a:pt x="160" y="653"/>
                    <a:pt x="158" y="653"/>
                  </a:cubicBezTo>
                  <a:cubicBezTo>
                    <a:pt x="159" y="647"/>
                    <a:pt x="159" y="647"/>
                    <a:pt x="159" y="647"/>
                  </a:cubicBezTo>
                  <a:cubicBezTo>
                    <a:pt x="160" y="647"/>
                    <a:pt x="161" y="647"/>
                    <a:pt x="162" y="647"/>
                  </a:cubicBezTo>
                  <a:cubicBezTo>
                    <a:pt x="163" y="647"/>
                    <a:pt x="163" y="647"/>
                    <a:pt x="163" y="647"/>
                  </a:cubicBezTo>
                  <a:cubicBezTo>
                    <a:pt x="166" y="653"/>
                    <a:pt x="166" y="653"/>
                    <a:pt x="166" y="653"/>
                  </a:cubicBezTo>
                  <a:cubicBezTo>
                    <a:pt x="165" y="653"/>
                    <a:pt x="163" y="653"/>
                    <a:pt x="162" y="653"/>
                  </a:cubicBezTo>
                  <a:close/>
                  <a:moveTo>
                    <a:pt x="139" y="649"/>
                  </a:moveTo>
                  <a:cubicBezTo>
                    <a:pt x="134" y="645"/>
                    <a:pt x="134" y="645"/>
                    <a:pt x="134" y="645"/>
                  </a:cubicBezTo>
                  <a:cubicBezTo>
                    <a:pt x="136" y="647"/>
                    <a:pt x="136" y="647"/>
                    <a:pt x="136" y="647"/>
                  </a:cubicBezTo>
                  <a:cubicBezTo>
                    <a:pt x="134" y="645"/>
                    <a:pt x="134" y="645"/>
                    <a:pt x="134" y="645"/>
                  </a:cubicBezTo>
                  <a:cubicBezTo>
                    <a:pt x="134" y="645"/>
                    <a:pt x="134" y="645"/>
                    <a:pt x="134" y="643"/>
                  </a:cubicBezTo>
                  <a:cubicBezTo>
                    <a:pt x="134" y="642"/>
                    <a:pt x="134" y="641"/>
                    <a:pt x="135" y="640"/>
                  </a:cubicBezTo>
                  <a:cubicBezTo>
                    <a:pt x="140" y="642"/>
                    <a:pt x="140" y="642"/>
                    <a:pt x="140" y="642"/>
                  </a:cubicBezTo>
                  <a:cubicBezTo>
                    <a:pt x="140" y="642"/>
                    <a:pt x="140" y="643"/>
                    <a:pt x="140" y="643"/>
                  </a:cubicBezTo>
                  <a:cubicBezTo>
                    <a:pt x="140" y="645"/>
                    <a:pt x="140" y="647"/>
                    <a:pt x="139" y="649"/>
                  </a:cubicBezTo>
                  <a:close/>
                  <a:moveTo>
                    <a:pt x="146" y="646"/>
                  </a:moveTo>
                  <a:cubicBezTo>
                    <a:pt x="146" y="645"/>
                    <a:pt x="146" y="645"/>
                    <a:pt x="146" y="645"/>
                  </a:cubicBezTo>
                  <a:cubicBezTo>
                    <a:pt x="146" y="644"/>
                    <a:pt x="145" y="642"/>
                    <a:pt x="144" y="641"/>
                  </a:cubicBezTo>
                  <a:cubicBezTo>
                    <a:pt x="149" y="638"/>
                    <a:pt x="149" y="638"/>
                    <a:pt x="149" y="638"/>
                  </a:cubicBezTo>
                  <a:cubicBezTo>
                    <a:pt x="150" y="640"/>
                    <a:pt x="151" y="642"/>
                    <a:pt x="152" y="643"/>
                  </a:cubicBezTo>
                  <a:lnTo>
                    <a:pt x="146" y="646"/>
                  </a:lnTo>
                  <a:close/>
                  <a:moveTo>
                    <a:pt x="125" y="646"/>
                  </a:moveTo>
                  <a:cubicBezTo>
                    <a:pt x="124" y="645"/>
                    <a:pt x="123" y="645"/>
                    <a:pt x="122" y="645"/>
                  </a:cubicBezTo>
                  <a:cubicBezTo>
                    <a:pt x="121" y="644"/>
                    <a:pt x="121" y="644"/>
                    <a:pt x="121" y="644"/>
                  </a:cubicBezTo>
                  <a:cubicBezTo>
                    <a:pt x="120" y="644"/>
                    <a:pt x="120" y="643"/>
                    <a:pt x="119" y="643"/>
                  </a:cubicBezTo>
                  <a:cubicBezTo>
                    <a:pt x="122" y="638"/>
                    <a:pt x="122" y="638"/>
                    <a:pt x="122" y="638"/>
                  </a:cubicBezTo>
                  <a:cubicBezTo>
                    <a:pt x="123" y="638"/>
                    <a:pt x="123" y="639"/>
                    <a:pt x="123" y="639"/>
                  </a:cubicBezTo>
                  <a:cubicBezTo>
                    <a:pt x="125" y="639"/>
                    <a:pt x="125" y="639"/>
                    <a:pt x="125" y="639"/>
                  </a:cubicBezTo>
                  <a:cubicBezTo>
                    <a:pt x="125" y="640"/>
                    <a:pt x="126" y="640"/>
                    <a:pt x="127" y="641"/>
                  </a:cubicBezTo>
                  <a:lnTo>
                    <a:pt x="125" y="646"/>
                  </a:lnTo>
                  <a:close/>
                  <a:moveTo>
                    <a:pt x="102" y="641"/>
                  </a:moveTo>
                  <a:cubicBezTo>
                    <a:pt x="102" y="640"/>
                    <a:pt x="101" y="639"/>
                    <a:pt x="100" y="638"/>
                  </a:cubicBezTo>
                  <a:cubicBezTo>
                    <a:pt x="103" y="633"/>
                    <a:pt x="103" y="633"/>
                    <a:pt x="103" y="633"/>
                  </a:cubicBezTo>
                  <a:cubicBezTo>
                    <a:pt x="106" y="635"/>
                    <a:pt x="107" y="637"/>
                    <a:pt x="108" y="640"/>
                  </a:cubicBezTo>
                  <a:lnTo>
                    <a:pt x="102" y="641"/>
                  </a:lnTo>
                  <a:close/>
                  <a:moveTo>
                    <a:pt x="162" y="639"/>
                  </a:moveTo>
                  <a:cubicBezTo>
                    <a:pt x="162" y="637"/>
                    <a:pt x="161" y="635"/>
                    <a:pt x="161" y="633"/>
                  </a:cubicBezTo>
                  <a:cubicBezTo>
                    <a:pt x="167" y="633"/>
                    <a:pt x="167" y="633"/>
                    <a:pt x="167" y="633"/>
                  </a:cubicBezTo>
                  <a:cubicBezTo>
                    <a:pt x="167" y="635"/>
                    <a:pt x="167" y="637"/>
                    <a:pt x="168" y="638"/>
                  </a:cubicBezTo>
                  <a:lnTo>
                    <a:pt x="162" y="639"/>
                  </a:lnTo>
                  <a:close/>
                  <a:moveTo>
                    <a:pt x="112" y="634"/>
                  </a:moveTo>
                  <a:cubicBezTo>
                    <a:pt x="111" y="633"/>
                    <a:pt x="110" y="633"/>
                    <a:pt x="109" y="633"/>
                  </a:cubicBezTo>
                  <a:cubicBezTo>
                    <a:pt x="108" y="627"/>
                    <a:pt x="108" y="627"/>
                    <a:pt x="108" y="627"/>
                  </a:cubicBezTo>
                  <a:cubicBezTo>
                    <a:pt x="110" y="627"/>
                    <a:pt x="113" y="628"/>
                    <a:pt x="115" y="629"/>
                  </a:cubicBezTo>
                  <a:lnTo>
                    <a:pt x="112" y="634"/>
                  </a:lnTo>
                  <a:close/>
                  <a:moveTo>
                    <a:pt x="160" y="622"/>
                  </a:moveTo>
                  <a:cubicBezTo>
                    <a:pt x="160" y="621"/>
                    <a:pt x="160" y="620"/>
                    <a:pt x="160" y="619"/>
                  </a:cubicBezTo>
                  <a:cubicBezTo>
                    <a:pt x="160" y="616"/>
                    <a:pt x="161" y="615"/>
                    <a:pt x="164" y="614"/>
                  </a:cubicBezTo>
                  <a:cubicBezTo>
                    <a:pt x="165" y="620"/>
                    <a:pt x="165" y="620"/>
                    <a:pt x="165" y="620"/>
                  </a:cubicBezTo>
                  <a:cubicBezTo>
                    <a:pt x="165" y="620"/>
                    <a:pt x="166" y="619"/>
                    <a:pt x="166" y="619"/>
                  </a:cubicBezTo>
                  <a:cubicBezTo>
                    <a:pt x="166" y="620"/>
                    <a:pt x="166" y="620"/>
                    <a:pt x="166" y="621"/>
                  </a:cubicBezTo>
                  <a:lnTo>
                    <a:pt x="160" y="622"/>
                  </a:lnTo>
                  <a:close/>
                  <a:moveTo>
                    <a:pt x="178" y="619"/>
                  </a:moveTo>
                  <a:cubicBezTo>
                    <a:pt x="175" y="614"/>
                    <a:pt x="175" y="614"/>
                    <a:pt x="175" y="614"/>
                  </a:cubicBezTo>
                  <a:cubicBezTo>
                    <a:pt x="176" y="613"/>
                    <a:pt x="176" y="612"/>
                    <a:pt x="177" y="611"/>
                  </a:cubicBezTo>
                  <a:cubicBezTo>
                    <a:pt x="177" y="610"/>
                    <a:pt x="177" y="610"/>
                    <a:pt x="177" y="610"/>
                  </a:cubicBezTo>
                  <a:cubicBezTo>
                    <a:pt x="183" y="613"/>
                    <a:pt x="183" y="613"/>
                    <a:pt x="183" y="613"/>
                  </a:cubicBezTo>
                  <a:cubicBezTo>
                    <a:pt x="182" y="614"/>
                    <a:pt x="182" y="614"/>
                    <a:pt x="182" y="614"/>
                  </a:cubicBezTo>
                  <a:cubicBezTo>
                    <a:pt x="181" y="616"/>
                    <a:pt x="179" y="618"/>
                    <a:pt x="178" y="619"/>
                  </a:cubicBezTo>
                  <a:close/>
                  <a:moveTo>
                    <a:pt x="179" y="601"/>
                  </a:moveTo>
                  <a:cubicBezTo>
                    <a:pt x="178" y="600"/>
                    <a:pt x="178" y="598"/>
                    <a:pt x="177" y="597"/>
                  </a:cubicBezTo>
                  <a:cubicBezTo>
                    <a:pt x="181" y="593"/>
                    <a:pt x="181" y="593"/>
                    <a:pt x="181" y="593"/>
                  </a:cubicBezTo>
                  <a:cubicBezTo>
                    <a:pt x="182" y="595"/>
                    <a:pt x="184" y="597"/>
                    <a:pt x="184" y="600"/>
                  </a:cubicBezTo>
                  <a:lnTo>
                    <a:pt x="179" y="601"/>
                  </a:lnTo>
                  <a:close/>
                  <a:moveTo>
                    <a:pt x="168" y="588"/>
                  </a:moveTo>
                  <a:cubicBezTo>
                    <a:pt x="168" y="586"/>
                    <a:pt x="168" y="585"/>
                    <a:pt x="168" y="583"/>
                  </a:cubicBezTo>
                  <a:cubicBezTo>
                    <a:pt x="167" y="581"/>
                    <a:pt x="167" y="581"/>
                    <a:pt x="167" y="581"/>
                  </a:cubicBezTo>
                  <a:cubicBezTo>
                    <a:pt x="173" y="581"/>
                    <a:pt x="173" y="581"/>
                    <a:pt x="173" y="581"/>
                  </a:cubicBezTo>
                  <a:cubicBezTo>
                    <a:pt x="173" y="583"/>
                    <a:pt x="173" y="583"/>
                    <a:pt x="173" y="583"/>
                  </a:cubicBezTo>
                  <a:cubicBezTo>
                    <a:pt x="173" y="584"/>
                    <a:pt x="174" y="585"/>
                    <a:pt x="174" y="586"/>
                  </a:cubicBezTo>
                  <a:lnTo>
                    <a:pt x="168" y="588"/>
                  </a:lnTo>
                  <a:close/>
                  <a:moveTo>
                    <a:pt x="174" y="577"/>
                  </a:moveTo>
                  <a:cubicBezTo>
                    <a:pt x="173" y="576"/>
                    <a:pt x="172" y="575"/>
                    <a:pt x="172" y="575"/>
                  </a:cubicBezTo>
                  <a:cubicBezTo>
                    <a:pt x="171" y="574"/>
                    <a:pt x="170" y="573"/>
                    <a:pt x="170" y="573"/>
                  </a:cubicBezTo>
                  <a:cubicBezTo>
                    <a:pt x="173" y="568"/>
                    <a:pt x="173" y="568"/>
                    <a:pt x="173" y="568"/>
                  </a:cubicBezTo>
                  <a:cubicBezTo>
                    <a:pt x="173" y="568"/>
                    <a:pt x="173" y="568"/>
                    <a:pt x="173" y="568"/>
                  </a:cubicBezTo>
                  <a:cubicBezTo>
                    <a:pt x="174" y="569"/>
                    <a:pt x="175" y="570"/>
                    <a:pt x="176" y="571"/>
                  </a:cubicBezTo>
                  <a:cubicBezTo>
                    <a:pt x="176" y="571"/>
                    <a:pt x="177" y="572"/>
                    <a:pt x="177" y="572"/>
                  </a:cubicBezTo>
                  <a:lnTo>
                    <a:pt x="174" y="577"/>
                  </a:lnTo>
                  <a:close/>
                  <a:moveTo>
                    <a:pt x="187" y="572"/>
                  </a:moveTo>
                  <a:cubicBezTo>
                    <a:pt x="181" y="570"/>
                    <a:pt x="181" y="570"/>
                    <a:pt x="181" y="570"/>
                  </a:cubicBezTo>
                  <a:cubicBezTo>
                    <a:pt x="181" y="570"/>
                    <a:pt x="181" y="569"/>
                    <a:pt x="182" y="569"/>
                  </a:cubicBezTo>
                  <a:cubicBezTo>
                    <a:pt x="182" y="567"/>
                    <a:pt x="182" y="565"/>
                    <a:pt x="185" y="564"/>
                  </a:cubicBezTo>
                  <a:cubicBezTo>
                    <a:pt x="188" y="568"/>
                    <a:pt x="188" y="568"/>
                    <a:pt x="188" y="568"/>
                  </a:cubicBezTo>
                  <a:cubicBezTo>
                    <a:pt x="188" y="569"/>
                    <a:pt x="188" y="569"/>
                    <a:pt x="187" y="570"/>
                  </a:cubicBezTo>
                  <a:cubicBezTo>
                    <a:pt x="187" y="571"/>
                    <a:pt x="187" y="571"/>
                    <a:pt x="187" y="572"/>
                  </a:cubicBezTo>
                  <a:close/>
                  <a:moveTo>
                    <a:pt x="201" y="566"/>
                  </a:moveTo>
                  <a:cubicBezTo>
                    <a:pt x="198" y="566"/>
                    <a:pt x="198" y="566"/>
                    <a:pt x="198" y="566"/>
                  </a:cubicBezTo>
                  <a:cubicBezTo>
                    <a:pt x="198" y="561"/>
                    <a:pt x="198" y="561"/>
                    <a:pt x="198" y="561"/>
                  </a:cubicBezTo>
                  <a:cubicBezTo>
                    <a:pt x="201" y="561"/>
                    <a:pt x="201" y="561"/>
                    <a:pt x="201" y="561"/>
                  </a:cubicBezTo>
                  <a:cubicBezTo>
                    <a:pt x="201" y="561"/>
                    <a:pt x="202" y="561"/>
                    <a:pt x="202" y="560"/>
                  </a:cubicBezTo>
                  <a:cubicBezTo>
                    <a:pt x="202" y="561"/>
                    <a:pt x="201" y="561"/>
                    <a:pt x="201" y="561"/>
                  </a:cubicBezTo>
                  <a:cubicBezTo>
                    <a:pt x="205" y="565"/>
                    <a:pt x="205" y="565"/>
                    <a:pt x="205" y="565"/>
                  </a:cubicBezTo>
                  <a:cubicBezTo>
                    <a:pt x="204" y="566"/>
                    <a:pt x="202" y="566"/>
                    <a:pt x="201" y="566"/>
                  </a:cubicBezTo>
                  <a:close/>
                  <a:moveTo>
                    <a:pt x="166" y="562"/>
                  </a:moveTo>
                  <a:cubicBezTo>
                    <a:pt x="162" y="562"/>
                    <a:pt x="160" y="561"/>
                    <a:pt x="159" y="560"/>
                  </a:cubicBezTo>
                  <a:cubicBezTo>
                    <a:pt x="162" y="556"/>
                    <a:pt x="162" y="556"/>
                    <a:pt x="162" y="556"/>
                  </a:cubicBezTo>
                  <a:cubicBezTo>
                    <a:pt x="163" y="556"/>
                    <a:pt x="163" y="556"/>
                    <a:pt x="166" y="556"/>
                  </a:cubicBezTo>
                  <a:lnTo>
                    <a:pt x="166" y="562"/>
                  </a:lnTo>
                  <a:close/>
                  <a:moveTo>
                    <a:pt x="179" y="558"/>
                  </a:moveTo>
                  <a:cubicBezTo>
                    <a:pt x="175" y="554"/>
                    <a:pt x="175" y="554"/>
                    <a:pt x="175" y="554"/>
                  </a:cubicBezTo>
                  <a:cubicBezTo>
                    <a:pt x="175" y="553"/>
                    <a:pt x="176" y="552"/>
                    <a:pt x="177" y="551"/>
                  </a:cubicBezTo>
                  <a:cubicBezTo>
                    <a:pt x="177" y="551"/>
                    <a:pt x="177" y="550"/>
                    <a:pt x="178" y="550"/>
                  </a:cubicBezTo>
                  <a:cubicBezTo>
                    <a:pt x="182" y="553"/>
                    <a:pt x="182" y="553"/>
                    <a:pt x="182" y="553"/>
                  </a:cubicBezTo>
                  <a:cubicBezTo>
                    <a:pt x="182" y="553"/>
                    <a:pt x="182" y="554"/>
                    <a:pt x="182" y="554"/>
                  </a:cubicBezTo>
                  <a:cubicBezTo>
                    <a:pt x="181" y="556"/>
                    <a:pt x="180" y="557"/>
                    <a:pt x="179" y="558"/>
                  </a:cubicBezTo>
                  <a:close/>
                  <a:moveTo>
                    <a:pt x="205" y="555"/>
                  </a:moveTo>
                  <a:cubicBezTo>
                    <a:pt x="202" y="549"/>
                    <a:pt x="202" y="549"/>
                    <a:pt x="202" y="549"/>
                  </a:cubicBezTo>
                  <a:cubicBezTo>
                    <a:pt x="202" y="550"/>
                    <a:pt x="202" y="550"/>
                    <a:pt x="202" y="551"/>
                  </a:cubicBezTo>
                  <a:cubicBezTo>
                    <a:pt x="202" y="550"/>
                    <a:pt x="201" y="549"/>
                    <a:pt x="201" y="548"/>
                  </a:cubicBezTo>
                  <a:cubicBezTo>
                    <a:pt x="206" y="546"/>
                    <a:pt x="206" y="546"/>
                    <a:pt x="206" y="546"/>
                  </a:cubicBezTo>
                  <a:cubicBezTo>
                    <a:pt x="207" y="547"/>
                    <a:pt x="208" y="549"/>
                    <a:pt x="208" y="551"/>
                  </a:cubicBezTo>
                  <a:cubicBezTo>
                    <a:pt x="208" y="552"/>
                    <a:pt x="207" y="554"/>
                    <a:pt x="205" y="555"/>
                  </a:cubicBezTo>
                  <a:close/>
                  <a:moveTo>
                    <a:pt x="156" y="548"/>
                  </a:moveTo>
                  <a:cubicBezTo>
                    <a:pt x="156" y="548"/>
                    <a:pt x="156" y="548"/>
                    <a:pt x="155" y="548"/>
                  </a:cubicBezTo>
                  <a:cubicBezTo>
                    <a:pt x="155" y="548"/>
                    <a:pt x="154" y="548"/>
                    <a:pt x="154" y="548"/>
                  </a:cubicBezTo>
                  <a:cubicBezTo>
                    <a:pt x="153" y="547"/>
                    <a:pt x="152" y="547"/>
                    <a:pt x="151" y="546"/>
                  </a:cubicBezTo>
                  <a:cubicBezTo>
                    <a:pt x="155" y="542"/>
                    <a:pt x="155" y="542"/>
                    <a:pt x="155" y="542"/>
                  </a:cubicBezTo>
                  <a:cubicBezTo>
                    <a:pt x="155" y="542"/>
                    <a:pt x="155" y="542"/>
                    <a:pt x="156" y="542"/>
                  </a:cubicBezTo>
                  <a:cubicBezTo>
                    <a:pt x="156" y="542"/>
                    <a:pt x="157" y="542"/>
                    <a:pt x="157" y="543"/>
                  </a:cubicBezTo>
                  <a:cubicBezTo>
                    <a:pt x="158" y="543"/>
                    <a:pt x="160" y="544"/>
                    <a:pt x="161" y="545"/>
                  </a:cubicBezTo>
                  <a:cubicBezTo>
                    <a:pt x="156" y="548"/>
                    <a:pt x="156" y="548"/>
                    <a:pt x="156" y="548"/>
                  </a:cubicBezTo>
                  <a:cubicBezTo>
                    <a:pt x="156" y="548"/>
                    <a:pt x="156" y="548"/>
                    <a:pt x="156" y="548"/>
                  </a:cubicBezTo>
                  <a:close/>
                  <a:moveTo>
                    <a:pt x="184" y="545"/>
                  </a:moveTo>
                  <a:cubicBezTo>
                    <a:pt x="184" y="544"/>
                    <a:pt x="184" y="542"/>
                    <a:pt x="183" y="541"/>
                  </a:cubicBezTo>
                  <a:cubicBezTo>
                    <a:pt x="183" y="540"/>
                    <a:pt x="183" y="540"/>
                    <a:pt x="183" y="540"/>
                  </a:cubicBezTo>
                  <a:cubicBezTo>
                    <a:pt x="189" y="539"/>
                    <a:pt x="189" y="539"/>
                    <a:pt x="189" y="539"/>
                  </a:cubicBezTo>
                  <a:cubicBezTo>
                    <a:pt x="189" y="540"/>
                    <a:pt x="189" y="540"/>
                    <a:pt x="189" y="540"/>
                  </a:cubicBezTo>
                  <a:cubicBezTo>
                    <a:pt x="189" y="542"/>
                    <a:pt x="189" y="544"/>
                    <a:pt x="190" y="545"/>
                  </a:cubicBezTo>
                  <a:lnTo>
                    <a:pt x="184" y="545"/>
                  </a:lnTo>
                  <a:close/>
                  <a:moveTo>
                    <a:pt x="195" y="539"/>
                  </a:moveTo>
                  <a:cubicBezTo>
                    <a:pt x="194" y="538"/>
                    <a:pt x="193" y="537"/>
                    <a:pt x="192" y="536"/>
                  </a:cubicBezTo>
                  <a:cubicBezTo>
                    <a:pt x="194" y="531"/>
                    <a:pt x="194" y="531"/>
                    <a:pt x="194" y="531"/>
                  </a:cubicBezTo>
                  <a:cubicBezTo>
                    <a:pt x="196" y="531"/>
                    <a:pt x="198" y="533"/>
                    <a:pt x="200" y="535"/>
                  </a:cubicBezTo>
                  <a:lnTo>
                    <a:pt x="195" y="539"/>
                  </a:lnTo>
                  <a:close/>
                  <a:moveTo>
                    <a:pt x="148" y="535"/>
                  </a:moveTo>
                  <a:cubicBezTo>
                    <a:pt x="147" y="534"/>
                    <a:pt x="146" y="533"/>
                    <a:pt x="145" y="533"/>
                  </a:cubicBezTo>
                  <a:cubicBezTo>
                    <a:pt x="145" y="530"/>
                    <a:pt x="145" y="530"/>
                    <a:pt x="145" y="530"/>
                  </a:cubicBezTo>
                  <a:cubicBezTo>
                    <a:pt x="147" y="527"/>
                    <a:pt x="147" y="527"/>
                    <a:pt x="147" y="527"/>
                  </a:cubicBezTo>
                  <a:cubicBezTo>
                    <a:pt x="146" y="530"/>
                    <a:pt x="146" y="530"/>
                    <a:pt x="146" y="530"/>
                  </a:cubicBezTo>
                  <a:cubicBezTo>
                    <a:pt x="147" y="527"/>
                    <a:pt x="147" y="527"/>
                    <a:pt x="147" y="527"/>
                  </a:cubicBezTo>
                  <a:cubicBezTo>
                    <a:pt x="149" y="528"/>
                    <a:pt x="151" y="530"/>
                    <a:pt x="152" y="531"/>
                  </a:cubicBezTo>
                  <a:lnTo>
                    <a:pt x="148" y="535"/>
                  </a:lnTo>
                  <a:close/>
                  <a:moveTo>
                    <a:pt x="133" y="527"/>
                  </a:moveTo>
                  <a:cubicBezTo>
                    <a:pt x="131" y="525"/>
                    <a:pt x="130" y="523"/>
                    <a:pt x="129" y="521"/>
                  </a:cubicBezTo>
                  <a:cubicBezTo>
                    <a:pt x="134" y="519"/>
                    <a:pt x="134" y="519"/>
                    <a:pt x="134" y="519"/>
                  </a:cubicBezTo>
                  <a:cubicBezTo>
                    <a:pt x="134" y="520"/>
                    <a:pt x="135" y="521"/>
                    <a:pt x="137" y="522"/>
                  </a:cubicBezTo>
                  <a:lnTo>
                    <a:pt x="133" y="527"/>
                  </a:lnTo>
                  <a:close/>
                  <a:moveTo>
                    <a:pt x="131" y="511"/>
                  </a:moveTo>
                  <a:cubicBezTo>
                    <a:pt x="125" y="508"/>
                    <a:pt x="125" y="508"/>
                    <a:pt x="125" y="508"/>
                  </a:cubicBezTo>
                  <a:cubicBezTo>
                    <a:pt x="125" y="508"/>
                    <a:pt x="125" y="508"/>
                    <a:pt x="125" y="508"/>
                  </a:cubicBezTo>
                  <a:cubicBezTo>
                    <a:pt x="126" y="507"/>
                    <a:pt x="126" y="505"/>
                    <a:pt x="127" y="503"/>
                  </a:cubicBezTo>
                  <a:cubicBezTo>
                    <a:pt x="133" y="505"/>
                    <a:pt x="133" y="505"/>
                    <a:pt x="133" y="505"/>
                  </a:cubicBezTo>
                  <a:cubicBezTo>
                    <a:pt x="132" y="507"/>
                    <a:pt x="132" y="509"/>
                    <a:pt x="131" y="511"/>
                  </a:cubicBezTo>
                  <a:close/>
                  <a:moveTo>
                    <a:pt x="136" y="495"/>
                  </a:moveTo>
                  <a:cubicBezTo>
                    <a:pt x="131" y="491"/>
                    <a:pt x="131" y="491"/>
                    <a:pt x="131" y="491"/>
                  </a:cubicBezTo>
                  <a:cubicBezTo>
                    <a:pt x="132" y="490"/>
                    <a:pt x="134" y="488"/>
                    <a:pt x="136" y="487"/>
                  </a:cubicBezTo>
                  <a:cubicBezTo>
                    <a:pt x="139" y="491"/>
                    <a:pt x="139" y="491"/>
                    <a:pt x="139" y="491"/>
                  </a:cubicBezTo>
                  <a:cubicBezTo>
                    <a:pt x="138" y="492"/>
                    <a:pt x="137" y="493"/>
                    <a:pt x="136" y="495"/>
                  </a:cubicBezTo>
                  <a:close/>
                  <a:moveTo>
                    <a:pt x="149" y="484"/>
                  </a:moveTo>
                  <a:cubicBezTo>
                    <a:pt x="145" y="479"/>
                    <a:pt x="145" y="479"/>
                    <a:pt x="145" y="479"/>
                  </a:cubicBezTo>
                  <a:cubicBezTo>
                    <a:pt x="146" y="478"/>
                    <a:pt x="147" y="477"/>
                    <a:pt x="148" y="476"/>
                  </a:cubicBezTo>
                  <a:cubicBezTo>
                    <a:pt x="149" y="475"/>
                    <a:pt x="149" y="475"/>
                    <a:pt x="149" y="475"/>
                  </a:cubicBezTo>
                  <a:cubicBezTo>
                    <a:pt x="153" y="480"/>
                    <a:pt x="153" y="480"/>
                    <a:pt x="153" y="480"/>
                  </a:cubicBezTo>
                  <a:cubicBezTo>
                    <a:pt x="152" y="481"/>
                    <a:pt x="152" y="481"/>
                    <a:pt x="152" y="481"/>
                  </a:cubicBezTo>
                  <a:cubicBezTo>
                    <a:pt x="151" y="482"/>
                    <a:pt x="150" y="483"/>
                    <a:pt x="149" y="484"/>
                  </a:cubicBezTo>
                  <a:close/>
                  <a:moveTo>
                    <a:pt x="162" y="473"/>
                  </a:moveTo>
                  <a:cubicBezTo>
                    <a:pt x="158" y="468"/>
                    <a:pt x="158" y="468"/>
                    <a:pt x="158" y="468"/>
                  </a:cubicBezTo>
                  <a:cubicBezTo>
                    <a:pt x="159" y="467"/>
                    <a:pt x="159" y="467"/>
                    <a:pt x="159" y="467"/>
                  </a:cubicBezTo>
                  <a:cubicBezTo>
                    <a:pt x="160" y="466"/>
                    <a:pt x="162" y="466"/>
                    <a:pt x="163" y="465"/>
                  </a:cubicBezTo>
                  <a:cubicBezTo>
                    <a:pt x="167" y="469"/>
                    <a:pt x="167" y="469"/>
                    <a:pt x="167" y="469"/>
                  </a:cubicBezTo>
                  <a:cubicBezTo>
                    <a:pt x="165" y="470"/>
                    <a:pt x="164" y="471"/>
                    <a:pt x="162" y="472"/>
                  </a:cubicBezTo>
                  <a:lnTo>
                    <a:pt x="162" y="473"/>
                  </a:lnTo>
                  <a:close/>
                  <a:moveTo>
                    <a:pt x="173" y="458"/>
                  </a:moveTo>
                  <a:cubicBezTo>
                    <a:pt x="167" y="455"/>
                    <a:pt x="167" y="455"/>
                    <a:pt x="167" y="455"/>
                  </a:cubicBezTo>
                  <a:cubicBezTo>
                    <a:pt x="168" y="453"/>
                    <a:pt x="170" y="451"/>
                    <a:pt x="171" y="450"/>
                  </a:cubicBezTo>
                  <a:cubicBezTo>
                    <a:pt x="175" y="454"/>
                    <a:pt x="175" y="454"/>
                    <a:pt x="175" y="454"/>
                  </a:cubicBezTo>
                  <a:cubicBezTo>
                    <a:pt x="174" y="455"/>
                    <a:pt x="173" y="456"/>
                    <a:pt x="173" y="458"/>
                  </a:cubicBezTo>
                  <a:close/>
                  <a:moveTo>
                    <a:pt x="185" y="447"/>
                  </a:moveTo>
                  <a:cubicBezTo>
                    <a:pt x="181" y="443"/>
                    <a:pt x="181" y="443"/>
                    <a:pt x="181" y="443"/>
                  </a:cubicBezTo>
                  <a:cubicBezTo>
                    <a:pt x="182" y="441"/>
                    <a:pt x="183" y="440"/>
                    <a:pt x="184" y="439"/>
                  </a:cubicBezTo>
                  <a:cubicBezTo>
                    <a:pt x="189" y="442"/>
                    <a:pt x="189" y="442"/>
                    <a:pt x="189" y="442"/>
                  </a:cubicBezTo>
                  <a:cubicBezTo>
                    <a:pt x="188" y="444"/>
                    <a:pt x="186" y="446"/>
                    <a:pt x="185" y="447"/>
                  </a:cubicBezTo>
                  <a:close/>
                  <a:moveTo>
                    <a:pt x="195" y="431"/>
                  </a:moveTo>
                  <a:cubicBezTo>
                    <a:pt x="190" y="429"/>
                    <a:pt x="190" y="429"/>
                    <a:pt x="190" y="429"/>
                  </a:cubicBezTo>
                  <a:cubicBezTo>
                    <a:pt x="190" y="429"/>
                    <a:pt x="190" y="429"/>
                    <a:pt x="190" y="429"/>
                  </a:cubicBezTo>
                  <a:cubicBezTo>
                    <a:pt x="190" y="427"/>
                    <a:pt x="191" y="426"/>
                    <a:pt x="192" y="424"/>
                  </a:cubicBezTo>
                  <a:cubicBezTo>
                    <a:pt x="197" y="427"/>
                    <a:pt x="197" y="427"/>
                    <a:pt x="197" y="427"/>
                  </a:cubicBezTo>
                  <a:cubicBezTo>
                    <a:pt x="196" y="429"/>
                    <a:pt x="196" y="430"/>
                    <a:pt x="195" y="431"/>
                  </a:cubicBezTo>
                  <a:close/>
                  <a:moveTo>
                    <a:pt x="243" y="426"/>
                  </a:moveTo>
                  <a:cubicBezTo>
                    <a:pt x="237" y="424"/>
                    <a:pt x="237" y="424"/>
                    <a:pt x="237" y="424"/>
                  </a:cubicBezTo>
                  <a:cubicBezTo>
                    <a:pt x="238" y="423"/>
                    <a:pt x="238" y="422"/>
                    <a:pt x="238" y="421"/>
                  </a:cubicBezTo>
                  <a:cubicBezTo>
                    <a:pt x="238" y="420"/>
                    <a:pt x="238" y="420"/>
                    <a:pt x="238" y="419"/>
                  </a:cubicBezTo>
                  <a:cubicBezTo>
                    <a:pt x="244" y="420"/>
                    <a:pt x="244" y="420"/>
                    <a:pt x="244" y="420"/>
                  </a:cubicBezTo>
                  <a:cubicBezTo>
                    <a:pt x="244" y="420"/>
                    <a:pt x="244" y="421"/>
                    <a:pt x="244" y="421"/>
                  </a:cubicBezTo>
                  <a:cubicBezTo>
                    <a:pt x="244" y="422"/>
                    <a:pt x="243" y="424"/>
                    <a:pt x="243" y="426"/>
                  </a:cubicBezTo>
                  <a:close/>
                  <a:moveTo>
                    <a:pt x="231" y="422"/>
                  </a:moveTo>
                  <a:cubicBezTo>
                    <a:pt x="230" y="421"/>
                    <a:pt x="230" y="421"/>
                    <a:pt x="230" y="421"/>
                  </a:cubicBezTo>
                  <a:cubicBezTo>
                    <a:pt x="230" y="420"/>
                    <a:pt x="229" y="419"/>
                    <a:pt x="228" y="417"/>
                  </a:cubicBezTo>
                  <a:cubicBezTo>
                    <a:pt x="233" y="414"/>
                    <a:pt x="233" y="414"/>
                    <a:pt x="233" y="414"/>
                  </a:cubicBezTo>
                  <a:cubicBezTo>
                    <a:pt x="234" y="416"/>
                    <a:pt x="235" y="417"/>
                    <a:pt x="235" y="418"/>
                  </a:cubicBezTo>
                  <a:cubicBezTo>
                    <a:pt x="236" y="419"/>
                    <a:pt x="236" y="419"/>
                    <a:pt x="236" y="419"/>
                  </a:cubicBezTo>
                  <a:lnTo>
                    <a:pt x="231" y="422"/>
                  </a:lnTo>
                  <a:close/>
                  <a:moveTo>
                    <a:pt x="204" y="417"/>
                  </a:moveTo>
                  <a:cubicBezTo>
                    <a:pt x="199" y="414"/>
                    <a:pt x="199" y="414"/>
                    <a:pt x="199" y="414"/>
                  </a:cubicBezTo>
                  <a:cubicBezTo>
                    <a:pt x="200" y="412"/>
                    <a:pt x="202" y="411"/>
                    <a:pt x="203" y="409"/>
                  </a:cubicBezTo>
                  <a:cubicBezTo>
                    <a:pt x="208" y="413"/>
                    <a:pt x="208" y="413"/>
                    <a:pt x="208" y="413"/>
                  </a:cubicBezTo>
                  <a:cubicBezTo>
                    <a:pt x="206" y="414"/>
                    <a:pt x="205" y="416"/>
                    <a:pt x="204" y="417"/>
                  </a:cubicBezTo>
                  <a:close/>
                  <a:moveTo>
                    <a:pt x="239" y="409"/>
                  </a:moveTo>
                  <a:cubicBezTo>
                    <a:pt x="239" y="408"/>
                    <a:pt x="239" y="407"/>
                    <a:pt x="239" y="407"/>
                  </a:cubicBezTo>
                  <a:cubicBezTo>
                    <a:pt x="239" y="406"/>
                    <a:pt x="238" y="405"/>
                    <a:pt x="238" y="403"/>
                  </a:cubicBezTo>
                  <a:cubicBezTo>
                    <a:pt x="243" y="402"/>
                    <a:pt x="243" y="402"/>
                    <a:pt x="243" y="402"/>
                  </a:cubicBezTo>
                  <a:cubicBezTo>
                    <a:pt x="244" y="403"/>
                    <a:pt x="244" y="404"/>
                    <a:pt x="244" y="404"/>
                  </a:cubicBezTo>
                  <a:cubicBezTo>
                    <a:pt x="245" y="405"/>
                    <a:pt x="245" y="406"/>
                    <a:pt x="245" y="407"/>
                  </a:cubicBezTo>
                  <a:lnTo>
                    <a:pt x="239" y="409"/>
                  </a:lnTo>
                  <a:close/>
                  <a:moveTo>
                    <a:pt x="224" y="406"/>
                  </a:moveTo>
                  <a:cubicBezTo>
                    <a:pt x="223" y="404"/>
                    <a:pt x="222" y="402"/>
                    <a:pt x="222" y="400"/>
                  </a:cubicBezTo>
                  <a:cubicBezTo>
                    <a:pt x="227" y="398"/>
                    <a:pt x="227" y="398"/>
                    <a:pt x="227" y="398"/>
                  </a:cubicBezTo>
                  <a:cubicBezTo>
                    <a:pt x="228" y="400"/>
                    <a:pt x="229" y="402"/>
                    <a:pt x="229" y="404"/>
                  </a:cubicBezTo>
                  <a:lnTo>
                    <a:pt x="224" y="406"/>
                  </a:lnTo>
                  <a:close/>
                  <a:moveTo>
                    <a:pt x="215" y="404"/>
                  </a:moveTo>
                  <a:cubicBezTo>
                    <a:pt x="211" y="400"/>
                    <a:pt x="211" y="400"/>
                    <a:pt x="211" y="400"/>
                  </a:cubicBezTo>
                  <a:cubicBezTo>
                    <a:pt x="212" y="398"/>
                    <a:pt x="214" y="397"/>
                    <a:pt x="215" y="396"/>
                  </a:cubicBezTo>
                  <a:cubicBezTo>
                    <a:pt x="219" y="400"/>
                    <a:pt x="219" y="400"/>
                    <a:pt x="219" y="400"/>
                  </a:cubicBezTo>
                  <a:cubicBezTo>
                    <a:pt x="218" y="401"/>
                    <a:pt x="217" y="403"/>
                    <a:pt x="215" y="404"/>
                  </a:cubicBezTo>
                  <a:close/>
                  <a:moveTo>
                    <a:pt x="235" y="391"/>
                  </a:moveTo>
                  <a:cubicBezTo>
                    <a:pt x="235" y="390"/>
                    <a:pt x="235" y="388"/>
                    <a:pt x="235" y="387"/>
                  </a:cubicBezTo>
                  <a:cubicBezTo>
                    <a:pt x="235" y="385"/>
                    <a:pt x="235" y="385"/>
                    <a:pt x="235" y="385"/>
                  </a:cubicBezTo>
                  <a:cubicBezTo>
                    <a:pt x="240" y="385"/>
                    <a:pt x="240" y="385"/>
                    <a:pt x="240" y="385"/>
                  </a:cubicBezTo>
                  <a:cubicBezTo>
                    <a:pt x="240" y="387"/>
                    <a:pt x="240" y="387"/>
                    <a:pt x="240" y="387"/>
                  </a:cubicBezTo>
                  <a:cubicBezTo>
                    <a:pt x="240" y="388"/>
                    <a:pt x="241" y="389"/>
                    <a:pt x="241" y="391"/>
                  </a:cubicBezTo>
                  <a:lnTo>
                    <a:pt x="235" y="391"/>
                  </a:lnTo>
                  <a:close/>
                  <a:moveTo>
                    <a:pt x="241" y="374"/>
                  </a:moveTo>
                  <a:cubicBezTo>
                    <a:pt x="235" y="373"/>
                    <a:pt x="235" y="373"/>
                    <a:pt x="235" y="373"/>
                  </a:cubicBezTo>
                  <a:cubicBezTo>
                    <a:pt x="236" y="371"/>
                    <a:pt x="236" y="369"/>
                    <a:pt x="236" y="367"/>
                  </a:cubicBezTo>
                  <a:cubicBezTo>
                    <a:pt x="242" y="368"/>
                    <a:pt x="242" y="368"/>
                    <a:pt x="242" y="368"/>
                  </a:cubicBezTo>
                  <a:cubicBezTo>
                    <a:pt x="242" y="370"/>
                    <a:pt x="242" y="372"/>
                    <a:pt x="241" y="374"/>
                  </a:cubicBezTo>
                  <a:close/>
                  <a:moveTo>
                    <a:pt x="245" y="357"/>
                  </a:moveTo>
                  <a:cubicBezTo>
                    <a:pt x="239" y="355"/>
                    <a:pt x="239" y="355"/>
                    <a:pt x="239" y="355"/>
                  </a:cubicBezTo>
                  <a:cubicBezTo>
                    <a:pt x="239" y="355"/>
                    <a:pt x="240" y="354"/>
                    <a:pt x="240" y="354"/>
                  </a:cubicBezTo>
                  <a:cubicBezTo>
                    <a:pt x="241" y="350"/>
                    <a:pt x="241" y="350"/>
                    <a:pt x="241" y="350"/>
                  </a:cubicBezTo>
                  <a:cubicBezTo>
                    <a:pt x="247" y="352"/>
                    <a:pt x="247" y="352"/>
                    <a:pt x="247" y="352"/>
                  </a:cubicBezTo>
                  <a:cubicBezTo>
                    <a:pt x="245" y="356"/>
                    <a:pt x="245" y="356"/>
                    <a:pt x="245" y="356"/>
                  </a:cubicBezTo>
                  <a:cubicBezTo>
                    <a:pt x="245" y="356"/>
                    <a:pt x="245" y="357"/>
                    <a:pt x="245" y="357"/>
                  </a:cubicBezTo>
                  <a:close/>
                  <a:moveTo>
                    <a:pt x="249" y="340"/>
                  </a:moveTo>
                  <a:cubicBezTo>
                    <a:pt x="243" y="339"/>
                    <a:pt x="243" y="339"/>
                    <a:pt x="243" y="339"/>
                  </a:cubicBezTo>
                  <a:cubicBezTo>
                    <a:pt x="244" y="337"/>
                    <a:pt x="245" y="334"/>
                    <a:pt x="247" y="332"/>
                  </a:cubicBezTo>
                  <a:cubicBezTo>
                    <a:pt x="251" y="337"/>
                    <a:pt x="251" y="337"/>
                    <a:pt x="251" y="337"/>
                  </a:cubicBezTo>
                  <a:cubicBezTo>
                    <a:pt x="250" y="338"/>
                    <a:pt x="249" y="339"/>
                    <a:pt x="249" y="340"/>
                  </a:cubicBezTo>
                  <a:close/>
                  <a:moveTo>
                    <a:pt x="260" y="337"/>
                  </a:moveTo>
                  <a:cubicBezTo>
                    <a:pt x="260" y="331"/>
                    <a:pt x="260" y="331"/>
                    <a:pt x="260" y="331"/>
                  </a:cubicBezTo>
                  <a:cubicBezTo>
                    <a:pt x="262" y="331"/>
                    <a:pt x="263" y="331"/>
                    <a:pt x="263" y="330"/>
                  </a:cubicBezTo>
                  <a:cubicBezTo>
                    <a:pt x="268" y="333"/>
                    <a:pt x="268" y="333"/>
                    <a:pt x="268" y="333"/>
                  </a:cubicBezTo>
                  <a:cubicBezTo>
                    <a:pt x="267" y="335"/>
                    <a:pt x="264" y="337"/>
                    <a:pt x="260" y="337"/>
                  </a:cubicBezTo>
                  <a:close/>
                  <a:moveTo>
                    <a:pt x="271" y="321"/>
                  </a:moveTo>
                  <a:cubicBezTo>
                    <a:pt x="265" y="320"/>
                    <a:pt x="265" y="320"/>
                    <a:pt x="265" y="320"/>
                  </a:cubicBezTo>
                  <a:cubicBezTo>
                    <a:pt x="266" y="318"/>
                    <a:pt x="266" y="316"/>
                    <a:pt x="266" y="314"/>
                  </a:cubicBezTo>
                  <a:cubicBezTo>
                    <a:pt x="272" y="315"/>
                    <a:pt x="272" y="315"/>
                    <a:pt x="272" y="315"/>
                  </a:cubicBezTo>
                  <a:cubicBezTo>
                    <a:pt x="272" y="316"/>
                    <a:pt x="272" y="319"/>
                    <a:pt x="271" y="321"/>
                  </a:cubicBezTo>
                  <a:close/>
                  <a:moveTo>
                    <a:pt x="264" y="304"/>
                  </a:moveTo>
                  <a:cubicBezTo>
                    <a:pt x="264" y="303"/>
                    <a:pt x="263" y="302"/>
                    <a:pt x="262" y="301"/>
                  </a:cubicBezTo>
                  <a:cubicBezTo>
                    <a:pt x="261" y="300"/>
                    <a:pt x="261" y="300"/>
                    <a:pt x="261" y="300"/>
                  </a:cubicBezTo>
                  <a:cubicBezTo>
                    <a:pt x="266" y="296"/>
                    <a:pt x="266" y="296"/>
                    <a:pt x="266" y="296"/>
                  </a:cubicBezTo>
                  <a:cubicBezTo>
                    <a:pt x="267" y="298"/>
                    <a:pt x="267" y="298"/>
                    <a:pt x="267" y="298"/>
                  </a:cubicBezTo>
                  <a:cubicBezTo>
                    <a:pt x="268" y="299"/>
                    <a:pt x="269" y="300"/>
                    <a:pt x="269" y="302"/>
                  </a:cubicBezTo>
                  <a:lnTo>
                    <a:pt x="264" y="304"/>
                  </a:lnTo>
                  <a:close/>
                  <a:moveTo>
                    <a:pt x="260" y="290"/>
                  </a:moveTo>
                  <a:cubicBezTo>
                    <a:pt x="260" y="290"/>
                    <a:pt x="260" y="290"/>
                    <a:pt x="260" y="290"/>
                  </a:cubicBezTo>
                  <a:cubicBezTo>
                    <a:pt x="256" y="287"/>
                    <a:pt x="256" y="287"/>
                    <a:pt x="256" y="287"/>
                  </a:cubicBezTo>
                  <a:cubicBezTo>
                    <a:pt x="256" y="286"/>
                    <a:pt x="257" y="285"/>
                    <a:pt x="258" y="285"/>
                  </a:cubicBezTo>
                  <a:cubicBezTo>
                    <a:pt x="259" y="285"/>
                    <a:pt x="259" y="284"/>
                    <a:pt x="259" y="284"/>
                  </a:cubicBezTo>
                  <a:cubicBezTo>
                    <a:pt x="265" y="285"/>
                    <a:pt x="265" y="285"/>
                    <a:pt x="265" y="285"/>
                  </a:cubicBezTo>
                  <a:cubicBezTo>
                    <a:pt x="264" y="288"/>
                    <a:pt x="263" y="290"/>
                    <a:pt x="260" y="290"/>
                  </a:cubicBezTo>
                  <a:cubicBezTo>
                    <a:pt x="260" y="290"/>
                    <a:pt x="260" y="290"/>
                    <a:pt x="260" y="290"/>
                  </a:cubicBezTo>
                  <a:close/>
                  <a:moveTo>
                    <a:pt x="256" y="274"/>
                  </a:moveTo>
                  <a:cubicBezTo>
                    <a:pt x="255" y="273"/>
                    <a:pt x="255" y="272"/>
                    <a:pt x="255" y="270"/>
                  </a:cubicBezTo>
                  <a:cubicBezTo>
                    <a:pt x="255" y="270"/>
                    <a:pt x="255" y="269"/>
                    <a:pt x="255" y="268"/>
                  </a:cubicBezTo>
                  <a:cubicBezTo>
                    <a:pt x="261" y="268"/>
                    <a:pt x="261" y="268"/>
                    <a:pt x="261" y="268"/>
                  </a:cubicBezTo>
                  <a:cubicBezTo>
                    <a:pt x="261" y="269"/>
                    <a:pt x="261" y="270"/>
                    <a:pt x="261" y="270"/>
                  </a:cubicBezTo>
                  <a:cubicBezTo>
                    <a:pt x="261" y="271"/>
                    <a:pt x="261" y="272"/>
                    <a:pt x="261" y="273"/>
                  </a:cubicBezTo>
                  <a:lnTo>
                    <a:pt x="256" y="274"/>
                  </a:lnTo>
                  <a:close/>
                  <a:moveTo>
                    <a:pt x="262" y="257"/>
                  </a:moveTo>
                  <a:cubicBezTo>
                    <a:pt x="256" y="255"/>
                    <a:pt x="256" y="255"/>
                    <a:pt x="256" y="255"/>
                  </a:cubicBezTo>
                  <a:cubicBezTo>
                    <a:pt x="256" y="254"/>
                    <a:pt x="257" y="253"/>
                    <a:pt x="257" y="252"/>
                  </a:cubicBezTo>
                  <a:cubicBezTo>
                    <a:pt x="257" y="251"/>
                    <a:pt x="258" y="250"/>
                    <a:pt x="258" y="250"/>
                  </a:cubicBezTo>
                  <a:cubicBezTo>
                    <a:pt x="263" y="252"/>
                    <a:pt x="263" y="252"/>
                    <a:pt x="263" y="252"/>
                  </a:cubicBezTo>
                  <a:cubicBezTo>
                    <a:pt x="263" y="252"/>
                    <a:pt x="263" y="253"/>
                    <a:pt x="263" y="254"/>
                  </a:cubicBezTo>
                  <a:cubicBezTo>
                    <a:pt x="262" y="255"/>
                    <a:pt x="262" y="256"/>
                    <a:pt x="262" y="257"/>
                  </a:cubicBezTo>
                  <a:close/>
                  <a:moveTo>
                    <a:pt x="268" y="241"/>
                  </a:moveTo>
                  <a:cubicBezTo>
                    <a:pt x="263" y="239"/>
                    <a:pt x="263" y="239"/>
                    <a:pt x="263" y="239"/>
                  </a:cubicBezTo>
                  <a:cubicBezTo>
                    <a:pt x="264" y="236"/>
                    <a:pt x="264" y="236"/>
                    <a:pt x="264" y="236"/>
                  </a:cubicBezTo>
                  <a:cubicBezTo>
                    <a:pt x="265" y="235"/>
                    <a:pt x="265" y="234"/>
                    <a:pt x="265" y="234"/>
                  </a:cubicBezTo>
                  <a:cubicBezTo>
                    <a:pt x="271" y="236"/>
                    <a:pt x="271" y="236"/>
                    <a:pt x="271" y="236"/>
                  </a:cubicBezTo>
                  <a:cubicBezTo>
                    <a:pt x="270" y="237"/>
                    <a:pt x="270" y="238"/>
                    <a:pt x="270" y="239"/>
                  </a:cubicBezTo>
                  <a:lnTo>
                    <a:pt x="268" y="241"/>
                  </a:lnTo>
                  <a:close/>
                  <a:moveTo>
                    <a:pt x="266" y="223"/>
                  </a:moveTo>
                  <a:cubicBezTo>
                    <a:pt x="266" y="223"/>
                    <a:pt x="266" y="222"/>
                    <a:pt x="266" y="221"/>
                  </a:cubicBezTo>
                  <a:cubicBezTo>
                    <a:pt x="266" y="220"/>
                    <a:pt x="266" y="219"/>
                    <a:pt x="266" y="219"/>
                  </a:cubicBezTo>
                  <a:cubicBezTo>
                    <a:pt x="266" y="217"/>
                    <a:pt x="266" y="217"/>
                    <a:pt x="266" y="217"/>
                  </a:cubicBezTo>
                  <a:cubicBezTo>
                    <a:pt x="272" y="217"/>
                    <a:pt x="272" y="217"/>
                    <a:pt x="272" y="217"/>
                  </a:cubicBezTo>
                  <a:cubicBezTo>
                    <a:pt x="272" y="219"/>
                    <a:pt x="272" y="219"/>
                    <a:pt x="272" y="219"/>
                  </a:cubicBezTo>
                  <a:cubicBezTo>
                    <a:pt x="272" y="219"/>
                    <a:pt x="272" y="220"/>
                    <a:pt x="272" y="221"/>
                  </a:cubicBezTo>
                  <a:cubicBezTo>
                    <a:pt x="272" y="222"/>
                    <a:pt x="272" y="222"/>
                    <a:pt x="272" y="223"/>
                  </a:cubicBezTo>
                  <a:lnTo>
                    <a:pt x="266" y="223"/>
                  </a:lnTo>
                  <a:close/>
                  <a:moveTo>
                    <a:pt x="276" y="210"/>
                  </a:moveTo>
                  <a:cubicBezTo>
                    <a:pt x="273" y="206"/>
                    <a:pt x="273" y="206"/>
                    <a:pt x="273" y="206"/>
                  </a:cubicBezTo>
                  <a:cubicBezTo>
                    <a:pt x="275" y="205"/>
                    <a:pt x="276" y="204"/>
                    <a:pt x="277" y="202"/>
                  </a:cubicBezTo>
                  <a:cubicBezTo>
                    <a:pt x="281" y="206"/>
                    <a:pt x="281" y="206"/>
                    <a:pt x="281" y="206"/>
                  </a:cubicBezTo>
                  <a:cubicBezTo>
                    <a:pt x="280" y="208"/>
                    <a:pt x="278" y="209"/>
                    <a:pt x="276" y="210"/>
                  </a:cubicBezTo>
                  <a:close/>
                  <a:moveTo>
                    <a:pt x="279" y="194"/>
                  </a:moveTo>
                  <a:cubicBezTo>
                    <a:pt x="279" y="194"/>
                    <a:pt x="279" y="194"/>
                    <a:pt x="279" y="194"/>
                  </a:cubicBezTo>
                  <a:cubicBezTo>
                    <a:pt x="278" y="192"/>
                    <a:pt x="278" y="190"/>
                    <a:pt x="277" y="188"/>
                  </a:cubicBezTo>
                  <a:cubicBezTo>
                    <a:pt x="283" y="187"/>
                    <a:pt x="283" y="187"/>
                    <a:pt x="283" y="187"/>
                  </a:cubicBezTo>
                  <a:cubicBezTo>
                    <a:pt x="283" y="189"/>
                    <a:pt x="284" y="190"/>
                    <a:pt x="284" y="192"/>
                  </a:cubicBezTo>
                  <a:cubicBezTo>
                    <a:pt x="281" y="193"/>
                    <a:pt x="281" y="193"/>
                    <a:pt x="281" y="193"/>
                  </a:cubicBezTo>
                  <a:lnTo>
                    <a:pt x="279" y="194"/>
                  </a:lnTo>
                  <a:close/>
                  <a:moveTo>
                    <a:pt x="284" y="179"/>
                  </a:moveTo>
                  <a:cubicBezTo>
                    <a:pt x="280" y="175"/>
                    <a:pt x="280" y="175"/>
                    <a:pt x="280" y="175"/>
                  </a:cubicBezTo>
                  <a:cubicBezTo>
                    <a:pt x="281" y="174"/>
                    <a:pt x="282" y="172"/>
                    <a:pt x="283" y="171"/>
                  </a:cubicBezTo>
                  <a:cubicBezTo>
                    <a:pt x="288" y="173"/>
                    <a:pt x="288" y="173"/>
                    <a:pt x="288" y="173"/>
                  </a:cubicBezTo>
                  <a:cubicBezTo>
                    <a:pt x="287" y="176"/>
                    <a:pt x="286" y="178"/>
                    <a:pt x="284" y="179"/>
                  </a:cubicBezTo>
                  <a:close/>
                  <a:moveTo>
                    <a:pt x="130" y="163"/>
                  </a:moveTo>
                  <a:cubicBezTo>
                    <a:pt x="129" y="163"/>
                    <a:pt x="129" y="163"/>
                    <a:pt x="128" y="163"/>
                  </a:cubicBezTo>
                  <a:cubicBezTo>
                    <a:pt x="128" y="163"/>
                    <a:pt x="128" y="163"/>
                    <a:pt x="128" y="163"/>
                  </a:cubicBezTo>
                  <a:cubicBezTo>
                    <a:pt x="128" y="163"/>
                    <a:pt x="127" y="163"/>
                    <a:pt x="127" y="163"/>
                  </a:cubicBezTo>
                  <a:cubicBezTo>
                    <a:pt x="126" y="157"/>
                    <a:pt x="126" y="157"/>
                    <a:pt x="126" y="157"/>
                  </a:cubicBezTo>
                  <a:cubicBezTo>
                    <a:pt x="126" y="157"/>
                    <a:pt x="127" y="157"/>
                    <a:pt x="128" y="157"/>
                  </a:cubicBezTo>
                  <a:cubicBezTo>
                    <a:pt x="128" y="157"/>
                    <a:pt x="128" y="157"/>
                    <a:pt x="128" y="157"/>
                  </a:cubicBezTo>
                  <a:cubicBezTo>
                    <a:pt x="130" y="157"/>
                    <a:pt x="132" y="157"/>
                    <a:pt x="133" y="159"/>
                  </a:cubicBezTo>
                  <a:lnTo>
                    <a:pt x="130" y="163"/>
                  </a:lnTo>
                  <a:close/>
                  <a:moveTo>
                    <a:pt x="294" y="163"/>
                  </a:moveTo>
                  <a:cubicBezTo>
                    <a:pt x="289" y="161"/>
                    <a:pt x="289" y="161"/>
                    <a:pt x="289" y="161"/>
                  </a:cubicBezTo>
                  <a:cubicBezTo>
                    <a:pt x="289" y="161"/>
                    <a:pt x="289" y="160"/>
                    <a:pt x="289" y="160"/>
                  </a:cubicBezTo>
                  <a:cubicBezTo>
                    <a:pt x="289" y="160"/>
                    <a:pt x="288" y="159"/>
                    <a:pt x="288" y="159"/>
                  </a:cubicBezTo>
                  <a:cubicBezTo>
                    <a:pt x="292" y="155"/>
                    <a:pt x="292" y="155"/>
                    <a:pt x="292" y="155"/>
                  </a:cubicBezTo>
                  <a:cubicBezTo>
                    <a:pt x="293" y="156"/>
                    <a:pt x="294" y="157"/>
                    <a:pt x="294" y="158"/>
                  </a:cubicBezTo>
                  <a:cubicBezTo>
                    <a:pt x="295" y="158"/>
                    <a:pt x="295" y="159"/>
                    <a:pt x="295" y="160"/>
                  </a:cubicBezTo>
                  <a:cubicBezTo>
                    <a:pt x="295" y="161"/>
                    <a:pt x="295" y="162"/>
                    <a:pt x="294" y="163"/>
                  </a:cubicBezTo>
                  <a:close/>
                  <a:moveTo>
                    <a:pt x="144" y="161"/>
                  </a:moveTo>
                  <a:cubicBezTo>
                    <a:pt x="139" y="157"/>
                    <a:pt x="139" y="157"/>
                    <a:pt x="139" y="157"/>
                  </a:cubicBezTo>
                  <a:cubicBezTo>
                    <a:pt x="140" y="156"/>
                    <a:pt x="142" y="154"/>
                    <a:pt x="145" y="154"/>
                  </a:cubicBezTo>
                  <a:cubicBezTo>
                    <a:pt x="146" y="154"/>
                    <a:pt x="147" y="154"/>
                    <a:pt x="148" y="155"/>
                  </a:cubicBezTo>
                  <a:cubicBezTo>
                    <a:pt x="146" y="160"/>
                    <a:pt x="146" y="160"/>
                    <a:pt x="146" y="160"/>
                  </a:cubicBezTo>
                  <a:cubicBezTo>
                    <a:pt x="145" y="160"/>
                    <a:pt x="145" y="160"/>
                    <a:pt x="145" y="160"/>
                  </a:cubicBezTo>
                  <a:cubicBezTo>
                    <a:pt x="144" y="160"/>
                    <a:pt x="144" y="160"/>
                    <a:pt x="144" y="161"/>
                  </a:cubicBezTo>
                  <a:close/>
                  <a:moveTo>
                    <a:pt x="114" y="157"/>
                  </a:moveTo>
                  <a:cubicBezTo>
                    <a:pt x="114" y="157"/>
                    <a:pt x="113" y="156"/>
                    <a:pt x="113" y="156"/>
                  </a:cubicBezTo>
                  <a:cubicBezTo>
                    <a:pt x="112" y="155"/>
                    <a:pt x="111" y="154"/>
                    <a:pt x="110" y="153"/>
                  </a:cubicBezTo>
                  <a:cubicBezTo>
                    <a:pt x="114" y="149"/>
                    <a:pt x="114" y="149"/>
                    <a:pt x="114" y="149"/>
                  </a:cubicBezTo>
                  <a:cubicBezTo>
                    <a:pt x="115" y="150"/>
                    <a:pt x="116" y="151"/>
                    <a:pt x="117" y="151"/>
                  </a:cubicBezTo>
                  <a:cubicBezTo>
                    <a:pt x="117" y="152"/>
                    <a:pt x="118" y="153"/>
                    <a:pt x="119" y="153"/>
                  </a:cubicBezTo>
                  <a:lnTo>
                    <a:pt x="114" y="157"/>
                  </a:lnTo>
                  <a:close/>
                  <a:moveTo>
                    <a:pt x="169" y="154"/>
                  </a:moveTo>
                  <a:cubicBezTo>
                    <a:pt x="167" y="154"/>
                    <a:pt x="165" y="154"/>
                    <a:pt x="163" y="152"/>
                  </a:cubicBezTo>
                  <a:cubicBezTo>
                    <a:pt x="162" y="152"/>
                    <a:pt x="162" y="152"/>
                    <a:pt x="162" y="152"/>
                  </a:cubicBezTo>
                  <a:cubicBezTo>
                    <a:pt x="165" y="147"/>
                    <a:pt x="165" y="147"/>
                    <a:pt x="165" y="147"/>
                  </a:cubicBezTo>
                  <a:cubicBezTo>
                    <a:pt x="166" y="148"/>
                    <a:pt x="166" y="148"/>
                    <a:pt x="166" y="148"/>
                  </a:cubicBezTo>
                  <a:cubicBezTo>
                    <a:pt x="167" y="148"/>
                    <a:pt x="168" y="148"/>
                    <a:pt x="169" y="148"/>
                  </a:cubicBezTo>
                  <a:cubicBezTo>
                    <a:pt x="169" y="154"/>
                    <a:pt x="169" y="154"/>
                    <a:pt x="169" y="154"/>
                  </a:cubicBezTo>
                  <a:close/>
                  <a:moveTo>
                    <a:pt x="279" y="152"/>
                  </a:moveTo>
                  <a:cubicBezTo>
                    <a:pt x="277" y="150"/>
                    <a:pt x="276" y="149"/>
                    <a:pt x="275" y="147"/>
                  </a:cubicBezTo>
                  <a:cubicBezTo>
                    <a:pt x="279" y="143"/>
                    <a:pt x="279" y="143"/>
                    <a:pt x="279" y="143"/>
                  </a:cubicBezTo>
                  <a:cubicBezTo>
                    <a:pt x="280" y="145"/>
                    <a:pt x="282" y="146"/>
                    <a:pt x="283" y="147"/>
                  </a:cubicBezTo>
                  <a:lnTo>
                    <a:pt x="279" y="152"/>
                  </a:lnTo>
                  <a:close/>
                  <a:moveTo>
                    <a:pt x="154" y="149"/>
                  </a:moveTo>
                  <a:cubicBezTo>
                    <a:pt x="148" y="149"/>
                    <a:pt x="148" y="149"/>
                    <a:pt x="148" y="149"/>
                  </a:cubicBezTo>
                  <a:cubicBezTo>
                    <a:pt x="148" y="147"/>
                    <a:pt x="148" y="146"/>
                    <a:pt x="149" y="145"/>
                  </a:cubicBezTo>
                  <a:cubicBezTo>
                    <a:pt x="150" y="143"/>
                    <a:pt x="151" y="142"/>
                    <a:pt x="153" y="141"/>
                  </a:cubicBezTo>
                  <a:cubicBezTo>
                    <a:pt x="154" y="147"/>
                    <a:pt x="154" y="147"/>
                    <a:pt x="154" y="147"/>
                  </a:cubicBezTo>
                  <a:cubicBezTo>
                    <a:pt x="154" y="147"/>
                    <a:pt x="154" y="147"/>
                    <a:pt x="154" y="147"/>
                  </a:cubicBezTo>
                  <a:cubicBezTo>
                    <a:pt x="154" y="148"/>
                    <a:pt x="154" y="149"/>
                    <a:pt x="154" y="149"/>
                  </a:cubicBezTo>
                  <a:close/>
                  <a:moveTo>
                    <a:pt x="181" y="148"/>
                  </a:moveTo>
                  <a:cubicBezTo>
                    <a:pt x="178" y="143"/>
                    <a:pt x="178" y="143"/>
                    <a:pt x="178" y="143"/>
                  </a:cubicBezTo>
                  <a:cubicBezTo>
                    <a:pt x="180" y="142"/>
                    <a:pt x="182" y="142"/>
                    <a:pt x="184" y="141"/>
                  </a:cubicBezTo>
                  <a:cubicBezTo>
                    <a:pt x="185" y="147"/>
                    <a:pt x="185" y="147"/>
                    <a:pt x="185" y="147"/>
                  </a:cubicBezTo>
                  <a:cubicBezTo>
                    <a:pt x="183" y="147"/>
                    <a:pt x="182" y="148"/>
                    <a:pt x="181" y="148"/>
                  </a:cubicBezTo>
                  <a:close/>
                  <a:moveTo>
                    <a:pt x="198" y="145"/>
                  </a:moveTo>
                  <a:cubicBezTo>
                    <a:pt x="194" y="140"/>
                    <a:pt x="194" y="140"/>
                    <a:pt x="194" y="140"/>
                  </a:cubicBezTo>
                  <a:cubicBezTo>
                    <a:pt x="195" y="139"/>
                    <a:pt x="196" y="138"/>
                    <a:pt x="197" y="137"/>
                  </a:cubicBezTo>
                  <a:cubicBezTo>
                    <a:pt x="197" y="137"/>
                    <a:pt x="197" y="137"/>
                    <a:pt x="197" y="137"/>
                  </a:cubicBezTo>
                  <a:cubicBezTo>
                    <a:pt x="197" y="136"/>
                    <a:pt x="197" y="136"/>
                    <a:pt x="197" y="136"/>
                  </a:cubicBezTo>
                  <a:cubicBezTo>
                    <a:pt x="200" y="138"/>
                    <a:pt x="200" y="138"/>
                    <a:pt x="200" y="138"/>
                  </a:cubicBezTo>
                  <a:cubicBezTo>
                    <a:pt x="202" y="140"/>
                    <a:pt x="202" y="140"/>
                    <a:pt x="202" y="140"/>
                  </a:cubicBezTo>
                  <a:cubicBezTo>
                    <a:pt x="201" y="141"/>
                    <a:pt x="200" y="143"/>
                    <a:pt x="198" y="145"/>
                  </a:cubicBezTo>
                  <a:close/>
                  <a:moveTo>
                    <a:pt x="210" y="145"/>
                  </a:moveTo>
                  <a:cubicBezTo>
                    <a:pt x="208" y="139"/>
                    <a:pt x="208" y="139"/>
                    <a:pt x="208" y="139"/>
                  </a:cubicBezTo>
                  <a:cubicBezTo>
                    <a:pt x="209" y="139"/>
                    <a:pt x="210" y="138"/>
                    <a:pt x="212" y="136"/>
                  </a:cubicBezTo>
                  <a:cubicBezTo>
                    <a:pt x="216" y="141"/>
                    <a:pt x="216" y="141"/>
                    <a:pt x="216" y="141"/>
                  </a:cubicBezTo>
                  <a:cubicBezTo>
                    <a:pt x="214" y="143"/>
                    <a:pt x="212" y="144"/>
                    <a:pt x="210" y="145"/>
                  </a:cubicBezTo>
                  <a:close/>
                  <a:moveTo>
                    <a:pt x="109" y="141"/>
                  </a:moveTo>
                  <a:cubicBezTo>
                    <a:pt x="109" y="140"/>
                    <a:pt x="108" y="140"/>
                    <a:pt x="108" y="139"/>
                  </a:cubicBezTo>
                  <a:cubicBezTo>
                    <a:pt x="108" y="139"/>
                    <a:pt x="107" y="139"/>
                    <a:pt x="107" y="139"/>
                  </a:cubicBezTo>
                  <a:cubicBezTo>
                    <a:pt x="106" y="138"/>
                    <a:pt x="106" y="138"/>
                    <a:pt x="106" y="138"/>
                  </a:cubicBezTo>
                  <a:cubicBezTo>
                    <a:pt x="109" y="133"/>
                    <a:pt x="109" y="133"/>
                    <a:pt x="109" y="133"/>
                  </a:cubicBezTo>
                  <a:cubicBezTo>
                    <a:pt x="110" y="134"/>
                    <a:pt x="110" y="134"/>
                    <a:pt x="110" y="134"/>
                  </a:cubicBezTo>
                  <a:cubicBezTo>
                    <a:pt x="110" y="134"/>
                    <a:pt x="111" y="134"/>
                    <a:pt x="111" y="135"/>
                  </a:cubicBezTo>
                  <a:cubicBezTo>
                    <a:pt x="113" y="136"/>
                    <a:pt x="114" y="138"/>
                    <a:pt x="114" y="140"/>
                  </a:cubicBezTo>
                  <a:lnTo>
                    <a:pt x="109" y="141"/>
                  </a:lnTo>
                  <a:close/>
                  <a:moveTo>
                    <a:pt x="267" y="139"/>
                  </a:moveTo>
                  <a:cubicBezTo>
                    <a:pt x="265" y="138"/>
                    <a:pt x="264" y="136"/>
                    <a:pt x="262" y="135"/>
                  </a:cubicBezTo>
                  <a:cubicBezTo>
                    <a:pt x="267" y="131"/>
                    <a:pt x="267" y="131"/>
                    <a:pt x="267" y="131"/>
                  </a:cubicBezTo>
                  <a:cubicBezTo>
                    <a:pt x="268" y="132"/>
                    <a:pt x="269" y="133"/>
                    <a:pt x="271" y="134"/>
                  </a:cubicBezTo>
                  <a:lnTo>
                    <a:pt x="267" y="139"/>
                  </a:lnTo>
                  <a:close/>
                  <a:moveTo>
                    <a:pt x="225" y="131"/>
                  </a:moveTo>
                  <a:cubicBezTo>
                    <a:pt x="219" y="129"/>
                    <a:pt x="219" y="129"/>
                    <a:pt x="219" y="129"/>
                  </a:cubicBezTo>
                  <a:cubicBezTo>
                    <a:pt x="220" y="128"/>
                    <a:pt x="220" y="127"/>
                    <a:pt x="220" y="125"/>
                  </a:cubicBezTo>
                  <a:cubicBezTo>
                    <a:pt x="220" y="125"/>
                    <a:pt x="220" y="124"/>
                    <a:pt x="220" y="124"/>
                  </a:cubicBezTo>
                  <a:cubicBezTo>
                    <a:pt x="226" y="125"/>
                    <a:pt x="226" y="125"/>
                    <a:pt x="226" y="125"/>
                  </a:cubicBezTo>
                  <a:cubicBezTo>
                    <a:pt x="226" y="125"/>
                    <a:pt x="226" y="125"/>
                    <a:pt x="226" y="125"/>
                  </a:cubicBezTo>
                  <a:cubicBezTo>
                    <a:pt x="226" y="128"/>
                    <a:pt x="226" y="130"/>
                    <a:pt x="225" y="131"/>
                  </a:cubicBezTo>
                  <a:close/>
                  <a:moveTo>
                    <a:pt x="100" y="128"/>
                  </a:moveTo>
                  <a:cubicBezTo>
                    <a:pt x="99" y="127"/>
                    <a:pt x="99" y="127"/>
                    <a:pt x="99" y="127"/>
                  </a:cubicBezTo>
                  <a:cubicBezTo>
                    <a:pt x="98" y="126"/>
                    <a:pt x="97" y="124"/>
                    <a:pt x="96" y="123"/>
                  </a:cubicBezTo>
                  <a:cubicBezTo>
                    <a:pt x="101" y="120"/>
                    <a:pt x="101" y="120"/>
                    <a:pt x="101" y="120"/>
                  </a:cubicBezTo>
                  <a:cubicBezTo>
                    <a:pt x="102" y="121"/>
                    <a:pt x="102" y="122"/>
                    <a:pt x="103" y="123"/>
                  </a:cubicBezTo>
                  <a:cubicBezTo>
                    <a:pt x="104" y="125"/>
                    <a:pt x="104" y="125"/>
                    <a:pt x="104" y="125"/>
                  </a:cubicBezTo>
                  <a:lnTo>
                    <a:pt x="100" y="128"/>
                  </a:lnTo>
                  <a:close/>
                  <a:moveTo>
                    <a:pt x="255" y="125"/>
                  </a:moveTo>
                  <a:cubicBezTo>
                    <a:pt x="254" y="124"/>
                    <a:pt x="252" y="123"/>
                    <a:pt x="251" y="121"/>
                  </a:cubicBezTo>
                  <a:cubicBezTo>
                    <a:pt x="255" y="117"/>
                    <a:pt x="255" y="117"/>
                    <a:pt x="255" y="117"/>
                  </a:cubicBezTo>
                  <a:cubicBezTo>
                    <a:pt x="257" y="119"/>
                    <a:pt x="258" y="120"/>
                    <a:pt x="259" y="122"/>
                  </a:cubicBezTo>
                  <a:lnTo>
                    <a:pt x="255" y="125"/>
                  </a:lnTo>
                  <a:close/>
                  <a:moveTo>
                    <a:pt x="242" y="115"/>
                  </a:moveTo>
                  <a:cubicBezTo>
                    <a:pt x="241" y="114"/>
                    <a:pt x="239" y="113"/>
                    <a:pt x="238" y="112"/>
                  </a:cubicBezTo>
                  <a:cubicBezTo>
                    <a:pt x="240" y="107"/>
                    <a:pt x="240" y="107"/>
                    <a:pt x="240" y="107"/>
                  </a:cubicBezTo>
                  <a:cubicBezTo>
                    <a:pt x="242" y="108"/>
                    <a:pt x="244" y="109"/>
                    <a:pt x="246" y="110"/>
                  </a:cubicBezTo>
                  <a:lnTo>
                    <a:pt x="242" y="115"/>
                  </a:lnTo>
                  <a:close/>
                  <a:moveTo>
                    <a:pt x="225" y="114"/>
                  </a:moveTo>
                  <a:cubicBezTo>
                    <a:pt x="225" y="113"/>
                    <a:pt x="225" y="113"/>
                    <a:pt x="224" y="112"/>
                  </a:cubicBezTo>
                  <a:cubicBezTo>
                    <a:pt x="224" y="111"/>
                    <a:pt x="224" y="110"/>
                    <a:pt x="224" y="110"/>
                  </a:cubicBezTo>
                  <a:cubicBezTo>
                    <a:pt x="224" y="109"/>
                    <a:pt x="224" y="108"/>
                    <a:pt x="224" y="108"/>
                  </a:cubicBezTo>
                  <a:cubicBezTo>
                    <a:pt x="225" y="107"/>
                    <a:pt x="225" y="106"/>
                    <a:pt x="225" y="106"/>
                  </a:cubicBezTo>
                  <a:cubicBezTo>
                    <a:pt x="230" y="110"/>
                    <a:pt x="230" y="110"/>
                    <a:pt x="230" y="110"/>
                  </a:cubicBezTo>
                  <a:cubicBezTo>
                    <a:pt x="230" y="110"/>
                    <a:pt x="230" y="110"/>
                    <a:pt x="230" y="109"/>
                  </a:cubicBezTo>
                  <a:cubicBezTo>
                    <a:pt x="230" y="110"/>
                    <a:pt x="230" y="111"/>
                    <a:pt x="230" y="111"/>
                  </a:cubicBezTo>
                  <a:cubicBezTo>
                    <a:pt x="230" y="112"/>
                    <a:pt x="230" y="113"/>
                    <a:pt x="230" y="114"/>
                  </a:cubicBezTo>
                  <a:lnTo>
                    <a:pt x="225" y="114"/>
                  </a:lnTo>
                  <a:close/>
                  <a:moveTo>
                    <a:pt x="93" y="113"/>
                  </a:moveTo>
                  <a:cubicBezTo>
                    <a:pt x="93" y="112"/>
                    <a:pt x="93" y="112"/>
                    <a:pt x="93" y="112"/>
                  </a:cubicBezTo>
                  <a:cubicBezTo>
                    <a:pt x="92" y="112"/>
                    <a:pt x="92" y="112"/>
                    <a:pt x="92" y="111"/>
                  </a:cubicBezTo>
                  <a:cubicBezTo>
                    <a:pt x="90" y="110"/>
                    <a:pt x="89" y="109"/>
                    <a:pt x="89" y="107"/>
                  </a:cubicBezTo>
                  <a:cubicBezTo>
                    <a:pt x="95" y="106"/>
                    <a:pt x="95" y="106"/>
                    <a:pt x="95" y="106"/>
                  </a:cubicBezTo>
                  <a:cubicBezTo>
                    <a:pt x="95" y="106"/>
                    <a:pt x="95" y="106"/>
                    <a:pt x="94" y="106"/>
                  </a:cubicBezTo>
                  <a:cubicBezTo>
                    <a:pt x="95" y="106"/>
                    <a:pt x="95" y="106"/>
                    <a:pt x="95" y="106"/>
                  </a:cubicBezTo>
                  <a:cubicBezTo>
                    <a:pt x="95" y="106"/>
                    <a:pt x="95" y="106"/>
                    <a:pt x="95" y="106"/>
                  </a:cubicBezTo>
                  <a:cubicBezTo>
                    <a:pt x="95" y="106"/>
                    <a:pt x="95" y="106"/>
                    <a:pt x="95" y="106"/>
                  </a:cubicBezTo>
                  <a:cubicBezTo>
                    <a:pt x="95" y="106"/>
                    <a:pt x="95" y="106"/>
                    <a:pt x="95" y="107"/>
                  </a:cubicBezTo>
                  <a:cubicBezTo>
                    <a:pt x="96" y="107"/>
                    <a:pt x="96" y="107"/>
                    <a:pt x="97" y="108"/>
                  </a:cubicBezTo>
                  <a:cubicBezTo>
                    <a:pt x="97" y="109"/>
                    <a:pt x="97" y="109"/>
                    <a:pt x="97" y="109"/>
                  </a:cubicBezTo>
                  <a:lnTo>
                    <a:pt x="93" y="113"/>
                  </a:lnTo>
                  <a:close/>
                  <a:moveTo>
                    <a:pt x="87" y="97"/>
                  </a:moveTo>
                  <a:cubicBezTo>
                    <a:pt x="85" y="95"/>
                    <a:pt x="84" y="93"/>
                    <a:pt x="84" y="91"/>
                  </a:cubicBezTo>
                  <a:cubicBezTo>
                    <a:pt x="84" y="91"/>
                    <a:pt x="84" y="90"/>
                    <a:pt x="84" y="89"/>
                  </a:cubicBezTo>
                  <a:cubicBezTo>
                    <a:pt x="90" y="91"/>
                    <a:pt x="90" y="91"/>
                    <a:pt x="90" y="91"/>
                  </a:cubicBezTo>
                  <a:cubicBezTo>
                    <a:pt x="90" y="91"/>
                    <a:pt x="90" y="92"/>
                    <a:pt x="91" y="94"/>
                  </a:cubicBezTo>
                  <a:lnTo>
                    <a:pt x="87" y="97"/>
                  </a:lnTo>
                  <a:close/>
                  <a:moveTo>
                    <a:pt x="43" y="89"/>
                  </a:moveTo>
                  <a:cubicBezTo>
                    <a:pt x="42" y="89"/>
                    <a:pt x="41" y="88"/>
                    <a:pt x="39" y="88"/>
                  </a:cubicBezTo>
                  <a:cubicBezTo>
                    <a:pt x="42" y="82"/>
                    <a:pt x="42" y="82"/>
                    <a:pt x="42" y="82"/>
                  </a:cubicBezTo>
                  <a:cubicBezTo>
                    <a:pt x="43" y="83"/>
                    <a:pt x="44" y="83"/>
                    <a:pt x="45" y="82"/>
                  </a:cubicBezTo>
                  <a:cubicBezTo>
                    <a:pt x="47" y="88"/>
                    <a:pt x="47" y="88"/>
                    <a:pt x="47" y="88"/>
                  </a:cubicBezTo>
                  <a:cubicBezTo>
                    <a:pt x="46" y="88"/>
                    <a:pt x="45" y="89"/>
                    <a:pt x="43" y="89"/>
                  </a:cubicBezTo>
                  <a:close/>
                  <a:moveTo>
                    <a:pt x="77" y="81"/>
                  </a:moveTo>
                  <a:cubicBezTo>
                    <a:pt x="72" y="80"/>
                    <a:pt x="71" y="78"/>
                    <a:pt x="70" y="76"/>
                  </a:cubicBezTo>
                  <a:cubicBezTo>
                    <a:pt x="70" y="76"/>
                    <a:pt x="70" y="76"/>
                    <a:pt x="70" y="76"/>
                  </a:cubicBezTo>
                  <a:cubicBezTo>
                    <a:pt x="76" y="74"/>
                    <a:pt x="76" y="74"/>
                    <a:pt x="76" y="74"/>
                  </a:cubicBezTo>
                  <a:cubicBezTo>
                    <a:pt x="76" y="74"/>
                    <a:pt x="76" y="74"/>
                    <a:pt x="76" y="74"/>
                  </a:cubicBezTo>
                  <a:cubicBezTo>
                    <a:pt x="76" y="75"/>
                    <a:pt x="76" y="75"/>
                    <a:pt x="77" y="75"/>
                  </a:cubicBezTo>
                  <a:lnTo>
                    <a:pt x="77" y="81"/>
                  </a:lnTo>
                  <a:close/>
                  <a:moveTo>
                    <a:pt x="96" y="80"/>
                  </a:moveTo>
                  <a:cubicBezTo>
                    <a:pt x="90" y="80"/>
                    <a:pt x="90" y="80"/>
                    <a:pt x="90" y="80"/>
                  </a:cubicBezTo>
                  <a:cubicBezTo>
                    <a:pt x="90" y="80"/>
                    <a:pt x="90" y="80"/>
                    <a:pt x="90" y="80"/>
                  </a:cubicBezTo>
                  <a:cubicBezTo>
                    <a:pt x="89" y="80"/>
                    <a:pt x="89" y="80"/>
                    <a:pt x="89" y="80"/>
                  </a:cubicBezTo>
                  <a:cubicBezTo>
                    <a:pt x="89" y="74"/>
                    <a:pt x="89" y="74"/>
                    <a:pt x="89" y="74"/>
                  </a:cubicBezTo>
                  <a:cubicBezTo>
                    <a:pt x="90" y="74"/>
                    <a:pt x="90" y="74"/>
                    <a:pt x="90" y="74"/>
                  </a:cubicBezTo>
                  <a:cubicBezTo>
                    <a:pt x="93" y="74"/>
                    <a:pt x="96" y="76"/>
                    <a:pt x="96" y="80"/>
                  </a:cubicBezTo>
                  <a:cubicBezTo>
                    <a:pt x="96" y="80"/>
                    <a:pt x="96" y="80"/>
                    <a:pt x="96" y="80"/>
                  </a:cubicBezTo>
                  <a:close/>
                  <a:moveTo>
                    <a:pt x="31" y="78"/>
                  </a:moveTo>
                  <a:cubicBezTo>
                    <a:pt x="29" y="76"/>
                    <a:pt x="29" y="76"/>
                    <a:pt x="28" y="76"/>
                  </a:cubicBezTo>
                  <a:cubicBezTo>
                    <a:pt x="29" y="70"/>
                    <a:pt x="29" y="70"/>
                    <a:pt x="29" y="70"/>
                  </a:cubicBezTo>
                  <a:cubicBezTo>
                    <a:pt x="31" y="71"/>
                    <a:pt x="33" y="72"/>
                    <a:pt x="35" y="75"/>
                  </a:cubicBezTo>
                  <a:lnTo>
                    <a:pt x="31" y="78"/>
                  </a:lnTo>
                  <a:close/>
                  <a:moveTo>
                    <a:pt x="54" y="76"/>
                  </a:moveTo>
                  <a:cubicBezTo>
                    <a:pt x="49" y="75"/>
                    <a:pt x="49" y="75"/>
                    <a:pt x="49" y="75"/>
                  </a:cubicBezTo>
                  <a:cubicBezTo>
                    <a:pt x="49" y="73"/>
                    <a:pt x="49" y="73"/>
                    <a:pt x="49" y="73"/>
                  </a:cubicBezTo>
                  <a:cubicBezTo>
                    <a:pt x="49" y="72"/>
                    <a:pt x="49" y="70"/>
                    <a:pt x="50" y="69"/>
                  </a:cubicBezTo>
                  <a:cubicBezTo>
                    <a:pt x="55" y="70"/>
                    <a:pt x="55" y="70"/>
                    <a:pt x="55" y="70"/>
                  </a:cubicBezTo>
                  <a:cubicBezTo>
                    <a:pt x="55" y="72"/>
                    <a:pt x="55" y="73"/>
                    <a:pt x="55" y="74"/>
                  </a:cubicBezTo>
                  <a:lnTo>
                    <a:pt x="54" y="76"/>
                  </a:lnTo>
                  <a:close/>
                  <a:moveTo>
                    <a:pt x="15" y="73"/>
                  </a:moveTo>
                  <a:cubicBezTo>
                    <a:pt x="14" y="72"/>
                    <a:pt x="14" y="71"/>
                    <a:pt x="13" y="71"/>
                  </a:cubicBezTo>
                  <a:cubicBezTo>
                    <a:pt x="12" y="70"/>
                    <a:pt x="11" y="69"/>
                    <a:pt x="11" y="69"/>
                  </a:cubicBezTo>
                  <a:cubicBezTo>
                    <a:pt x="14" y="64"/>
                    <a:pt x="14" y="64"/>
                    <a:pt x="14" y="64"/>
                  </a:cubicBezTo>
                  <a:cubicBezTo>
                    <a:pt x="15" y="65"/>
                    <a:pt x="16" y="65"/>
                    <a:pt x="17" y="66"/>
                  </a:cubicBezTo>
                  <a:cubicBezTo>
                    <a:pt x="17" y="67"/>
                    <a:pt x="18" y="68"/>
                    <a:pt x="19" y="68"/>
                  </a:cubicBezTo>
                  <a:lnTo>
                    <a:pt x="15" y="73"/>
                  </a:lnTo>
                  <a:close/>
                  <a:moveTo>
                    <a:pt x="64" y="68"/>
                  </a:moveTo>
                  <a:cubicBezTo>
                    <a:pt x="64" y="67"/>
                    <a:pt x="63" y="67"/>
                    <a:pt x="63" y="67"/>
                  </a:cubicBezTo>
                  <a:cubicBezTo>
                    <a:pt x="62" y="67"/>
                    <a:pt x="61" y="66"/>
                    <a:pt x="60" y="66"/>
                  </a:cubicBezTo>
                  <a:cubicBezTo>
                    <a:pt x="61" y="60"/>
                    <a:pt x="61" y="60"/>
                    <a:pt x="61" y="60"/>
                  </a:cubicBezTo>
                  <a:cubicBezTo>
                    <a:pt x="62" y="61"/>
                    <a:pt x="64" y="61"/>
                    <a:pt x="65" y="62"/>
                  </a:cubicBezTo>
                  <a:cubicBezTo>
                    <a:pt x="66" y="62"/>
                    <a:pt x="67" y="62"/>
                    <a:pt x="68" y="63"/>
                  </a:cubicBezTo>
                  <a:lnTo>
                    <a:pt x="64" y="68"/>
                  </a:lnTo>
                  <a:close/>
                  <a:moveTo>
                    <a:pt x="6" y="65"/>
                  </a:moveTo>
                  <a:cubicBezTo>
                    <a:pt x="0" y="63"/>
                    <a:pt x="0" y="63"/>
                    <a:pt x="0" y="63"/>
                  </a:cubicBezTo>
                  <a:cubicBezTo>
                    <a:pt x="0" y="61"/>
                    <a:pt x="1" y="60"/>
                    <a:pt x="3" y="58"/>
                  </a:cubicBezTo>
                  <a:cubicBezTo>
                    <a:pt x="4" y="57"/>
                    <a:pt x="4" y="57"/>
                    <a:pt x="4" y="57"/>
                  </a:cubicBezTo>
                  <a:cubicBezTo>
                    <a:pt x="8" y="61"/>
                    <a:pt x="8" y="61"/>
                    <a:pt x="8" y="61"/>
                  </a:cubicBezTo>
                  <a:cubicBezTo>
                    <a:pt x="8" y="62"/>
                    <a:pt x="8" y="62"/>
                    <a:pt x="8" y="62"/>
                  </a:cubicBezTo>
                  <a:cubicBezTo>
                    <a:pt x="6" y="63"/>
                    <a:pt x="6" y="64"/>
                    <a:pt x="6" y="65"/>
                  </a:cubicBezTo>
                  <a:close/>
                  <a:moveTo>
                    <a:pt x="16" y="52"/>
                  </a:moveTo>
                  <a:cubicBezTo>
                    <a:pt x="11" y="48"/>
                    <a:pt x="11" y="48"/>
                    <a:pt x="11" y="48"/>
                  </a:cubicBezTo>
                  <a:cubicBezTo>
                    <a:pt x="12" y="46"/>
                    <a:pt x="14" y="45"/>
                    <a:pt x="15" y="43"/>
                  </a:cubicBezTo>
                  <a:cubicBezTo>
                    <a:pt x="19" y="47"/>
                    <a:pt x="19" y="47"/>
                    <a:pt x="19" y="47"/>
                  </a:cubicBezTo>
                  <a:cubicBezTo>
                    <a:pt x="18" y="49"/>
                    <a:pt x="17" y="50"/>
                    <a:pt x="16" y="52"/>
                  </a:cubicBezTo>
                  <a:close/>
                  <a:moveTo>
                    <a:pt x="26" y="36"/>
                  </a:moveTo>
                  <a:cubicBezTo>
                    <a:pt x="21" y="34"/>
                    <a:pt x="21" y="34"/>
                    <a:pt x="21" y="34"/>
                  </a:cubicBezTo>
                  <a:cubicBezTo>
                    <a:pt x="21" y="33"/>
                    <a:pt x="21" y="33"/>
                    <a:pt x="21" y="32"/>
                  </a:cubicBezTo>
                  <a:cubicBezTo>
                    <a:pt x="21" y="31"/>
                    <a:pt x="21" y="30"/>
                    <a:pt x="21" y="29"/>
                  </a:cubicBezTo>
                  <a:cubicBezTo>
                    <a:pt x="27" y="30"/>
                    <a:pt x="27" y="30"/>
                    <a:pt x="27" y="30"/>
                  </a:cubicBezTo>
                  <a:cubicBezTo>
                    <a:pt x="27" y="31"/>
                    <a:pt x="27" y="31"/>
                    <a:pt x="27" y="32"/>
                  </a:cubicBezTo>
                  <a:cubicBezTo>
                    <a:pt x="27" y="33"/>
                    <a:pt x="27" y="35"/>
                    <a:pt x="26" y="36"/>
                  </a:cubicBezTo>
                  <a:close/>
                  <a:moveTo>
                    <a:pt x="31" y="21"/>
                  </a:moveTo>
                  <a:cubicBezTo>
                    <a:pt x="26" y="17"/>
                    <a:pt x="26" y="17"/>
                    <a:pt x="26" y="17"/>
                  </a:cubicBezTo>
                  <a:cubicBezTo>
                    <a:pt x="27" y="17"/>
                    <a:pt x="27" y="16"/>
                    <a:pt x="27" y="16"/>
                  </a:cubicBezTo>
                  <a:cubicBezTo>
                    <a:pt x="27" y="16"/>
                    <a:pt x="27" y="15"/>
                    <a:pt x="27" y="15"/>
                  </a:cubicBezTo>
                  <a:cubicBezTo>
                    <a:pt x="31" y="12"/>
                    <a:pt x="31" y="12"/>
                    <a:pt x="31" y="12"/>
                  </a:cubicBezTo>
                  <a:cubicBezTo>
                    <a:pt x="32" y="13"/>
                    <a:pt x="33" y="14"/>
                    <a:pt x="33" y="16"/>
                  </a:cubicBezTo>
                  <a:cubicBezTo>
                    <a:pt x="33" y="18"/>
                    <a:pt x="32" y="20"/>
                    <a:pt x="31" y="21"/>
                  </a:cubicBezTo>
                  <a:close/>
                  <a:moveTo>
                    <a:pt x="18" y="7"/>
                  </a:moveTo>
                  <a:cubicBezTo>
                    <a:pt x="17" y="6"/>
                    <a:pt x="17" y="6"/>
                    <a:pt x="16" y="4"/>
                  </a:cubicBezTo>
                  <a:cubicBezTo>
                    <a:pt x="15" y="4"/>
                    <a:pt x="15" y="4"/>
                    <a:pt x="15" y="4"/>
                  </a:cubicBezTo>
                  <a:cubicBezTo>
                    <a:pt x="19" y="0"/>
                    <a:pt x="19" y="0"/>
                    <a:pt x="19" y="0"/>
                  </a:cubicBezTo>
                  <a:cubicBezTo>
                    <a:pt x="20" y="0"/>
                    <a:pt x="20" y="0"/>
                    <a:pt x="20" y="0"/>
                  </a:cubicBezTo>
                  <a:cubicBezTo>
                    <a:pt x="22" y="2"/>
                    <a:pt x="23" y="3"/>
                    <a:pt x="23" y="6"/>
                  </a:cubicBezTo>
                  <a:lnTo>
                    <a:pt x="18"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2" name="îSļïďe">
              <a:extLst>
                <a:ext uri="{FF2B5EF4-FFF2-40B4-BE49-F238E27FC236}">
                  <a16:creationId xmlns:a16="http://schemas.microsoft.com/office/drawing/2014/main" id="{C6CD69F2-A6E0-4FD1-9138-8E2D127C702F}"/>
                </a:ext>
              </a:extLst>
            </p:cNvPr>
            <p:cNvSpPr/>
            <p:nvPr/>
          </p:nvSpPr>
          <p:spPr bwMode="auto">
            <a:xfrm>
              <a:off x="8515350" y="1360488"/>
              <a:ext cx="1185863" cy="415925"/>
            </a:xfrm>
            <a:custGeom>
              <a:avLst/>
              <a:gdLst>
                <a:gd name="T0" fmla="*/ 406 w 553"/>
                <a:gd name="T1" fmla="*/ 192 h 194"/>
                <a:gd name="T2" fmla="*/ 388 w 553"/>
                <a:gd name="T3" fmla="*/ 191 h 194"/>
                <a:gd name="T4" fmla="*/ 417 w 553"/>
                <a:gd name="T5" fmla="*/ 180 h 194"/>
                <a:gd name="T6" fmla="*/ 382 w 553"/>
                <a:gd name="T7" fmla="*/ 167 h 194"/>
                <a:gd name="T8" fmla="*/ 524 w 553"/>
                <a:gd name="T9" fmla="*/ 162 h 194"/>
                <a:gd name="T10" fmla="*/ 417 w 553"/>
                <a:gd name="T11" fmla="*/ 167 h 194"/>
                <a:gd name="T12" fmla="*/ 546 w 553"/>
                <a:gd name="T13" fmla="*/ 166 h 194"/>
                <a:gd name="T14" fmla="*/ 534 w 553"/>
                <a:gd name="T15" fmla="*/ 161 h 194"/>
                <a:gd name="T16" fmla="*/ 534 w 553"/>
                <a:gd name="T17" fmla="*/ 161 h 194"/>
                <a:gd name="T18" fmla="*/ 313 w 553"/>
                <a:gd name="T19" fmla="*/ 159 h 194"/>
                <a:gd name="T20" fmla="*/ 317 w 553"/>
                <a:gd name="T21" fmla="*/ 155 h 194"/>
                <a:gd name="T22" fmla="*/ 504 w 553"/>
                <a:gd name="T23" fmla="*/ 151 h 194"/>
                <a:gd name="T24" fmla="*/ 434 w 553"/>
                <a:gd name="T25" fmla="*/ 151 h 194"/>
                <a:gd name="T26" fmla="*/ 485 w 553"/>
                <a:gd name="T27" fmla="*/ 153 h 194"/>
                <a:gd name="T28" fmla="*/ 457 w 553"/>
                <a:gd name="T29" fmla="*/ 152 h 194"/>
                <a:gd name="T30" fmla="*/ 460 w 553"/>
                <a:gd name="T31" fmla="*/ 153 h 194"/>
                <a:gd name="T32" fmla="*/ 440 w 553"/>
                <a:gd name="T33" fmla="*/ 148 h 194"/>
                <a:gd name="T34" fmla="*/ 446 w 553"/>
                <a:gd name="T35" fmla="*/ 147 h 194"/>
                <a:gd name="T36" fmla="*/ 304 w 553"/>
                <a:gd name="T37" fmla="*/ 140 h 194"/>
                <a:gd name="T38" fmla="*/ 328 w 553"/>
                <a:gd name="T39" fmla="*/ 138 h 194"/>
                <a:gd name="T40" fmla="*/ 329 w 553"/>
                <a:gd name="T41" fmla="*/ 144 h 194"/>
                <a:gd name="T42" fmla="*/ 472 w 553"/>
                <a:gd name="T43" fmla="*/ 139 h 194"/>
                <a:gd name="T44" fmla="*/ 472 w 553"/>
                <a:gd name="T45" fmla="*/ 139 h 194"/>
                <a:gd name="T46" fmla="*/ 453 w 553"/>
                <a:gd name="T47" fmla="*/ 132 h 194"/>
                <a:gd name="T48" fmla="*/ 288 w 553"/>
                <a:gd name="T49" fmla="*/ 128 h 194"/>
                <a:gd name="T50" fmla="*/ 350 w 553"/>
                <a:gd name="T51" fmla="*/ 128 h 194"/>
                <a:gd name="T52" fmla="*/ 334 w 553"/>
                <a:gd name="T53" fmla="*/ 123 h 194"/>
                <a:gd name="T54" fmla="*/ 264 w 553"/>
                <a:gd name="T55" fmla="*/ 119 h 194"/>
                <a:gd name="T56" fmla="*/ 343 w 553"/>
                <a:gd name="T57" fmla="*/ 113 h 194"/>
                <a:gd name="T58" fmla="*/ 347 w 553"/>
                <a:gd name="T59" fmla="*/ 120 h 194"/>
                <a:gd name="T60" fmla="*/ 293 w 553"/>
                <a:gd name="T61" fmla="*/ 115 h 194"/>
                <a:gd name="T62" fmla="*/ 271 w 553"/>
                <a:gd name="T63" fmla="*/ 112 h 194"/>
                <a:gd name="T64" fmla="*/ 260 w 553"/>
                <a:gd name="T65" fmla="*/ 98 h 194"/>
                <a:gd name="T66" fmla="*/ 254 w 553"/>
                <a:gd name="T67" fmla="*/ 88 h 194"/>
                <a:gd name="T68" fmla="*/ 258 w 553"/>
                <a:gd name="T69" fmla="*/ 92 h 194"/>
                <a:gd name="T70" fmla="*/ 204 w 553"/>
                <a:gd name="T71" fmla="*/ 85 h 194"/>
                <a:gd name="T72" fmla="*/ 182 w 553"/>
                <a:gd name="T73" fmla="*/ 77 h 194"/>
                <a:gd name="T74" fmla="*/ 250 w 553"/>
                <a:gd name="T75" fmla="*/ 75 h 194"/>
                <a:gd name="T76" fmla="*/ 215 w 553"/>
                <a:gd name="T77" fmla="*/ 70 h 194"/>
                <a:gd name="T78" fmla="*/ 91 w 553"/>
                <a:gd name="T79" fmla="*/ 69 h 194"/>
                <a:gd name="T80" fmla="*/ 226 w 553"/>
                <a:gd name="T81" fmla="*/ 71 h 194"/>
                <a:gd name="T82" fmla="*/ 169 w 553"/>
                <a:gd name="T83" fmla="*/ 74 h 194"/>
                <a:gd name="T84" fmla="*/ 131 w 553"/>
                <a:gd name="T85" fmla="*/ 72 h 194"/>
                <a:gd name="T86" fmla="*/ 137 w 553"/>
                <a:gd name="T87" fmla="*/ 71 h 194"/>
                <a:gd name="T88" fmla="*/ 113 w 553"/>
                <a:gd name="T89" fmla="*/ 70 h 194"/>
                <a:gd name="T90" fmla="*/ 148 w 553"/>
                <a:gd name="T91" fmla="*/ 61 h 194"/>
                <a:gd name="T92" fmla="*/ 148 w 553"/>
                <a:gd name="T93" fmla="*/ 68 h 194"/>
                <a:gd name="T94" fmla="*/ 121 w 553"/>
                <a:gd name="T95" fmla="*/ 62 h 194"/>
                <a:gd name="T96" fmla="*/ 121 w 553"/>
                <a:gd name="T97" fmla="*/ 62 h 194"/>
                <a:gd name="T98" fmla="*/ 163 w 553"/>
                <a:gd name="T99" fmla="*/ 58 h 194"/>
                <a:gd name="T100" fmla="*/ 65 w 553"/>
                <a:gd name="T101" fmla="*/ 56 h 194"/>
                <a:gd name="T102" fmla="*/ 60 w 553"/>
                <a:gd name="T103" fmla="*/ 25 h 194"/>
                <a:gd name="T104" fmla="*/ 6 w 553"/>
                <a:gd name="T105" fmla="*/ 13 h 194"/>
                <a:gd name="T106" fmla="*/ 17 w 553"/>
                <a:gd name="T107" fmla="*/ 6 h 194"/>
                <a:gd name="T108" fmla="*/ 35 w 553"/>
                <a:gd name="T109" fmla="*/ 2 h 194"/>
                <a:gd name="T110" fmla="*/ 51 w 553"/>
                <a:gd name="T111" fmla="*/ 8 h 194"/>
                <a:gd name="T112" fmla="*/ 57 w 553"/>
                <a:gd name="T113" fmla="*/ 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53" h="194">
                  <a:moveTo>
                    <a:pt x="402" y="194"/>
                  </a:moveTo>
                  <a:cubicBezTo>
                    <a:pt x="400" y="189"/>
                    <a:pt x="400" y="189"/>
                    <a:pt x="400" y="189"/>
                  </a:cubicBezTo>
                  <a:cubicBezTo>
                    <a:pt x="401" y="188"/>
                    <a:pt x="401" y="188"/>
                    <a:pt x="402" y="187"/>
                  </a:cubicBezTo>
                  <a:cubicBezTo>
                    <a:pt x="403" y="187"/>
                    <a:pt x="404" y="186"/>
                    <a:pt x="405" y="186"/>
                  </a:cubicBezTo>
                  <a:cubicBezTo>
                    <a:pt x="408" y="191"/>
                    <a:pt x="408" y="191"/>
                    <a:pt x="408" y="191"/>
                  </a:cubicBezTo>
                  <a:cubicBezTo>
                    <a:pt x="407" y="191"/>
                    <a:pt x="406" y="191"/>
                    <a:pt x="406" y="192"/>
                  </a:cubicBezTo>
                  <a:cubicBezTo>
                    <a:pt x="405" y="193"/>
                    <a:pt x="404" y="194"/>
                    <a:pt x="402" y="194"/>
                  </a:cubicBezTo>
                  <a:close/>
                  <a:moveTo>
                    <a:pt x="388" y="191"/>
                  </a:moveTo>
                  <a:cubicBezTo>
                    <a:pt x="387" y="190"/>
                    <a:pt x="386" y="188"/>
                    <a:pt x="385" y="186"/>
                  </a:cubicBezTo>
                  <a:cubicBezTo>
                    <a:pt x="390" y="183"/>
                    <a:pt x="390" y="183"/>
                    <a:pt x="390" y="183"/>
                  </a:cubicBezTo>
                  <a:cubicBezTo>
                    <a:pt x="391" y="185"/>
                    <a:pt x="392" y="186"/>
                    <a:pt x="393" y="187"/>
                  </a:cubicBezTo>
                  <a:lnTo>
                    <a:pt x="388" y="191"/>
                  </a:lnTo>
                  <a:close/>
                  <a:moveTo>
                    <a:pt x="412" y="182"/>
                  </a:moveTo>
                  <a:cubicBezTo>
                    <a:pt x="412" y="182"/>
                    <a:pt x="411" y="181"/>
                    <a:pt x="411" y="181"/>
                  </a:cubicBezTo>
                  <a:cubicBezTo>
                    <a:pt x="410" y="180"/>
                    <a:pt x="410" y="179"/>
                    <a:pt x="409" y="177"/>
                  </a:cubicBezTo>
                  <a:cubicBezTo>
                    <a:pt x="415" y="175"/>
                    <a:pt x="415" y="175"/>
                    <a:pt x="415" y="175"/>
                  </a:cubicBezTo>
                  <a:cubicBezTo>
                    <a:pt x="415" y="176"/>
                    <a:pt x="415" y="177"/>
                    <a:pt x="416" y="178"/>
                  </a:cubicBezTo>
                  <a:cubicBezTo>
                    <a:pt x="416" y="178"/>
                    <a:pt x="417" y="179"/>
                    <a:pt x="417" y="180"/>
                  </a:cubicBezTo>
                  <a:cubicBezTo>
                    <a:pt x="417" y="180"/>
                    <a:pt x="417" y="180"/>
                    <a:pt x="417" y="180"/>
                  </a:cubicBezTo>
                  <a:cubicBezTo>
                    <a:pt x="415" y="181"/>
                    <a:pt x="415" y="181"/>
                    <a:pt x="415" y="181"/>
                  </a:cubicBezTo>
                  <a:lnTo>
                    <a:pt x="412" y="182"/>
                  </a:lnTo>
                  <a:close/>
                  <a:moveTo>
                    <a:pt x="380" y="175"/>
                  </a:moveTo>
                  <a:cubicBezTo>
                    <a:pt x="380" y="173"/>
                    <a:pt x="379" y="172"/>
                    <a:pt x="378" y="171"/>
                  </a:cubicBezTo>
                  <a:cubicBezTo>
                    <a:pt x="382" y="167"/>
                    <a:pt x="382" y="167"/>
                    <a:pt x="382" y="167"/>
                  </a:cubicBezTo>
                  <a:cubicBezTo>
                    <a:pt x="383" y="168"/>
                    <a:pt x="385" y="170"/>
                    <a:pt x="386" y="173"/>
                  </a:cubicBezTo>
                  <a:lnTo>
                    <a:pt x="380" y="175"/>
                  </a:lnTo>
                  <a:close/>
                  <a:moveTo>
                    <a:pt x="522" y="168"/>
                  </a:moveTo>
                  <a:cubicBezTo>
                    <a:pt x="520" y="167"/>
                    <a:pt x="518" y="166"/>
                    <a:pt x="516" y="165"/>
                  </a:cubicBezTo>
                  <a:cubicBezTo>
                    <a:pt x="519" y="160"/>
                    <a:pt x="519" y="160"/>
                    <a:pt x="519" y="160"/>
                  </a:cubicBezTo>
                  <a:cubicBezTo>
                    <a:pt x="521" y="161"/>
                    <a:pt x="522" y="162"/>
                    <a:pt x="524" y="162"/>
                  </a:cubicBezTo>
                  <a:lnTo>
                    <a:pt x="522" y="168"/>
                  </a:lnTo>
                  <a:close/>
                  <a:moveTo>
                    <a:pt x="417" y="167"/>
                  </a:moveTo>
                  <a:cubicBezTo>
                    <a:pt x="412" y="163"/>
                    <a:pt x="412" y="163"/>
                    <a:pt x="412" y="163"/>
                  </a:cubicBezTo>
                  <a:cubicBezTo>
                    <a:pt x="414" y="162"/>
                    <a:pt x="415" y="160"/>
                    <a:pt x="417" y="159"/>
                  </a:cubicBezTo>
                  <a:cubicBezTo>
                    <a:pt x="421" y="163"/>
                    <a:pt x="421" y="163"/>
                    <a:pt x="421" y="163"/>
                  </a:cubicBezTo>
                  <a:cubicBezTo>
                    <a:pt x="419" y="164"/>
                    <a:pt x="418" y="166"/>
                    <a:pt x="417" y="167"/>
                  </a:cubicBezTo>
                  <a:close/>
                  <a:moveTo>
                    <a:pt x="546" y="166"/>
                  </a:moveTo>
                  <a:cubicBezTo>
                    <a:pt x="546" y="160"/>
                    <a:pt x="546" y="160"/>
                    <a:pt x="546" y="160"/>
                  </a:cubicBezTo>
                  <a:cubicBezTo>
                    <a:pt x="546" y="161"/>
                    <a:pt x="546" y="161"/>
                    <a:pt x="546" y="161"/>
                  </a:cubicBezTo>
                  <a:cubicBezTo>
                    <a:pt x="547" y="160"/>
                    <a:pt x="547" y="160"/>
                    <a:pt x="549" y="159"/>
                  </a:cubicBezTo>
                  <a:cubicBezTo>
                    <a:pt x="553" y="163"/>
                    <a:pt x="553" y="163"/>
                    <a:pt x="553" y="163"/>
                  </a:cubicBezTo>
                  <a:cubicBezTo>
                    <a:pt x="551" y="165"/>
                    <a:pt x="549" y="166"/>
                    <a:pt x="546" y="166"/>
                  </a:cubicBezTo>
                  <a:close/>
                  <a:moveTo>
                    <a:pt x="368" y="166"/>
                  </a:moveTo>
                  <a:cubicBezTo>
                    <a:pt x="366" y="165"/>
                    <a:pt x="364" y="163"/>
                    <a:pt x="363" y="160"/>
                  </a:cubicBezTo>
                  <a:cubicBezTo>
                    <a:pt x="369" y="158"/>
                    <a:pt x="369" y="158"/>
                    <a:pt x="369" y="158"/>
                  </a:cubicBezTo>
                  <a:cubicBezTo>
                    <a:pt x="369" y="160"/>
                    <a:pt x="370" y="161"/>
                    <a:pt x="371" y="161"/>
                  </a:cubicBezTo>
                  <a:lnTo>
                    <a:pt x="368" y="166"/>
                  </a:lnTo>
                  <a:close/>
                  <a:moveTo>
                    <a:pt x="534" y="161"/>
                  </a:moveTo>
                  <a:cubicBezTo>
                    <a:pt x="529" y="158"/>
                    <a:pt x="529" y="158"/>
                    <a:pt x="529" y="158"/>
                  </a:cubicBezTo>
                  <a:cubicBezTo>
                    <a:pt x="529" y="157"/>
                    <a:pt x="531" y="154"/>
                    <a:pt x="534" y="154"/>
                  </a:cubicBezTo>
                  <a:cubicBezTo>
                    <a:pt x="535" y="154"/>
                    <a:pt x="536" y="155"/>
                    <a:pt x="537" y="155"/>
                  </a:cubicBezTo>
                  <a:cubicBezTo>
                    <a:pt x="534" y="161"/>
                    <a:pt x="534" y="161"/>
                    <a:pt x="534" y="161"/>
                  </a:cubicBezTo>
                  <a:cubicBezTo>
                    <a:pt x="534" y="161"/>
                    <a:pt x="534" y="160"/>
                    <a:pt x="534" y="160"/>
                  </a:cubicBezTo>
                  <a:cubicBezTo>
                    <a:pt x="534" y="161"/>
                    <a:pt x="534" y="161"/>
                    <a:pt x="534" y="161"/>
                  </a:cubicBezTo>
                  <a:close/>
                  <a:moveTo>
                    <a:pt x="327" y="160"/>
                  </a:moveTo>
                  <a:cubicBezTo>
                    <a:pt x="326" y="155"/>
                    <a:pt x="326" y="155"/>
                    <a:pt x="326" y="155"/>
                  </a:cubicBezTo>
                  <a:cubicBezTo>
                    <a:pt x="327" y="154"/>
                    <a:pt x="328" y="154"/>
                    <a:pt x="329" y="153"/>
                  </a:cubicBezTo>
                  <a:cubicBezTo>
                    <a:pt x="334" y="157"/>
                    <a:pt x="334" y="157"/>
                    <a:pt x="334" y="157"/>
                  </a:cubicBezTo>
                  <a:cubicBezTo>
                    <a:pt x="332" y="158"/>
                    <a:pt x="330" y="160"/>
                    <a:pt x="327" y="160"/>
                  </a:cubicBezTo>
                  <a:close/>
                  <a:moveTo>
                    <a:pt x="313" y="159"/>
                  </a:moveTo>
                  <a:cubicBezTo>
                    <a:pt x="312" y="158"/>
                    <a:pt x="312" y="156"/>
                    <a:pt x="312" y="155"/>
                  </a:cubicBezTo>
                  <a:cubicBezTo>
                    <a:pt x="311" y="155"/>
                    <a:pt x="311" y="155"/>
                    <a:pt x="311" y="154"/>
                  </a:cubicBezTo>
                  <a:cubicBezTo>
                    <a:pt x="311" y="154"/>
                    <a:pt x="311" y="154"/>
                    <a:pt x="311" y="154"/>
                  </a:cubicBezTo>
                  <a:cubicBezTo>
                    <a:pt x="315" y="149"/>
                    <a:pt x="315" y="149"/>
                    <a:pt x="315" y="149"/>
                  </a:cubicBezTo>
                  <a:cubicBezTo>
                    <a:pt x="315" y="150"/>
                    <a:pt x="316" y="151"/>
                    <a:pt x="316" y="151"/>
                  </a:cubicBezTo>
                  <a:cubicBezTo>
                    <a:pt x="317" y="153"/>
                    <a:pt x="317" y="154"/>
                    <a:pt x="317" y="155"/>
                  </a:cubicBezTo>
                  <a:cubicBezTo>
                    <a:pt x="317" y="155"/>
                    <a:pt x="317" y="155"/>
                    <a:pt x="317" y="155"/>
                  </a:cubicBezTo>
                  <a:cubicBezTo>
                    <a:pt x="317" y="155"/>
                    <a:pt x="317" y="155"/>
                    <a:pt x="317" y="155"/>
                  </a:cubicBezTo>
                  <a:lnTo>
                    <a:pt x="313" y="159"/>
                  </a:lnTo>
                  <a:close/>
                  <a:moveTo>
                    <a:pt x="506" y="158"/>
                  </a:moveTo>
                  <a:cubicBezTo>
                    <a:pt x="504" y="157"/>
                    <a:pt x="503" y="157"/>
                    <a:pt x="501" y="156"/>
                  </a:cubicBezTo>
                  <a:cubicBezTo>
                    <a:pt x="504" y="151"/>
                    <a:pt x="504" y="151"/>
                    <a:pt x="504" y="151"/>
                  </a:cubicBezTo>
                  <a:cubicBezTo>
                    <a:pt x="505" y="151"/>
                    <a:pt x="507" y="152"/>
                    <a:pt x="509" y="153"/>
                  </a:cubicBezTo>
                  <a:lnTo>
                    <a:pt x="506" y="158"/>
                  </a:lnTo>
                  <a:close/>
                  <a:moveTo>
                    <a:pt x="430" y="158"/>
                  </a:moveTo>
                  <a:cubicBezTo>
                    <a:pt x="428" y="152"/>
                    <a:pt x="428" y="152"/>
                    <a:pt x="428" y="152"/>
                  </a:cubicBezTo>
                  <a:cubicBezTo>
                    <a:pt x="430" y="152"/>
                    <a:pt x="432" y="152"/>
                    <a:pt x="433" y="151"/>
                  </a:cubicBezTo>
                  <a:cubicBezTo>
                    <a:pt x="434" y="151"/>
                    <a:pt x="434" y="151"/>
                    <a:pt x="434" y="151"/>
                  </a:cubicBezTo>
                  <a:cubicBezTo>
                    <a:pt x="435" y="157"/>
                    <a:pt x="435" y="157"/>
                    <a:pt x="435" y="157"/>
                  </a:cubicBezTo>
                  <a:cubicBezTo>
                    <a:pt x="435" y="157"/>
                    <a:pt x="435" y="157"/>
                    <a:pt x="435" y="157"/>
                  </a:cubicBezTo>
                  <a:cubicBezTo>
                    <a:pt x="433" y="157"/>
                    <a:pt x="431" y="158"/>
                    <a:pt x="430" y="158"/>
                  </a:cubicBezTo>
                  <a:close/>
                  <a:moveTo>
                    <a:pt x="491" y="153"/>
                  </a:moveTo>
                  <a:cubicBezTo>
                    <a:pt x="490" y="153"/>
                    <a:pt x="488" y="153"/>
                    <a:pt x="487" y="153"/>
                  </a:cubicBezTo>
                  <a:cubicBezTo>
                    <a:pt x="487" y="153"/>
                    <a:pt x="486" y="153"/>
                    <a:pt x="485" y="153"/>
                  </a:cubicBezTo>
                  <a:cubicBezTo>
                    <a:pt x="486" y="147"/>
                    <a:pt x="486" y="147"/>
                    <a:pt x="486" y="147"/>
                  </a:cubicBezTo>
                  <a:cubicBezTo>
                    <a:pt x="486" y="147"/>
                    <a:pt x="487" y="147"/>
                    <a:pt x="488" y="147"/>
                  </a:cubicBezTo>
                  <a:cubicBezTo>
                    <a:pt x="489" y="147"/>
                    <a:pt x="490" y="147"/>
                    <a:pt x="492" y="148"/>
                  </a:cubicBezTo>
                  <a:lnTo>
                    <a:pt x="491" y="153"/>
                  </a:lnTo>
                  <a:close/>
                  <a:moveTo>
                    <a:pt x="460" y="153"/>
                  </a:moveTo>
                  <a:cubicBezTo>
                    <a:pt x="458" y="153"/>
                    <a:pt x="457" y="152"/>
                    <a:pt x="457" y="152"/>
                  </a:cubicBezTo>
                  <a:cubicBezTo>
                    <a:pt x="460" y="147"/>
                    <a:pt x="460" y="147"/>
                    <a:pt x="460" y="147"/>
                  </a:cubicBezTo>
                  <a:cubicBezTo>
                    <a:pt x="460" y="147"/>
                    <a:pt x="460" y="147"/>
                    <a:pt x="460" y="147"/>
                  </a:cubicBezTo>
                  <a:cubicBezTo>
                    <a:pt x="460" y="147"/>
                    <a:pt x="461" y="146"/>
                    <a:pt x="461" y="146"/>
                  </a:cubicBezTo>
                  <a:cubicBezTo>
                    <a:pt x="466" y="150"/>
                    <a:pt x="466" y="150"/>
                    <a:pt x="466" y="150"/>
                  </a:cubicBezTo>
                  <a:cubicBezTo>
                    <a:pt x="464" y="152"/>
                    <a:pt x="462" y="153"/>
                    <a:pt x="460" y="153"/>
                  </a:cubicBezTo>
                  <a:cubicBezTo>
                    <a:pt x="460" y="153"/>
                    <a:pt x="460" y="153"/>
                    <a:pt x="460" y="153"/>
                  </a:cubicBezTo>
                  <a:close/>
                  <a:moveTo>
                    <a:pt x="361" y="150"/>
                  </a:moveTo>
                  <a:cubicBezTo>
                    <a:pt x="360" y="148"/>
                    <a:pt x="359" y="147"/>
                    <a:pt x="357" y="146"/>
                  </a:cubicBezTo>
                  <a:cubicBezTo>
                    <a:pt x="361" y="141"/>
                    <a:pt x="361" y="141"/>
                    <a:pt x="361" y="141"/>
                  </a:cubicBezTo>
                  <a:cubicBezTo>
                    <a:pt x="362" y="142"/>
                    <a:pt x="364" y="144"/>
                    <a:pt x="366" y="147"/>
                  </a:cubicBezTo>
                  <a:lnTo>
                    <a:pt x="361" y="150"/>
                  </a:lnTo>
                  <a:close/>
                  <a:moveTo>
                    <a:pt x="440" y="148"/>
                  </a:moveTo>
                  <a:cubicBezTo>
                    <a:pt x="440" y="148"/>
                    <a:pt x="440" y="148"/>
                    <a:pt x="440" y="148"/>
                  </a:cubicBezTo>
                  <a:cubicBezTo>
                    <a:pt x="440" y="147"/>
                    <a:pt x="440" y="146"/>
                    <a:pt x="440" y="145"/>
                  </a:cubicBezTo>
                  <a:cubicBezTo>
                    <a:pt x="440" y="144"/>
                    <a:pt x="440" y="142"/>
                    <a:pt x="441" y="141"/>
                  </a:cubicBezTo>
                  <a:cubicBezTo>
                    <a:pt x="446" y="144"/>
                    <a:pt x="446" y="144"/>
                    <a:pt x="446" y="144"/>
                  </a:cubicBezTo>
                  <a:cubicBezTo>
                    <a:pt x="446" y="144"/>
                    <a:pt x="445" y="145"/>
                    <a:pt x="445" y="145"/>
                  </a:cubicBezTo>
                  <a:cubicBezTo>
                    <a:pt x="445" y="146"/>
                    <a:pt x="446" y="147"/>
                    <a:pt x="446" y="147"/>
                  </a:cubicBezTo>
                  <a:cubicBezTo>
                    <a:pt x="446" y="148"/>
                    <a:pt x="446" y="148"/>
                    <a:pt x="446" y="148"/>
                  </a:cubicBezTo>
                  <a:lnTo>
                    <a:pt x="440" y="148"/>
                  </a:lnTo>
                  <a:close/>
                  <a:moveTo>
                    <a:pt x="301" y="147"/>
                  </a:moveTo>
                  <a:cubicBezTo>
                    <a:pt x="301" y="147"/>
                    <a:pt x="301" y="146"/>
                    <a:pt x="301" y="146"/>
                  </a:cubicBezTo>
                  <a:cubicBezTo>
                    <a:pt x="301" y="145"/>
                    <a:pt x="300" y="144"/>
                    <a:pt x="300" y="143"/>
                  </a:cubicBezTo>
                  <a:cubicBezTo>
                    <a:pt x="304" y="140"/>
                    <a:pt x="304" y="140"/>
                    <a:pt x="304" y="140"/>
                  </a:cubicBezTo>
                  <a:cubicBezTo>
                    <a:pt x="306" y="142"/>
                    <a:pt x="307" y="144"/>
                    <a:pt x="307" y="146"/>
                  </a:cubicBezTo>
                  <a:cubicBezTo>
                    <a:pt x="307" y="146"/>
                    <a:pt x="307" y="146"/>
                    <a:pt x="307" y="146"/>
                  </a:cubicBezTo>
                  <a:lnTo>
                    <a:pt x="301" y="147"/>
                  </a:lnTo>
                  <a:close/>
                  <a:moveTo>
                    <a:pt x="329" y="144"/>
                  </a:moveTo>
                  <a:cubicBezTo>
                    <a:pt x="329" y="143"/>
                    <a:pt x="328" y="141"/>
                    <a:pt x="328" y="140"/>
                  </a:cubicBezTo>
                  <a:cubicBezTo>
                    <a:pt x="328" y="139"/>
                    <a:pt x="328" y="139"/>
                    <a:pt x="328" y="138"/>
                  </a:cubicBezTo>
                  <a:cubicBezTo>
                    <a:pt x="334" y="137"/>
                    <a:pt x="334" y="137"/>
                    <a:pt x="334" y="137"/>
                  </a:cubicBezTo>
                  <a:cubicBezTo>
                    <a:pt x="334" y="138"/>
                    <a:pt x="334" y="138"/>
                    <a:pt x="334" y="138"/>
                  </a:cubicBezTo>
                  <a:cubicBezTo>
                    <a:pt x="334" y="138"/>
                    <a:pt x="334" y="139"/>
                    <a:pt x="334" y="139"/>
                  </a:cubicBezTo>
                  <a:cubicBezTo>
                    <a:pt x="334" y="139"/>
                    <a:pt x="334" y="139"/>
                    <a:pt x="334" y="140"/>
                  </a:cubicBezTo>
                  <a:cubicBezTo>
                    <a:pt x="334" y="141"/>
                    <a:pt x="334" y="142"/>
                    <a:pt x="335" y="143"/>
                  </a:cubicBezTo>
                  <a:lnTo>
                    <a:pt x="329" y="144"/>
                  </a:lnTo>
                  <a:close/>
                  <a:moveTo>
                    <a:pt x="477" y="142"/>
                  </a:moveTo>
                  <a:cubicBezTo>
                    <a:pt x="476" y="141"/>
                    <a:pt x="476" y="139"/>
                    <a:pt x="475" y="137"/>
                  </a:cubicBezTo>
                  <a:cubicBezTo>
                    <a:pt x="481" y="135"/>
                    <a:pt x="481" y="135"/>
                    <a:pt x="481" y="135"/>
                  </a:cubicBezTo>
                  <a:cubicBezTo>
                    <a:pt x="482" y="137"/>
                    <a:pt x="482" y="139"/>
                    <a:pt x="482" y="141"/>
                  </a:cubicBezTo>
                  <a:lnTo>
                    <a:pt x="477" y="142"/>
                  </a:lnTo>
                  <a:close/>
                  <a:moveTo>
                    <a:pt x="472" y="139"/>
                  </a:moveTo>
                  <a:cubicBezTo>
                    <a:pt x="466" y="136"/>
                    <a:pt x="466" y="136"/>
                    <a:pt x="466" y="136"/>
                  </a:cubicBezTo>
                  <a:cubicBezTo>
                    <a:pt x="467" y="135"/>
                    <a:pt x="467" y="134"/>
                    <a:pt x="468" y="133"/>
                  </a:cubicBezTo>
                  <a:cubicBezTo>
                    <a:pt x="468" y="132"/>
                    <a:pt x="469" y="131"/>
                    <a:pt x="469" y="131"/>
                  </a:cubicBezTo>
                  <a:cubicBezTo>
                    <a:pt x="474" y="134"/>
                    <a:pt x="474" y="134"/>
                    <a:pt x="474" y="134"/>
                  </a:cubicBezTo>
                  <a:cubicBezTo>
                    <a:pt x="474" y="135"/>
                    <a:pt x="473" y="135"/>
                    <a:pt x="473" y="136"/>
                  </a:cubicBezTo>
                  <a:cubicBezTo>
                    <a:pt x="472" y="137"/>
                    <a:pt x="472" y="138"/>
                    <a:pt x="472" y="139"/>
                  </a:cubicBezTo>
                  <a:close/>
                  <a:moveTo>
                    <a:pt x="453" y="139"/>
                  </a:moveTo>
                  <a:cubicBezTo>
                    <a:pt x="453" y="138"/>
                    <a:pt x="453" y="138"/>
                    <a:pt x="453" y="138"/>
                  </a:cubicBezTo>
                  <a:cubicBezTo>
                    <a:pt x="453" y="138"/>
                    <a:pt x="453" y="138"/>
                    <a:pt x="453" y="138"/>
                  </a:cubicBezTo>
                  <a:cubicBezTo>
                    <a:pt x="451" y="133"/>
                    <a:pt x="451" y="133"/>
                    <a:pt x="451" y="133"/>
                  </a:cubicBezTo>
                  <a:cubicBezTo>
                    <a:pt x="452" y="132"/>
                    <a:pt x="453" y="132"/>
                    <a:pt x="453" y="132"/>
                  </a:cubicBezTo>
                  <a:cubicBezTo>
                    <a:pt x="453" y="132"/>
                    <a:pt x="453" y="132"/>
                    <a:pt x="453" y="132"/>
                  </a:cubicBezTo>
                  <a:cubicBezTo>
                    <a:pt x="455" y="132"/>
                    <a:pt x="457" y="133"/>
                    <a:pt x="458" y="134"/>
                  </a:cubicBezTo>
                  <a:cubicBezTo>
                    <a:pt x="458" y="135"/>
                    <a:pt x="459" y="136"/>
                    <a:pt x="459" y="138"/>
                  </a:cubicBezTo>
                  <a:lnTo>
                    <a:pt x="453" y="139"/>
                  </a:lnTo>
                  <a:close/>
                  <a:moveTo>
                    <a:pt x="292" y="134"/>
                  </a:moveTo>
                  <a:cubicBezTo>
                    <a:pt x="292" y="134"/>
                    <a:pt x="291" y="133"/>
                    <a:pt x="290" y="132"/>
                  </a:cubicBezTo>
                  <a:cubicBezTo>
                    <a:pt x="289" y="131"/>
                    <a:pt x="289" y="130"/>
                    <a:pt x="288" y="128"/>
                  </a:cubicBezTo>
                  <a:cubicBezTo>
                    <a:pt x="294" y="127"/>
                    <a:pt x="294" y="127"/>
                    <a:pt x="294" y="127"/>
                  </a:cubicBezTo>
                  <a:cubicBezTo>
                    <a:pt x="294" y="127"/>
                    <a:pt x="294" y="128"/>
                    <a:pt x="295" y="129"/>
                  </a:cubicBezTo>
                  <a:cubicBezTo>
                    <a:pt x="296" y="129"/>
                    <a:pt x="296" y="130"/>
                    <a:pt x="297" y="130"/>
                  </a:cubicBezTo>
                  <a:lnTo>
                    <a:pt x="292" y="134"/>
                  </a:lnTo>
                  <a:close/>
                  <a:moveTo>
                    <a:pt x="351" y="134"/>
                  </a:moveTo>
                  <a:cubicBezTo>
                    <a:pt x="351" y="132"/>
                    <a:pt x="351" y="130"/>
                    <a:pt x="350" y="128"/>
                  </a:cubicBezTo>
                  <a:cubicBezTo>
                    <a:pt x="356" y="128"/>
                    <a:pt x="356" y="128"/>
                    <a:pt x="356" y="128"/>
                  </a:cubicBezTo>
                  <a:cubicBezTo>
                    <a:pt x="356" y="129"/>
                    <a:pt x="357" y="131"/>
                    <a:pt x="357" y="133"/>
                  </a:cubicBezTo>
                  <a:lnTo>
                    <a:pt x="351" y="134"/>
                  </a:lnTo>
                  <a:close/>
                  <a:moveTo>
                    <a:pt x="333" y="131"/>
                  </a:moveTo>
                  <a:cubicBezTo>
                    <a:pt x="331" y="126"/>
                    <a:pt x="331" y="126"/>
                    <a:pt x="331" y="126"/>
                  </a:cubicBezTo>
                  <a:cubicBezTo>
                    <a:pt x="331" y="126"/>
                    <a:pt x="332" y="125"/>
                    <a:pt x="334" y="123"/>
                  </a:cubicBezTo>
                  <a:cubicBezTo>
                    <a:pt x="338" y="126"/>
                    <a:pt x="338" y="126"/>
                    <a:pt x="338" y="126"/>
                  </a:cubicBezTo>
                  <a:cubicBezTo>
                    <a:pt x="337" y="129"/>
                    <a:pt x="335" y="130"/>
                    <a:pt x="333" y="131"/>
                  </a:cubicBezTo>
                  <a:close/>
                  <a:moveTo>
                    <a:pt x="259" y="122"/>
                  </a:moveTo>
                  <a:cubicBezTo>
                    <a:pt x="258" y="121"/>
                    <a:pt x="257" y="119"/>
                    <a:pt x="257" y="116"/>
                  </a:cubicBezTo>
                  <a:cubicBezTo>
                    <a:pt x="262" y="115"/>
                    <a:pt x="262" y="115"/>
                    <a:pt x="262" y="115"/>
                  </a:cubicBezTo>
                  <a:cubicBezTo>
                    <a:pt x="263" y="117"/>
                    <a:pt x="264" y="119"/>
                    <a:pt x="264" y="119"/>
                  </a:cubicBezTo>
                  <a:lnTo>
                    <a:pt x="259" y="122"/>
                  </a:lnTo>
                  <a:close/>
                  <a:moveTo>
                    <a:pt x="347" y="120"/>
                  </a:moveTo>
                  <a:cubicBezTo>
                    <a:pt x="347" y="119"/>
                    <a:pt x="347" y="119"/>
                    <a:pt x="347" y="119"/>
                  </a:cubicBezTo>
                  <a:cubicBezTo>
                    <a:pt x="346" y="119"/>
                    <a:pt x="346" y="119"/>
                    <a:pt x="346" y="118"/>
                  </a:cubicBezTo>
                  <a:cubicBezTo>
                    <a:pt x="346" y="118"/>
                    <a:pt x="345" y="119"/>
                    <a:pt x="345" y="119"/>
                  </a:cubicBezTo>
                  <a:cubicBezTo>
                    <a:pt x="343" y="113"/>
                    <a:pt x="343" y="113"/>
                    <a:pt x="343" y="113"/>
                  </a:cubicBezTo>
                  <a:cubicBezTo>
                    <a:pt x="344" y="113"/>
                    <a:pt x="345" y="113"/>
                    <a:pt x="346" y="113"/>
                  </a:cubicBezTo>
                  <a:cubicBezTo>
                    <a:pt x="346" y="113"/>
                    <a:pt x="346" y="113"/>
                    <a:pt x="346" y="113"/>
                  </a:cubicBezTo>
                  <a:cubicBezTo>
                    <a:pt x="347" y="113"/>
                    <a:pt x="348" y="113"/>
                    <a:pt x="349" y="114"/>
                  </a:cubicBezTo>
                  <a:cubicBezTo>
                    <a:pt x="350" y="114"/>
                    <a:pt x="350" y="114"/>
                    <a:pt x="350" y="115"/>
                  </a:cubicBezTo>
                  <a:cubicBezTo>
                    <a:pt x="351" y="115"/>
                    <a:pt x="351" y="115"/>
                    <a:pt x="351" y="115"/>
                  </a:cubicBezTo>
                  <a:lnTo>
                    <a:pt x="347" y="120"/>
                  </a:lnTo>
                  <a:close/>
                  <a:moveTo>
                    <a:pt x="289" y="119"/>
                  </a:moveTo>
                  <a:cubicBezTo>
                    <a:pt x="288" y="118"/>
                    <a:pt x="287" y="118"/>
                    <a:pt x="287" y="118"/>
                  </a:cubicBezTo>
                  <a:cubicBezTo>
                    <a:pt x="287" y="118"/>
                    <a:pt x="286" y="118"/>
                    <a:pt x="286" y="118"/>
                  </a:cubicBezTo>
                  <a:cubicBezTo>
                    <a:pt x="286" y="112"/>
                    <a:pt x="286" y="112"/>
                    <a:pt x="286" y="112"/>
                  </a:cubicBezTo>
                  <a:cubicBezTo>
                    <a:pt x="286" y="112"/>
                    <a:pt x="286" y="112"/>
                    <a:pt x="287" y="112"/>
                  </a:cubicBezTo>
                  <a:cubicBezTo>
                    <a:pt x="290" y="112"/>
                    <a:pt x="291" y="113"/>
                    <a:pt x="293" y="115"/>
                  </a:cubicBezTo>
                  <a:lnTo>
                    <a:pt x="289" y="119"/>
                  </a:lnTo>
                  <a:close/>
                  <a:moveTo>
                    <a:pt x="274" y="119"/>
                  </a:moveTo>
                  <a:cubicBezTo>
                    <a:pt x="272" y="119"/>
                    <a:pt x="271" y="118"/>
                    <a:pt x="269" y="118"/>
                  </a:cubicBezTo>
                  <a:cubicBezTo>
                    <a:pt x="269" y="118"/>
                    <a:pt x="269" y="118"/>
                    <a:pt x="269" y="118"/>
                  </a:cubicBezTo>
                  <a:cubicBezTo>
                    <a:pt x="268" y="112"/>
                    <a:pt x="268" y="112"/>
                    <a:pt x="268" y="112"/>
                  </a:cubicBezTo>
                  <a:cubicBezTo>
                    <a:pt x="269" y="112"/>
                    <a:pt x="270" y="112"/>
                    <a:pt x="271" y="112"/>
                  </a:cubicBezTo>
                  <a:cubicBezTo>
                    <a:pt x="272" y="113"/>
                    <a:pt x="273" y="113"/>
                    <a:pt x="274" y="113"/>
                  </a:cubicBezTo>
                  <a:lnTo>
                    <a:pt x="274" y="119"/>
                  </a:lnTo>
                  <a:close/>
                  <a:moveTo>
                    <a:pt x="254" y="104"/>
                  </a:moveTo>
                  <a:cubicBezTo>
                    <a:pt x="254" y="103"/>
                    <a:pt x="254" y="101"/>
                    <a:pt x="254" y="100"/>
                  </a:cubicBezTo>
                  <a:cubicBezTo>
                    <a:pt x="254" y="99"/>
                    <a:pt x="254" y="99"/>
                    <a:pt x="254" y="98"/>
                  </a:cubicBezTo>
                  <a:cubicBezTo>
                    <a:pt x="260" y="98"/>
                    <a:pt x="260" y="98"/>
                    <a:pt x="260" y="98"/>
                  </a:cubicBezTo>
                  <a:cubicBezTo>
                    <a:pt x="260" y="100"/>
                    <a:pt x="260" y="100"/>
                    <a:pt x="260" y="100"/>
                  </a:cubicBezTo>
                  <a:cubicBezTo>
                    <a:pt x="260" y="101"/>
                    <a:pt x="260" y="102"/>
                    <a:pt x="260" y="104"/>
                  </a:cubicBezTo>
                  <a:lnTo>
                    <a:pt x="254" y="104"/>
                  </a:lnTo>
                  <a:close/>
                  <a:moveTo>
                    <a:pt x="258" y="92"/>
                  </a:moveTo>
                  <a:cubicBezTo>
                    <a:pt x="258" y="91"/>
                    <a:pt x="257" y="91"/>
                    <a:pt x="257" y="91"/>
                  </a:cubicBezTo>
                  <a:cubicBezTo>
                    <a:pt x="256" y="90"/>
                    <a:pt x="255" y="89"/>
                    <a:pt x="254" y="88"/>
                  </a:cubicBezTo>
                  <a:cubicBezTo>
                    <a:pt x="254" y="88"/>
                    <a:pt x="254" y="88"/>
                    <a:pt x="254" y="88"/>
                  </a:cubicBezTo>
                  <a:cubicBezTo>
                    <a:pt x="258" y="83"/>
                    <a:pt x="258" y="83"/>
                    <a:pt x="258" y="83"/>
                  </a:cubicBezTo>
                  <a:cubicBezTo>
                    <a:pt x="258" y="84"/>
                    <a:pt x="258" y="84"/>
                    <a:pt x="258" y="84"/>
                  </a:cubicBezTo>
                  <a:cubicBezTo>
                    <a:pt x="259" y="85"/>
                    <a:pt x="260" y="86"/>
                    <a:pt x="262" y="87"/>
                  </a:cubicBezTo>
                  <a:cubicBezTo>
                    <a:pt x="262" y="87"/>
                    <a:pt x="262" y="88"/>
                    <a:pt x="262" y="88"/>
                  </a:cubicBezTo>
                  <a:lnTo>
                    <a:pt x="258" y="92"/>
                  </a:lnTo>
                  <a:close/>
                  <a:moveTo>
                    <a:pt x="199" y="86"/>
                  </a:moveTo>
                  <a:cubicBezTo>
                    <a:pt x="198" y="86"/>
                    <a:pt x="197" y="86"/>
                    <a:pt x="197" y="86"/>
                  </a:cubicBezTo>
                  <a:cubicBezTo>
                    <a:pt x="197" y="80"/>
                    <a:pt x="197" y="80"/>
                    <a:pt x="197" y="80"/>
                  </a:cubicBezTo>
                  <a:cubicBezTo>
                    <a:pt x="198" y="80"/>
                    <a:pt x="198" y="80"/>
                    <a:pt x="199" y="80"/>
                  </a:cubicBezTo>
                  <a:cubicBezTo>
                    <a:pt x="201" y="80"/>
                    <a:pt x="201" y="80"/>
                    <a:pt x="202" y="80"/>
                  </a:cubicBezTo>
                  <a:cubicBezTo>
                    <a:pt x="204" y="85"/>
                    <a:pt x="204" y="85"/>
                    <a:pt x="204" y="85"/>
                  </a:cubicBezTo>
                  <a:cubicBezTo>
                    <a:pt x="203" y="85"/>
                    <a:pt x="201" y="86"/>
                    <a:pt x="199" y="86"/>
                  </a:cubicBezTo>
                  <a:close/>
                  <a:moveTo>
                    <a:pt x="185" y="84"/>
                  </a:moveTo>
                  <a:cubicBezTo>
                    <a:pt x="183" y="83"/>
                    <a:pt x="181" y="83"/>
                    <a:pt x="180" y="82"/>
                  </a:cubicBezTo>
                  <a:cubicBezTo>
                    <a:pt x="179" y="82"/>
                    <a:pt x="179" y="82"/>
                    <a:pt x="178" y="81"/>
                  </a:cubicBezTo>
                  <a:cubicBezTo>
                    <a:pt x="181" y="76"/>
                    <a:pt x="181" y="76"/>
                    <a:pt x="181" y="76"/>
                  </a:cubicBezTo>
                  <a:cubicBezTo>
                    <a:pt x="182" y="76"/>
                    <a:pt x="182" y="77"/>
                    <a:pt x="182" y="77"/>
                  </a:cubicBezTo>
                  <a:cubicBezTo>
                    <a:pt x="183" y="77"/>
                    <a:pt x="184" y="77"/>
                    <a:pt x="186" y="78"/>
                  </a:cubicBezTo>
                  <a:lnTo>
                    <a:pt x="185" y="84"/>
                  </a:lnTo>
                  <a:close/>
                  <a:moveTo>
                    <a:pt x="246" y="79"/>
                  </a:moveTo>
                  <a:cubicBezTo>
                    <a:pt x="245" y="78"/>
                    <a:pt x="244" y="78"/>
                    <a:pt x="243" y="78"/>
                  </a:cubicBezTo>
                  <a:cubicBezTo>
                    <a:pt x="242" y="72"/>
                    <a:pt x="242" y="72"/>
                    <a:pt x="242" y="72"/>
                  </a:cubicBezTo>
                  <a:cubicBezTo>
                    <a:pt x="246" y="72"/>
                    <a:pt x="248" y="73"/>
                    <a:pt x="250" y="75"/>
                  </a:cubicBezTo>
                  <a:lnTo>
                    <a:pt x="246" y="79"/>
                  </a:lnTo>
                  <a:close/>
                  <a:moveTo>
                    <a:pt x="214" y="78"/>
                  </a:moveTo>
                  <a:cubicBezTo>
                    <a:pt x="212" y="76"/>
                    <a:pt x="212" y="76"/>
                    <a:pt x="212" y="76"/>
                  </a:cubicBezTo>
                  <a:cubicBezTo>
                    <a:pt x="211" y="73"/>
                    <a:pt x="211" y="73"/>
                    <a:pt x="211" y="73"/>
                  </a:cubicBezTo>
                  <a:cubicBezTo>
                    <a:pt x="212" y="72"/>
                    <a:pt x="213" y="71"/>
                    <a:pt x="214" y="71"/>
                  </a:cubicBezTo>
                  <a:cubicBezTo>
                    <a:pt x="215" y="70"/>
                    <a:pt x="215" y="70"/>
                    <a:pt x="215" y="70"/>
                  </a:cubicBezTo>
                  <a:cubicBezTo>
                    <a:pt x="219" y="75"/>
                    <a:pt x="219" y="75"/>
                    <a:pt x="219" y="75"/>
                  </a:cubicBezTo>
                  <a:cubicBezTo>
                    <a:pt x="218" y="75"/>
                    <a:pt x="218" y="75"/>
                    <a:pt x="218" y="75"/>
                  </a:cubicBezTo>
                  <a:cubicBezTo>
                    <a:pt x="217" y="76"/>
                    <a:pt x="216" y="77"/>
                    <a:pt x="214" y="78"/>
                  </a:cubicBezTo>
                  <a:close/>
                  <a:moveTo>
                    <a:pt x="95" y="76"/>
                  </a:moveTo>
                  <a:cubicBezTo>
                    <a:pt x="93" y="76"/>
                    <a:pt x="91" y="75"/>
                    <a:pt x="89" y="74"/>
                  </a:cubicBezTo>
                  <a:cubicBezTo>
                    <a:pt x="91" y="69"/>
                    <a:pt x="91" y="69"/>
                    <a:pt x="91" y="69"/>
                  </a:cubicBezTo>
                  <a:cubicBezTo>
                    <a:pt x="93" y="70"/>
                    <a:pt x="94" y="70"/>
                    <a:pt x="95" y="70"/>
                  </a:cubicBezTo>
                  <a:cubicBezTo>
                    <a:pt x="96" y="76"/>
                    <a:pt x="96" y="76"/>
                    <a:pt x="96" y="76"/>
                  </a:cubicBezTo>
                  <a:cubicBezTo>
                    <a:pt x="96" y="76"/>
                    <a:pt x="95" y="76"/>
                    <a:pt x="95" y="76"/>
                  </a:cubicBezTo>
                  <a:close/>
                  <a:moveTo>
                    <a:pt x="230" y="75"/>
                  </a:moveTo>
                  <a:cubicBezTo>
                    <a:pt x="229" y="74"/>
                    <a:pt x="227" y="73"/>
                    <a:pt x="227" y="72"/>
                  </a:cubicBezTo>
                  <a:cubicBezTo>
                    <a:pt x="226" y="71"/>
                    <a:pt x="226" y="71"/>
                    <a:pt x="226" y="71"/>
                  </a:cubicBezTo>
                  <a:cubicBezTo>
                    <a:pt x="229" y="67"/>
                    <a:pt x="229" y="67"/>
                    <a:pt x="229" y="67"/>
                  </a:cubicBezTo>
                  <a:cubicBezTo>
                    <a:pt x="230" y="67"/>
                    <a:pt x="230" y="67"/>
                    <a:pt x="231" y="68"/>
                  </a:cubicBezTo>
                  <a:cubicBezTo>
                    <a:pt x="231" y="68"/>
                    <a:pt x="231" y="68"/>
                    <a:pt x="231" y="68"/>
                  </a:cubicBezTo>
                  <a:cubicBezTo>
                    <a:pt x="232" y="69"/>
                    <a:pt x="233" y="70"/>
                    <a:pt x="234" y="71"/>
                  </a:cubicBezTo>
                  <a:lnTo>
                    <a:pt x="230" y="75"/>
                  </a:lnTo>
                  <a:close/>
                  <a:moveTo>
                    <a:pt x="169" y="74"/>
                  </a:moveTo>
                  <a:cubicBezTo>
                    <a:pt x="168" y="73"/>
                    <a:pt x="168" y="73"/>
                    <a:pt x="168" y="73"/>
                  </a:cubicBezTo>
                  <a:cubicBezTo>
                    <a:pt x="167" y="72"/>
                    <a:pt x="166" y="70"/>
                    <a:pt x="165" y="67"/>
                  </a:cubicBezTo>
                  <a:cubicBezTo>
                    <a:pt x="171" y="66"/>
                    <a:pt x="171" y="66"/>
                    <a:pt x="171" y="66"/>
                  </a:cubicBezTo>
                  <a:cubicBezTo>
                    <a:pt x="171" y="67"/>
                    <a:pt x="172" y="68"/>
                    <a:pt x="172" y="69"/>
                  </a:cubicBezTo>
                  <a:lnTo>
                    <a:pt x="169" y="74"/>
                  </a:lnTo>
                  <a:close/>
                  <a:moveTo>
                    <a:pt x="131" y="72"/>
                  </a:moveTo>
                  <a:cubicBezTo>
                    <a:pt x="130" y="72"/>
                    <a:pt x="130" y="72"/>
                    <a:pt x="130" y="72"/>
                  </a:cubicBezTo>
                  <a:cubicBezTo>
                    <a:pt x="130" y="66"/>
                    <a:pt x="130" y="66"/>
                    <a:pt x="130" y="66"/>
                  </a:cubicBezTo>
                  <a:cubicBezTo>
                    <a:pt x="130" y="69"/>
                    <a:pt x="130" y="69"/>
                    <a:pt x="130" y="69"/>
                  </a:cubicBezTo>
                  <a:cubicBezTo>
                    <a:pt x="131" y="66"/>
                    <a:pt x="131" y="66"/>
                    <a:pt x="131" y="66"/>
                  </a:cubicBezTo>
                  <a:cubicBezTo>
                    <a:pt x="133" y="66"/>
                    <a:pt x="134" y="66"/>
                    <a:pt x="136" y="66"/>
                  </a:cubicBezTo>
                  <a:cubicBezTo>
                    <a:pt x="137" y="71"/>
                    <a:pt x="137" y="71"/>
                    <a:pt x="137" y="71"/>
                  </a:cubicBezTo>
                  <a:cubicBezTo>
                    <a:pt x="135" y="72"/>
                    <a:pt x="133" y="72"/>
                    <a:pt x="131" y="72"/>
                  </a:cubicBezTo>
                  <a:close/>
                  <a:moveTo>
                    <a:pt x="107" y="71"/>
                  </a:moveTo>
                  <a:cubicBezTo>
                    <a:pt x="105" y="66"/>
                    <a:pt x="105" y="66"/>
                    <a:pt x="105" y="66"/>
                  </a:cubicBezTo>
                  <a:cubicBezTo>
                    <a:pt x="107" y="65"/>
                    <a:pt x="108" y="65"/>
                    <a:pt x="110" y="65"/>
                  </a:cubicBezTo>
                  <a:cubicBezTo>
                    <a:pt x="110" y="65"/>
                    <a:pt x="111" y="65"/>
                    <a:pt x="111" y="64"/>
                  </a:cubicBezTo>
                  <a:cubicBezTo>
                    <a:pt x="113" y="70"/>
                    <a:pt x="113" y="70"/>
                    <a:pt x="113" y="70"/>
                  </a:cubicBezTo>
                  <a:cubicBezTo>
                    <a:pt x="112" y="70"/>
                    <a:pt x="111" y="70"/>
                    <a:pt x="110" y="70"/>
                  </a:cubicBezTo>
                  <a:cubicBezTo>
                    <a:pt x="109" y="70"/>
                    <a:pt x="108" y="71"/>
                    <a:pt x="107" y="71"/>
                  </a:cubicBezTo>
                  <a:close/>
                  <a:moveTo>
                    <a:pt x="148" y="68"/>
                  </a:moveTo>
                  <a:cubicBezTo>
                    <a:pt x="147" y="62"/>
                    <a:pt x="147" y="62"/>
                    <a:pt x="147" y="62"/>
                  </a:cubicBezTo>
                  <a:cubicBezTo>
                    <a:pt x="147" y="62"/>
                    <a:pt x="147" y="62"/>
                    <a:pt x="147" y="62"/>
                  </a:cubicBezTo>
                  <a:cubicBezTo>
                    <a:pt x="147" y="62"/>
                    <a:pt x="147" y="61"/>
                    <a:pt x="148" y="61"/>
                  </a:cubicBezTo>
                  <a:cubicBezTo>
                    <a:pt x="148" y="60"/>
                    <a:pt x="148" y="60"/>
                    <a:pt x="148" y="60"/>
                  </a:cubicBezTo>
                  <a:cubicBezTo>
                    <a:pt x="148" y="60"/>
                    <a:pt x="149" y="60"/>
                    <a:pt x="149" y="59"/>
                  </a:cubicBezTo>
                  <a:cubicBezTo>
                    <a:pt x="154" y="63"/>
                    <a:pt x="154" y="63"/>
                    <a:pt x="154" y="63"/>
                  </a:cubicBezTo>
                  <a:cubicBezTo>
                    <a:pt x="153" y="63"/>
                    <a:pt x="153" y="63"/>
                    <a:pt x="153" y="64"/>
                  </a:cubicBezTo>
                  <a:cubicBezTo>
                    <a:pt x="153" y="64"/>
                    <a:pt x="153" y="64"/>
                    <a:pt x="153" y="64"/>
                  </a:cubicBezTo>
                  <a:cubicBezTo>
                    <a:pt x="151" y="66"/>
                    <a:pt x="150" y="67"/>
                    <a:pt x="148" y="68"/>
                  </a:cubicBezTo>
                  <a:close/>
                  <a:moveTo>
                    <a:pt x="79" y="66"/>
                  </a:moveTo>
                  <a:cubicBezTo>
                    <a:pt x="78" y="65"/>
                    <a:pt x="77" y="64"/>
                    <a:pt x="75" y="63"/>
                  </a:cubicBezTo>
                  <a:cubicBezTo>
                    <a:pt x="78" y="58"/>
                    <a:pt x="78" y="58"/>
                    <a:pt x="78" y="58"/>
                  </a:cubicBezTo>
                  <a:cubicBezTo>
                    <a:pt x="80" y="59"/>
                    <a:pt x="82" y="61"/>
                    <a:pt x="83" y="63"/>
                  </a:cubicBezTo>
                  <a:lnTo>
                    <a:pt x="79" y="66"/>
                  </a:lnTo>
                  <a:close/>
                  <a:moveTo>
                    <a:pt x="121" y="62"/>
                  </a:moveTo>
                  <a:cubicBezTo>
                    <a:pt x="120" y="62"/>
                    <a:pt x="120" y="62"/>
                    <a:pt x="120" y="62"/>
                  </a:cubicBezTo>
                  <a:cubicBezTo>
                    <a:pt x="119" y="61"/>
                    <a:pt x="119" y="61"/>
                    <a:pt x="119" y="61"/>
                  </a:cubicBezTo>
                  <a:cubicBezTo>
                    <a:pt x="117" y="56"/>
                    <a:pt x="117" y="56"/>
                    <a:pt x="117" y="56"/>
                  </a:cubicBezTo>
                  <a:cubicBezTo>
                    <a:pt x="119" y="55"/>
                    <a:pt x="121" y="55"/>
                    <a:pt x="124" y="57"/>
                  </a:cubicBezTo>
                  <a:cubicBezTo>
                    <a:pt x="124" y="58"/>
                    <a:pt x="125" y="58"/>
                    <a:pt x="125" y="59"/>
                  </a:cubicBezTo>
                  <a:lnTo>
                    <a:pt x="121" y="62"/>
                  </a:lnTo>
                  <a:close/>
                  <a:moveTo>
                    <a:pt x="162" y="58"/>
                  </a:moveTo>
                  <a:cubicBezTo>
                    <a:pt x="160" y="52"/>
                    <a:pt x="160" y="52"/>
                    <a:pt x="160" y="52"/>
                  </a:cubicBezTo>
                  <a:cubicBezTo>
                    <a:pt x="161" y="52"/>
                    <a:pt x="161" y="52"/>
                    <a:pt x="162" y="52"/>
                  </a:cubicBezTo>
                  <a:cubicBezTo>
                    <a:pt x="165" y="51"/>
                    <a:pt x="167" y="52"/>
                    <a:pt x="168" y="52"/>
                  </a:cubicBezTo>
                  <a:cubicBezTo>
                    <a:pt x="165" y="57"/>
                    <a:pt x="165" y="57"/>
                    <a:pt x="165" y="57"/>
                  </a:cubicBezTo>
                  <a:cubicBezTo>
                    <a:pt x="165" y="58"/>
                    <a:pt x="164" y="58"/>
                    <a:pt x="163" y="58"/>
                  </a:cubicBezTo>
                  <a:cubicBezTo>
                    <a:pt x="163" y="58"/>
                    <a:pt x="162" y="58"/>
                    <a:pt x="162" y="58"/>
                  </a:cubicBezTo>
                  <a:close/>
                  <a:moveTo>
                    <a:pt x="65" y="56"/>
                  </a:moveTo>
                  <a:cubicBezTo>
                    <a:pt x="64" y="55"/>
                    <a:pt x="63" y="53"/>
                    <a:pt x="62" y="53"/>
                  </a:cubicBezTo>
                  <a:cubicBezTo>
                    <a:pt x="63" y="48"/>
                    <a:pt x="63" y="48"/>
                    <a:pt x="63" y="48"/>
                  </a:cubicBezTo>
                  <a:cubicBezTo>
                    <a:pt x="66" y="48"/>
                    <a:pt x="68" y="50"/>
                    <a:pt x="70" y="52"/>
                  </a:cubicBezTo>
                  <a:lnTo>
                    <a:pt x="65" y="56"/>
                  </a:lnTo>
                  <a:close/>
                  <a:moveTo>
                    <a:pt x="58" y="40"/>
                  </a:moveTo>
                  <a:cubicBezTo>
                    <a:pt x="58" y="37"/>
                    <a:pt x="57" y="37"/>
                    <a:pt x="57" y="36"/>
                  </a:cubicBezTo>
                  <a:cubicBezTo>
                    <a:pt x="61" y="32"/>
                    <a:pt x="61" y="32"/>
                    <a:pt x="61" y="32"/>
                  </a:cubicBezTo>
                  <a:cubicBezTo>
                    <a:pt x="63" y="34"/>
                    <a:pt x="63" y="36"/>
                    <a:pt x="64" y="39"/>
                  </a:cubicBezTo>
                  <a:lnTo>
                    <a:pt x="58" y="40"/>
                  </a:lnTo>
                  <a:close/>
                  <a:moveTo>
                    <a:pt x="60" y="25"/>
                  </a:moveTo>
                  <a:cubicBezTo>
                    <a:pt x="54" y="24"/>
                    <a:pt x="54" y="24"/>
                    <a:pt x="54" y="24"/>
                  </a:cubicBezTo>
                  <a:cubicBezTo>
                    <a:pt x="54" y="23"/>
                    <a:pt x="54" y="22"/>
                    <a:pt x="53" y="21"/>
                  </a:cubicBezTo>
                  <a:cubicBezTo>
                    <a:pt x="58" y="17"/>
                    <a:pt x="58" y="17"/>
                    <a:pt x="58" y="17"/>
                  </a:cubicBezTo>
                  <a:cubicBezTo>
                    <a:pt x="59" y="18"/>
                    <a:pt x="60" y="21"/>
                    <a:pt x="60" y="23"/>
                  </a:cubicBezTo>
                  <a:cubicBezTo>
                    <a:pt x="60" y="24"/>
                    <a:pt x="60" y="24"/>
                    <a:pt x="60" y="25"/>
                  </a:cubicBezTo>
                  <a:close/>
                  <a:moveTo>
                    <a:pt x="6" y="13"/>
                  </a:moveTo>
                  <a:cubicBezTo>
                    <a:pt x="2" y="13"/>
                    <a:pt x="0" y="12"/>
                    <a:pt x="0" y="12"/>
                  </a:cubicBezTo>
                  <a:cubicBezTo>
                    <a:pt x="0" y="6"/>
                    <a:pt x="0" y="6"/>
                    <a:pt x="0" y="6"/>
                  </a:cubicBezTo>
                  <a:cubicBezTo>
                    <a:pt x="1" y="6"/>
                    <a:pt x="3" y="7"/>
                    <a:pt x="6" y="7"/>
                  </a:cubicBezTo>
                  <a:lnTo>
                    <a:pt x="6" y="13"/>
                  </a:lnTo>
                  <a:close/>
                  <a:moveTo>
                    <a:pt x="18" y="11"/>
                  </a:moveTo>
                  <a:cubicBezTo>
                    <a:pt x="17" y="6"/>
                    <a:pt x="17" y="6"/>
                    <a:pt x="17" y="6"/>
                  </a:cubicBezTo>
                  <a:cubicBezTo>
                    <a:pt x="19" y="5"/>
                    <a:pt x="21" y="5"/>
                    <a:pt x="23" y="4"/>
                  </a:cubicBezTo>
                  <a:cubicBezTo>
                    <a:pt x="23" y="10"/>
                    <a:pt x="23" y="10"/>
                    <a:pt x="23" y="10"/>
                  </a:cubicBezTo>
                  <a:cubicBezTo>
                    <a:pt x="22" y="10"/>
                    <a:pt x="20" y="11"/>
                    <a:pt x="18" y="11"/>
                  </a:cubicBezTo>
                  <a:close/>
                  <a:moveTo>
                    <a:pt x="36" y="8"/>
                  </a:moveTo>
                  <a:cubicBezTo>
                    <a:pt x="33" y="3"/>
                    <a:pt x="33" y="3"/>
                    <a:pt x="33" y="3"/>
                  </a:cubicBezTo>
                  <a:cubicBezTo>
                    <a:pt x="35" y="2"/>
                    <a:pt x="35" y="2"/>
                    <a:pt x="35" y="2"/>
                  </a:cubicBezTo>
                  <a:cubicBezTo>
                    <a:pt x="36" y="2"/>
                    <a:pt x="37" y="1"/>
                    <a:pt x="38" y="0"/>
                  </a:cubicBezTo>
                  <a:cubicBezTo>
                    <a:pt x="40" y="3"/>
                    <a:pt x="40" y="3"/>
                    <a:pt x="40" y="3"/>
                  </a:cubicBezTo>
                  <a:cubicBezTo>
                    <a:pt x="41" y="5"/>
                    <a:pt x="41" y="5"/>
                    <a:pt x="41" y="5"/>
                  </a:cubicBezTo>
                  <a:cubicBezTo>
                    <a:pt x="40" y="6"/>
                    <a:pt x="39" y="7"/>
                    <a:pt x="37" y="7"/>
                  </a:cubicBezTo>
                  <a:lnTo>
                    <a:pt x="36" y="8"/>
                  </a:lnTo>
                  <a:close/>
                  <a:moveTo>
                    <a:pt x="51" y="8"/>
                  </a:moveTo>
                  <a:cubicBezTo>
                    <a:pt x="51" y="7"/>
                    <a:pt x="51" y="7"/>
                    <a:pt x="51" y="7"/>
                  </a:cubicBezTo>
                  <a:cubicBezTo>
                    <a:pt x="51" y="6"/>
                    <a:pt x="51" y="6"/>
                    <a:pt x="51" y="6"/>
                  </a:cubicBezTo>
                  <a:cubicBezTo>
                    <a:pt x="51" y="6"/>
                    <a:pt x="51" y="6"/>
                    <a:pt x="51" y="6"/>
                  </a:cubicBezTo>
                  <a:cubicBezTo>
                    <a:pt x="51" y="6"/>
                    <a:pt x="50" y="6"/>
                    <a:pt x="50" y="6"/>
                  </a:cubicBezTo>
                  <a:cubicBezTo>
                    <a:pt x="51" y="0"/>
                    <a:pt x="51" y="0"/>
                    <a:pt x="51" y="0"/>
                  </a:cubicBezTo>
                  <a:cubicBezTo>
                    <a:pt x="55" y="1"/>
                    <a:pt x="56" y="3"/>
                    <a:pt x="57" y="7"/>
                  </a:cubicBezTo>
                  <a:cubicBezTo>
                    <a:pt x="57" y="7"/>
                    <a:pt x="57" y="7"/>
                    <a:pt x="57" y="7"/>
                  </a:cubicBezTo>
                  <a:lnTo>
                    <a:pt x="51"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3" name="îŝḷïde">
              <a:extLst>
                <a:ext uri="{FF2B5EF4-FFF2-40B4-BE49-F238E27FC236}">
                  <a16:creationId xmlns:a16="http://schemas.microsoft.com/office/drawing/2014/main" id="{4D708F7F-A889-4FDA-BFD3-857E2FA21FB8}"/>
                </a:ext>
              </a:extLst>
            </p:cNvPr>
            <p:cNvSpPr/>
            <p:nvPr/>
          </p:nvSpPr>
          <p:spPr bwMode="auto">
            <a:xfrm>
              <a:off x="8650288" y="4295775"/>
              <a:ext cx="219075" cy="98425"/>
            </a:xfrm>
            <a:custGeom>
              <a:avLst/>
              <a:gdLst>
                <a:gd name="T0" fmla="*/ 5 w 102"/>
                <a:gd name="T1" fmla="*/ 46 h 46"/>
                <a:gd name="T2" fmla="*/ 0 w 102"/>
                <a:gd name="T3" fmla="*/ 46 h 46"/>
                <a:gd name="T4" fmla="*/ 1 w 102"/>
                <a:gd name="T5" fmla="*/ 40 h 46"/>
                <a:gd name="T6" fmla="*/ 6 w 102"/>
                <a:gd name="T7" fmla="*/ 40 h 46"/>
                <a:gd name="T8" fmla="*/ 6 w 102"/>
                <a:gd name="T9" fmla="*/ 46 h 46"/>
                <a:gd name="T10" fmla="*/ 5 w 102"/>
                <a:gd name="T11" fmla="*/ 46 h 46"/>
                <a:gd name="T12" fmla="*/ 18 w 102"/>
                <a:gd name="T13" fmla="*/ 45 h 46"/>
                <a:gd name="T14" fmla="*/ 18 w 102"/>
                <a:gd name="T15" fmla="*/ 39 h 46"/>
                <a:gd name="T16" fmla="*/ 23 w 102"/>
                <a:gd name="T17" fmla="*/ 38 h 46"/>
                <a:gd name="T18" fmla="*/ 24 w 102"/>
                <a:gd name="T19" fmla="*/ 44 h 46"/>
                <a:gd name="T20" fmla="*/ 18 w 102"/>
                <a:gd name="T21" fmla="*/ 45 h 46"/>
                <a:gd name="T22" fmla="*/ 35 w 102"/>
                <a:gd name="T23" fmla="*/ 36 h 46"/>
                <a:gd name="T24" fmla="*/ 30 w 102"/>
                <a:gd name="T25" fmla="*/ 32 h 46"/>
                <a:gd name="T26" fmla="*/ 32 w 102"/>
                <a:gd name="T27" fmla="*/ 31 h 46"/>
                <a:gd name="T28" fmla="*/ 34 w 102"/>
                <a:gd name="T29" fmla="*/ 28 h 46"/>
                <a:gd name="T30" fmla="*/ 38 w 102"/>
                <a:gd name="T31" fmla="*/ 31 h 46"/>
                <a:gd name="T32" fmla="*/ 37 w 102"/>
                <a:gd name="T33" fmla="*/ 34 h 46"/>
                <a:gd name="T34" fmla="*/ 35 w 102"/>
                <a:gd name="T35" fmla="*/ 36 h 46"/>
                <a:gd name="T36" fmla="*/ 47 w 102"/>
                <a:gd name="T37" fmla="*/ 26 h 46"/>
                <a:gd name="T38" fmla="*/ 45 w 102"/>
                <a:gd name="T39" fmla="*/ 21 h 46"/>
                <a:gd name="T40" fmla="*/ 51 w 102"/>
                <a:gd name="T41" fmla="*/ 19 h 46"/>
                <a:gd name="T42" fmla="*/ 52 w 102"/>
                <a:gd name="T43" fmla="*/ 25 h 46"/>
                <a:gd name="T44" fmla="*/ 47 w 102"/>
                <a:gd name="T45" fmla="*/ 26 h 46"/>
                <a:gd name="T46" fmla="*/ 64 w 102"/>
                <a:gd name="T47" fmla="*/ 22 h 46"/>
                <a:gd name="T48" fmla="*/ 62 w 102"/>
                <a:gd name="T49" fmla="*/ 16 h 46"/>
                <a:gd name="T50" fmla="*/ 67 w 102"/>
                <a:gd name="T51" fmla="*/ 14 h 46"/>
                <a:gd name="T52" fmla="*/ 69 w 102"/>
                <a:gd name="T53" fmla="*/ 19 h 46"/>
                <a:gd name="T54" fmla="*/ 64 w 102"/>
                <a:gd name="T55" fmla="*/ 22 h 46"/>
                <a:gd name="T56" fmla="*/ 80 w 102"/>
                <a:gd name="T57" fmla="*/ 15 h 46"/>
                <a:gd name="T58" fmla="*/ 78 w 102"/>
                <a:gd name="T59" fmla="*/ 9 h 46"/>
                <a:gd name="T60" fmla="*/ 83 w 102"/>
                <a:gd name="T61" fmla="*/ 7 h 46"/>
                <a:gd name="T62" fmla="*/ 86 w 102"/>
                <a:gd name="T63" fmla="*/ 12 h 46"/>
                <a:gd name="T64" fmla="*/ 80 w 102"/>
                <a:gd name="T65" fmla="*/ 15 h 46"/>
                <a:gd name="T66" fmla="*/ 96 w 102"/>
                <a:gd name="T67" fmla="*/ 7 h 46"/>
                <a:gd name="T68" fmla="*/ 94 w 102"/>
                <a:gd name="T69" fmla="*/ 2 h 46"/>
                <a:gd name="T70" fmla="*/ 99 w 102"/>
                <a:gd name="T71" fmla="*/ 0 h 46"/>
                <a:gd name="T72" fmla="*/ 102 w 102"/>
                <a:gd name="T73" fmla="*/ 5 h 46"/>
                <a:gd name="T74" fmla="*/ 96 w 102"/>
                <a:gd name="T75" fmla="*/ 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46">
                  <a:moveTo>
                    <a:pt x="5" y="46"/>
                  </a:moveTo>
                  <a:cubicBezTo>
                    <a:pt x="3" y="46"/>
                    <a:pt x="2" y="46"/>
                    <a:pt x="0" y="46"/>
                  </a:cubicBezTo>
                  <a:cubicBezTo>
                    <a:pt x="1" y="40"/>
                    <a:pt x="1" y="40"/>
                    <a:pt x="1" y="40"/>
                  </a:cubicBezTo>
                  <a:cubicBezTo>
                    <a:pt x="3" y="40"/>
                    <a:pt x="4" y="40"/>
                    <a:pt x="6" y="40"/>
                  </a:cubicBezTo>
                  <a:cubicBezTo>
                    <a:pt x="6" y="46"/>
                    <a:pt x="6" y="46"/>
                    <a:pt x="6" y="46"/>
                  </a:cubicBezTo>
                  <a:cubicBezTo>
                    <a:pt x="6" y="46"/>
                    <a:pt x="5" y="46"/>
                    <a:pt x="5" y="46"/>
                  </a:cubicBezTo>
                  <a:close/>
                  <a:moveTo>
                    <a:pt x="18" y="45"/>
                  </a:moveTo>
                  <a:cubicBezTo>
                    <a:pt x="18" y="39"/>
                    <a:pt x="18" y="39"/>
                    <a:pt x="18" y="39"/>
                  </a:cubicBezTo>
                  <a:cubicBezTo>
                    <a:pt x="20" y="39"/>
                    <a:pt x="21" y="39"/>
                    <a:pt x="23" y="38"/>
                  </a:cubicBezTo>
                  <a:cubicBezTo>
                    <a:pt x="24" y="44"/>
                    <a:pt x="24" y="44"/>
                    <a:pt x="24" y="44"/>
                  </a:cubicBezTo>
                  <a:cubicBezTo>
                    <a:pt x="23" y="44"/>
                    <a:pt x="21" y="45"/>
                    <a:pt x="18" y="45"/>
                  </a:cubicBezTo>
                  <a:close/>
                  <a:moveTo>
                    <a:pt x="35" y="36"/>
                  </a:moveTo>
                  <a:cubicBezTo>
                    <a:pt x="30" y="32"/>
                    <a:pt x="30" y="32"/>
                    <a:pt x="30" y="32"/>
                  </a:cubicBezTo>
                  <a:cubicBezTo>
                    <a:pt x="31" y="32"/>
                    <a:pt x="31" y="31"/>
                    <a:pt x="32" y="31"/>
                  </a:cubicBezTo>
                  <a:cubicBezTo>
                    <a:pt x="32" y="30"/>
                    <a:pt x="33" y="28"/>
                    <a:pt x="34" y="28"/>
                  </a:cubicBezTo>
                  <a:cubicBezTo>
                    <a:pt x="38" y="31"/>
                    <a:pt x="38" y="31"/>
                    <a:pt x="38" y="31"/>
                  </a:cubicBezTo>
                  <a:cubicBezTo>
                    <a:pt x="38" y="32"/>
                    <a:pt x="37" y="33"/>
                    <a:pt x="37" y="34"/>
                  </a:cubicBezTo>
                  <a:cubicBezTo>
                    <a:pt x="36" y="35"/>
                    <a:pt x="36" y="35"/>
                    <a:pt x="35" y="36"/>
                  </a:cubicBezTo>
                  <a:close/>
                  <a:moveTo>
                    <a:pt x="47" y="26"/>
                  </a:moveTo>
                  <a:cubicBezTo>
                    <a:pt x="45" y="21"/>
                    <a:pt x="45" y="21"/>
                    <a:pt x="45" y="21"/>
                  </a:cubicBezTo>
                  <a:cubicBezTo>
                    <a:pt x="47" y="20"/>
                    <a:pt x="49" y="20"/>
                    <a:pt x="51" y="19"/>
                  </a:cubicBezTo>
                  <a:cubicBezTo>
                    <a:pt x="52" y="25"/>
                    <a:pt x="52" y="25"/>
                    <a:pt x="52" y="25"/>
                  </a:cubicBezTo>
                  <a:cubicBezTo>
                    <a:pt x="50" y="25"/>
                    <a:pt x="49" y="26"/>
                    <a:pt x="47" y="26"/>
                  </a:cubicBezTo>
                  <a:close/>
                  <a:moveTo>
                    <a:pt x="64" y="22"/>
                  </a:moveTo>
                  <a:cubicBezTo>
                    <a:pt x="62" y="16"/>
                    <a:pt x="62" y="16"/>
                    <a:pt x="62" y="16"/>
                  </a:cubicBezTo>
                  <a:cubicBezTo>
                    <a:pt x="63" y="16"/>
                    <a:pt x="65" y="15"/>
                    <a:pt x="67" y="14"/>
                  </a:cubicBezTo>
                  <a:cubicBezTo>
                    <a:pt x="69" y="19"/>
                    <a:pt x="69" y="19"/>
                    <a:pt x="69" y="19"/>
                  </a:cubicBezTo>
                  <a:cubicBezTo>
                    <a:pt x="67" y="20"/>
                    <a:pt x="66" y="21"/>
                    <a:pt x="64" y="22"/>
                  </a:cubicBezTo>
                  <a:close/>
                  <a:moveTo>
                    <a:pt x="80" y="15"/>
                  </a:moveTo>
                  <a:cubicBezTo>
                    <a:pt x="78" y="9"/>
                    <a:pt x="78" y="9"/>
                    <a:pt x="78" y="9"/>
                  </a:cubicBezTo>
                  <a:cubicBezTo>
                    <a:pt x="83" y="7"/>
                    <a:pt x="83" y="7"/>
                    <a:pt x="83" y="7"/>
                  </a:cubicBezTo>
                  <a:cubicBezTo>
                    <a:pt x="86" y="12"/>
                    <a:pt x="86" y="12"/>
                    <a:pt x="86" y="12"/>
                  </a:cubicBezTo>
                  <a:lnTo>
                    <a:pt x="80" y="15"/>
                  </a:lnTo>
                  <a:close/>
                  <a:moveTo>
                    <a:pt x="96" y="7"/>
                  </a:moveTo>
                  <a:cubicBezTo>
                    <a:pt x="94" y="2"/>
                    <a:pt x="94" y="2"/>
                    <a:pt x="94" y="2"/>
                  </a:cubicBezTo>
                  <a:cubicBezTo>
                    <a:pt x="99" y="0"/>
                    <a:pt x="99" y="0"/>
                    <a:pt x="99" y="0"/>
                  </a:cubicBezTo>
                  <a:cubicBezTo>
                    <a:pt x="102" y="5"/>
                    <a:pt x="102" y="5"/>
                    <a:pt x="102" y="5"/>
                  </a:cubicBezTo>
                  <a:lnTo>
                    <a:pt x="96"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4" name="ïṩ1ïḋê">
              <a:extLst>
                <a:ext uri="{FF2B5EF4-FFF2-40B4-BE49-F238E27FC236}">
                  <a16:creationId xmlns:a16="http://schemas.microsoft.com/office/drawing/2014/main" id="{23DD1BC1-2924-4702-9B32-631EFA0F05B2}"/>
                </a:ext>
              </a:extLst>
            </p:cNvPr>
            <p:cNvSpPr/>
            <p:nvPr/>
          </p:nvSpPr>
          <p:spPr bwMode="auto">
            <a:xfrm>
              <a:off x="8558213" y="4303713"/>
              <a:ext cx="84138" cy="85725"/>
            </a:xfrm>
            <a:custGeom>
              <a:avLst/>
              <a:gdLst>
                <a:gd name="T0" fmla="*/ 37 w 39"/>
                <a:gd name="T1" fmla="*/ 40 h 40"/>
                <a:gd name="T2" fmla="*/ 31 w 39"/>
                <a:gd name="T3" fmla="*/ 37 h 40"/>
                <a:gd name="T4" fmla="*/ 34 w 39"/>
                <a:gd name="T5" fmla="*/ 32 h 40"/>
                <a:gd name="T6" fmla="*/ 39 w 39"/>
                <a:gd name="T7" fmla="*/ 35 h 40"/>
                <a:gd name="T8" fmla="*/ 37 w 39"/>
                <a:gd name="T9" fmla="*/ 40 h 40"/>
                <a:gd name="T10" fmla="*/ 23 w 39"/>
                <a:gd name="T11" fmla="*/ 30 h 40"/>
                <a:gd name="T12" fmla="*/ 17 w 39"/>
                <a:gd name="T13" fmla="*/ 29 h 40"/>
                <a:gd name="T14" fmla="*/ 19 w 39"/>
                <a:gd name="T15" fmla="*/ 24 h 40"/>
                <a:gd name="T16" fmla="*/ 21 w 39"/>
                <a:gd name="T17" fmla="*/ 24 h 40"/>
                <a:gd name="T18" fmla="*/ 24 w 39"/>
                <a:gd name="T19" fmla="*/ 24 h 40"/>
                <a:gd name="T20" fmla="*/ 23 w 39"/>
                <a:gd name="T21" fmla="*/ 30 h 40"/>
                <a:gd name="T22" fmla="*/ 8 w 39"/>
                <a:gd name="T23" fmla="*/ 19 h 40"/>
                <a:gd name="T24" fmla="*/ 6 w 39"/>
                <a:gd name="T25" fmla="*/ 14 h 40"/>
                <a:gd name="T26" fmla="*/ 12 w 39"/>
                <a:gd name="T27" fmla="*/ 11 h 40"/>
                <a:gd name="T28" fmla="*/ 14 w 39"/>
                <a:gd name="T29" fmla="*/ 17 h 40"/>
                <a:gd name="T30" fmla="*/ 8 w 39"/>
                <a:gd name="T31" fmla="*/ 19 h 40"/>
                <a:gd name="T32" fmla="*/ 0 w 39"/>
                <a:gd name="T33" fmla="*/ 5 h 40"/>
                <a:gd name="T34" fmla="*/ 0 w 39"/>
                <a:gd name="T35" fmla="*/ 4 h 40"/>
                <a:gd name="T36" fmla="*/ 4 w 39"/>
                <a:gd name="T37" fmla="*/ 0 h 40"/>
                <a:gd name="T38" fmla="*/ 5 w 39"/>
                <a:gd name="T39" fmla="*/ 1 h 40"/>
                <a:gd name="T40" fmla="*/ 0 w 39"/>
                <a:gd name="T41"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9" h="40">
                  <a:moveTo>
                    <a:pt x="37" y="40"/>
                  </a:moveTo>
                  <a:cubicBezTo>
                    <a:pt x="34" y="39"/>
                    <a:pt x="32" y="38"/>
                    <a:pt x="31" y="37"/>
                  </a:cubicBezTo>
                  <a:cubicBezTo>
                    <a:pt x="34" y="32"/>
                    <a:pt x="34" y="32"/>
                    <a:pt x="34" y="32"/>
                  </a:cubicBezTo>
                  <a:cubicBezTo>
                    <a:pt x="35" y="33"/>
                    <a:pt x="37" y="34"/>
                    <a:pt x="39" y="35"/>
                  </a:cubicBezTo>
                  <a:lnTo>
                    <a:pt x="37" y="40"/>
                  </a:lnTo>
                  <a:close/>
                  <a:moveTo>
                    <a:pt x="23" y="30"/>
                  </a:moveTo>
                  <a:cubicBezTo>
                    <a:pt x="22" y="30"/>
                    <a:pt x="19" y="30"/>
                    <a:pt x="17" y="29"/>
                  </a:cubicBezTo>
                  <a:cubicBezTo>
                    <a:pt x="19" y="24"/>
                    <a:pt x="19" y="24"/>
                    <a:pt x="19" y="24"/>
                  </a:cubicBezTo>
                  <a:cubicBezTo>
                    <a:pt x="20" y="24"/>
                    <a:pt x="20" y="24"/>
                    <a:pt x="21" y="24"/>
                  </a:cubicBezTo>
                  <a:cubicBezTo>
                    <a:pt x="22" y="24"/>
                    <a:pt x="23" y="24"/>
                    <a:pt x="24" y="24"/>
                  </a:cubicBezTo>
                  <a:lnTo>
                    <a:pt x="23" y="30"/>
                  </a:lnTo>
                  <a:close/>
                  <a:moveTo>
                    <a:pt x="8" y="19"/>
                  </a:moveTo>
                  <a:cubicBezTo>
                    <a:pt x="8" y="17"/>
                    <a:pt x="7" y="16"/>
                    <a:pt x="6" y="14"/>
                  </a:cubicBezTo>
                  <a:cubicBezTo>
                    <a:pt x="12" y="11"/>
                    <a:pt x="12" y="11"/>
                    <a:pt x="12" y="11"/>
                  </a:cubicBezTo>
                  <a:cubicBezTo>
                    <a:pt x="13" y="13"/>
                    <a:pt x="14" y="15"/>
                    <a:pt x="14" y="17"/>
                  </a:cubicBezTo>
                  <a:lnTo>
                    <a:pt x="8" y="19"/>
                  </a:lnTo>
                  <a:close/>
                  <a:moveTo>
                    <a:pt x="0" y="5"/>
                  </a:moveTo>
                  <a:cubicBezTo>
                    <a:pt x="0" y="4"/>
                    <a:pt x="0" y="4"/>
                    <a:pt x="0" y="4"/>
                  </a:cubicBezTo>
                  <a:cubicBezTo>
                    <a:pt x="4" y="0"/>
                    <a:pt x="4" y="0"/>
                    <a:pt x="4" y="0"/>
                  </a:cubicBezTo>
                  <a:cubicBezTo>
                    <a:pt x="5" y="1"/>
                    <a:pt x="5" y="1"/>
                    <a:pt x="5" y="1"/>
                  </a:cubicBezTo>
                  <a:lnTo>
                    <a:pt x="0" y="5"/>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5" name="íṧḻíḓe">
              <a:extLst>
                <a:ext uri="{FF2B5EF4-FFF2-40B4-BE49-F238E27FC236}">
                  <a16:creationId xmlns:a16="http://schemas.microsoft.com/office/drawing/2014/main" id="{75B36307-F553-4BD2-BD83-21035ACD32D9}"/>
                </a:ext>
              </a:extLst>
            </p:cNvPr>
            <p:cNvSpPr/>
            <p:nvPr/>
          </p:nvSpPr>
          <p:spPr bwMode="auto">
            <a:xfrm>
              <a:off x="7775575" y="3554413"/>
              <a:ext cx="915988" cy="817563"/>
            </a:xfrm>
            <a:custGeom>
              <a:avLst/>
              <a:gdLst>
                <a:gd name="T0" fmla="*/ 341 w 427"/>
                <a:gd name="T1" fmla="*/ 372 h 382"/>
                <a:gd name="T2" fmla="*/ 304 w 427"/>
                <a:gd name="T3" fmla="*/ 365 h 382"/>
                <a:gd name="T4" fmla="*/ 319 w 427"/>
                <a:gd name="T5" fmla="*/ 366 h 382"/>
                <a:gd name="T6" fmla="*/ 347 w 427"/>
                <a:gd name="T7" fmla="*/ 358 h 382"/>
                <a:gd name="T8" fmla="*/ 298 w 427"/>
                <a:gd name="T9" fmla="*/ 357 h 382"/>
                <a:gd name="T10" fmla="*/ 261 w 427"/>
                <a:gd name="T11" fmla="*/ 357 h 382"/>
                <a:gd name="T12" fmla="*/ 208 w 427"/>
                <a:gd name="T13" fmla="*/ 354 h 382"/>
                <a:gd name="T14" fmla="*/ 224 w 427"/>
                <a:gd name="T15" fmla="*/ 348 h 382"/>
                <a:gd name="T16" fmla="*/ 252 w 427"/>
                <a:gd name="T17" fmla="*/ 350 h 382"/>
                <a:gd name="T18" fmla="*/ 201 w 427"/>
                <a:gd name="T19" fmla="*/ 348 h 382"/>
                <a:gd name="T20" fmla="*/ 372 w 427"/>
                <a:gd name="T21" fmla="*/ 345 h 382"/>
                <a:gd name="T22" fmla="*/ 372 w 427"/>
                <a:gd name="T23" fmla="*/ 344 h 382"/>
                <a:gd name="T24" fmla="*/ 378 w 427"/>
                <a:gd name="T25" fmla="*/ 327 h 382"/>
                <a:gd name="T26" fmla="*/ 203 w 427"/>
                <a:gd name="T27" fmla="*/ 317 h 382"/>
                <a:gd name="T28" fmla="*/ 197 w 427"/>
                <a:gd name="T29" fmla="*/ 314 h 382"/>
                <a:gd name="T30" fmla="*/ 385 w 427"/>
                <a:gd name="T31" fmla="*/ 313 h 382"/>
                <a:gd name="T32" fmla="*/ 388 w 427"/>
                <a:gd name="T33" fmla="*/ 294 h 382"/>
                <a:gd name="T34" fmla="*/ 176 w 427"/>
                <a:gd name="T35" fmla="*/ 295 h 382"/>
                <a:gd name="T36" fmla="*/ 408 w 427"/>
                <a:gd name="T37" fmla="*/ 282 h 382"/>
                <a:gd name="T38" fmla="*/ 382 w 427"/>
                <a:gd name="T39" fmla="*/ 287 h 382"/>
                <a:gd name="T40" fmla="*/ 166 w 427"/>
                <a:gd name="T41" fmla="*/ 285 h 382"/>
                <a:gd name="T42" fmla="*/ 172 w 427"/>
                <a:gd name="T43" fmla="*/ 271 h 382"/>
                <a:gd name="T44" fmla="*/ 190 w 427"/>
                <a:gd name="T45" fmla="*/ 255 h 382"/>
                <a:gd name="T46" fmla="*/ 216 w 427"/>
                <a:gd name="T47" fmla="*/ 241 h 382"/>
                <a:gd name="T48" fmla="*/ 184 w 427"/>
                <a:gd name="T49" fmla="*/ 233 h 382"/>
                <a:gd name="T50" fmla="*/ 195 w 427"/>
                <a:gd name="T51" fmla="*/ 232 h 382"/>
                <a:gd name="T52" fmla="*/ 229 w 427"/>
                <a:gd name="T53" fmla="*/ 227 h 382"/>
                <a:gd name="T54" fmla="*/ 219 w 427"/>
                <a:gd name="T55" fmla="*/ 216 h 382"/>
                <a:gd name="T56" fmla="*/ 181 w 427"/>
                <a:gd name="T57" fmla="*/ 215 h 382"/>
                <a:gd name="T58" fmla="*/ 167 w 427"/>
                <a:gd name="T59" fmla="*/ 221 h 382"/>
                <a:gd name="T60" fmla="*/ 189 w 427"/>
                <a:gd name="T61" fmla="*/ 203 h 382"/>
                <a:gd name="T62" fmla="*/ 214 w 427"/>
                <a:gd name="T63" fmla="*/ 203 h 382"/>
                <a:gd name="T64" fmla="*/ 200 w 427"/>
                <a:gd name="T65" fmla="*/ 193 h 382"/>
                <a:gd name="T66" fmla="*/ 150 w 427"/>
                <a:gd name="T67" fmla="*/ 189 h 382"/>
                <a:gd name="T68" fmla="*/ 142 w 427"/>
                <a:gd name="T69" fmla="*/ 182 h 382"/>
                <a:gd name="T70" fmla="*/ 127 w 427"/>
                <a:gd name="T71" fmla="*/ 165 h 382"/>
                <a:gd name="T72" fmla="*/ 132 w 427"/>
                <a:gd name="T73" fmla="*/ 158 h 382"/>
                <a:gd name="T74" fmla="*/ 138 w 427"/>
                <a:gd name="T75" fmla="*/ 145 h 382"/>
                <a:gd name="T76" fmla="*/ 113 w 427"/>
                <a:gd name="T77" fmla="*/ 132 h 382"/>
                <a:gd name="T78" fmla="*/ 131 w 427"/>
                <a:gd name="T79" fmla="*/ 136 h 382"/>
                <a:gd name="T80" fmla="*/ 105 w 427"/>
                <a:gd name="T81" fmla="*/ 126 h 382"/>
                <a:gd name="T82" fmla="*/ 77 w 427"/>
                <a:gd name="T83" fmla="*/ 112 h 382"/>
                <a:gd name="T84" fmla="*/ 60 w 427"/>
                <a:gd name="T85" fmla="*/ 104 h 382"/>
                <a:gd name="T86" fmla="*/ 48 w 427"/>
                <a:gd name="T87" fmla="*/ 100 h 382"/>
                <a:gd name="T88" fmla="*/ 25 w 427"/>
                <a:gd name="T89" fmla="*/ 77 h 382"/>
                <a:gd name="T90" fmla="*/ 145 w 427"/>
                <a:gd name="T91" fmla="*/ 73 h 382"/>
                <a:gd name="T92" fmla="*/ 64 w 427"/>
                <a:gd name="T93" fmla="*/ 70 h 382"/>
                <a:gd name="T94" fmla="*/ 13 w 427"/>
                <a:gd name="T95" fmla="*/ 63 h 382"/>
                <a:gd name="T96" fmla="*/ 96 w 427"/>
                <a:gd name="T97" fmla="*/ 71 h 382"/>
                <a:gd name="T98" fmla="*/ 131 w 427"/>
                <a:gd name="T99" fmla="*/ 70 h 382"/>
                <a:gd name="T100" fmla="*/ 150 w 427"/>
                <a:gd name="T101" fmla="*/ 61 h 382"/>
                <a:gd name="T102" fmla="*/ 0 w 427"/>
                <a:gd name="T103" fmla="*/ 55 h 382"/>
                <a:gd name="T104" fmla="*/ 124 w 427"/>
                <a:gd name="T105" fmla="*/ 49 h 382"/>
                <a:gd name="T106" fmla="*/ 56 w 427"/>
                <a:gd name="T107" fmla="*/ 52 h 382"/>
                <a:gd name="T108" fmla="*/ 174 w 427"/>
                <a:gd name="T109" fmla="*/ 40 h 382"/>
                <a:gd name="T110" fmla="*/ 174 w 427"/>
                <a:gd name="T111" fmla="*/ 40 h 382"/>
                <a:gd name="T112" fmla="*/ 44 w 427"/>
                <a:gd name="T113" fmla="*/ 33 h 382"/>
                <a:gd name="T114" fmla="*/ 178 w 427"/>
                <a:gd name="T115" fmla="*/ 31 h 382"/>
                <a:gd name="T116" fmla="*/ 183 w 427"/>
                <a:gd name="T117" fmla="*/ 14 h 382"/>
                <a:gd name="T118" fmla="*/ 217 w 427"/>
                <a:gd name="T119"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7" h="382">
                  <a:moveTo>
                    <a:pt x="332" y="382"/>
                  </a:moveTo>
                  <a:cubicBezTo>
                    <a:pt x="331" y="380"/>
                    <a:pt x="331" y="378"/>
                    <a:pt x="330" y="376"/>
                  </a:cubicBezTo>
                  <a:cubicBezTo>
                    <a:pt x="330" y="375"/>
                    <a:pt x="330" y="375"/>
                    <a:pt x="330" y="375"/>
                  </a:cubicBezTo>
                  <a:cubicBezTo>
                    <a:pt x="336" y="374"/>
                    <a:pt x="336" y="374"/>
                    <a:pt x="336" y="374"/>
                  </a:cubicBezTo>
                  <a:cubicBezTo>
                    <a:pt x="336" y="375"/>
                    <a:pt x="336" y="375"/>
                    <a:pt x="336" y="375"/>
                  </a:cubicBezTo>
                  <a:cubicBezTo>
                    <a:pt x="336" y="376"/>
                    <a:pt x="337" y="378"/>
                    <a:pt x="337" y="379"/>
                  </a:cubicBezTo>
                  <a:lnTo>
                    <a:pt x="332" y="382"/>
                  </a:lnTo>
                  <a:close/>
                  <a:moveTo>
                    <a:pt x="345" y="376"/>
                  </a:moveTo>
                  <a:cubicBezTo>
                    <a:pt x="341" y="372"/>
                    <a:pt x="341" y="372"/>
                    <a:pt x="341" y="372"/>
                  </a:cubicBezTo>
                  <a:cubicBezTo>
                    <a:pt x="342" y="371"/>
                    <a:pt x="344" y="369"/>
                    <a:pt x="345" y="369"/>
                  </a:cubicBezTo>
                  <a:cubicBezTo>
                    <a:pt x="346" y="368"/>
                    <a:pt x="346" y="368"/>
                    <a:pt x="347" y="368"/>
                  </a:cubicBezTo>
                  <a:cubicBezTo>
                    <a:pt x="348" y="374"/>
                    <a:pt x="348" y="374"/>
                    <a:pt x="348" y="374"/>
                  </a:cubicBezTo>
                  <a:cubicBezTo>
                    <a:pt x="348" y="374"/>
                    <a:pt x="348" y="374"/>
                    <a:pt x="348" y="374"/>
                  </a:cubicBezTo>
                  <a:cubicBezTo>
                    <a:pt x="347" y="374"/>
                    <a:pt x="346" y="375"/>
                    <a:pt x="345" y="376"/>
                  </a:cubicBezTo>
                  <a:close/>
                  <a:moveTo>
                    <a:pt x="308" y="372"/>
                  </a:moveTo>
                  <a:cubicBezTo>
                    <a:pt x="306" y="372"/>
                    <a:pt x="305" y="372"/>
                    <a:pt x="304" y="372"/>
                  </a:cubicBezTo>
                  <a:cubicBezTo>
                    <a:pt x="303" y="371"/>
                    <a:pt x="302" y="371"/>
                    <a:pt x="301" y="370"/>
                  </a:cubicBezTo>
                  <a:cubicBezTo>
                    <a:pt x="304" y="365"/>
                    <a:pt x="304" y="365"/>
                    <a:pt x="304" y="365"/>
                  </a:cubicBezTo>
                  <a:cubicBezTo>
                    <a:pt x="305" y="366"/>
                    <a:pt x="305" y="366"/>
                    <a:pt x="306" y="366"/>
                  </a:cubicBezTo>
                  <a:cubicBezTo>
                    <a:pt x="307" y="366"/>
                    <a:pt x="307" y="366"/>
                    <a:pt x="308" y="367"/>
                  </a:cubicBezTo>
                  <a:lnTo>
                    <a:pt x="308" y="372"/>
                  </a:lnTo>
                  <a:close/>
                  <a:moveTo>
                    <a:pt x="324" y="372"/>
                  </a:moveTo>
                  <a:cubicBezTo>
                    <a:pt x="324" y="371"/>
                    <a:pt x="324" y="371"/>
                    <a:pt x="324" y="371"/>
                  </a:cubicBezTo>
                  <a:cubicBezTo>
                    <a:pt x="323" y="371"/>
                    <a:pt x="323" y="371"/>
                    <a:pt x="322" y="371"/>
                  </a:cubicBezTo>
                  <a:cubicBezTo>
                    <a:pt x="322" y="371"/>
                    <a:pt x="322" y="371"/>
                    <a:pt x="321" y="371"/>
                  </a:cubicBezTo>
                  <a:cubicBezTo>
                    <a:pt x="320" y="371"/>
                    <a:pt x="320" y="371"/>
                    <a:pt x="320" y="371"/>
                  </a:cubicBezTo>
                  <a:cubicBezTo>
                    <a:pt x="319" y="366"/>
                    <a:pt x="319" y="366"/>
                    <a:pt x="319" y="366"/>
                  </a:cubicBezTo>
                  <a:cubicBezTo>
                    <a:pt x="320" y="366"/>
                    <a:pt x="320" y="366"/>
                    <a:pt x="320" y="366"/>
                  </a:cubicBezTo>
                  <a:cubicBezTo>
                    <a:pt x="321" y="365"/>
                    <a:pt x="322" y="365"/>
                    <a:pt x="322" y="365"/>
                  </a:cubicBezTo>
                  <a:cubicBezTo>
                    <a:pt x="323" y="365"/>
                    <a:pt x="324" y="365"/>
                    <a:pt x="326" y="366"/>
                  </a:cubicBezTo>
                  <a:cubicBezTo>
                    <a:pt x="326" y="366"/>
                    <a:pt x="326" y="366"/>
                    <a:pt x="326" y="366"/>
                  </a:cubicBezTo>
                  <a:lnTo>
                    <a:pt x="324" y="372"/>
                  </a:lnTo>
                  <a:close/>
                  <a:moveTo>
                    <a:pt x="350" y="366"/>
                  </a:moveTo>
                  <a:cubicBezTo>
                    <a:pt x="350" y="365"/>
                    <a:pt x="349" y="365"/>
                    <a:pt x="349" y="365"/>
                  </a:cubicBezTo>
                  <a:cubicBezTo>
                    <a:pt x="348" y="364"/>
                    <a:pt x="347" y="362"/>
                    <a:pt x="347" y="360"/>
                  </a:cubicBezTo>
                  <a:cubicBezTo>
                    <a:pt x="347" y="359"/>
                    <a:pt x="347" y="358"/>
                    <a:pt x="347" y="358"/>
                  </a:cubicBezTo>
                  <a:cubicBezTo>
                    <a:pt x="352" y="360"/>
                    <a:pt x="352" y="360"/>
                    <a:pt x="352" y="360"/>
                  </a:cubicBezTo>
                  <a:cubicBezTo>
                    <a:pt x="352" y="360"/>
                    <a:pt x="352" y="360"/>
                    <a:pt x="352" y="360"/>
                  </a:cubicBezTo>
                  <a:cubicBezTo>
                    <a:pt x="353" y="360"/>
                    <a:pt x="353" y="361"/>
                    <a:pt x="354" y="361"/>
                  </a:cubicBezTo>
                  <a:cubicBezTo>
                    <a:pt x="354" y="361"/>
                    <a:pt x="354" y="362"/>
                    <a:pt x="354" y="362"/>
                  </a:cubicBezTo>
                  <a:lnTo>
                    <a:pt x="350" y="366"/>
                  </a:lnTo>
                  <a:close/>
                  <a:moveTo>
                    <a:pt x="293" y="360"/>
                  </a:moveTo>
                  <a:cubicBezTo>
                    <a:pt x="292" y="358"/>
                    <a:pt x="291" y="356"/>
                    <a:pt x="290" y="355"/>
                  </a:cubicBezTo>
                  <a:cubicBezTo>
                    <a:pt x="295" y="352"/>
                    <a:pt x="295" y="352"/>
                    <a:pt x="295" y="352"/>
                  </a:cubicBezTo>
                  <a:cubicBezTo>
                    <a:pt x="296" y="353"/>
                    <a:pt x="297" y="355"/>
                    <a:pt x="298" y="357"/>
                  </a:cubicBezTo>
                  <a:lnTo>
                    <a:pt x="293" y="360"/>
                  </a:lnTo>
                  <a:close/>
                  <a:moveTo>
                    <a:pt x="361" y="358"/>
                  </a:moveTo>
                  <a:cubicBezTo>
                    <a:pt x="360" y="352"/>
                    <a:pt x="360" y="352"/>
                    <a:pt x="360" y="352"/>
                  </a:cubicBezTo>
                  <a:cubicBezTo>
                    <a:pt x="362" y="352"/>
                    <a:pt x="363" y="352"/>
                    <a:pt x="364" y="351"/>
                  </a:cubicBezTo>
                  <a:cubicBezTo>
                    <a:pt x="364" y="351"/>
                    <a:pt x="364" y="351"/>
                    <a:pt x="364" y="351"/>
                  </a:cubicBezTo>
                  <a:cubicBezTo>
                    <a:pt x="368" y="356"/>
                    <a:pt x="368" y="356"/>
                    <a:pt x="368" y="356"/>
                  </a:cubicBezTo>
                  <a:cubicBezTo>
                    <a:pt x="367" y="356"/>
                    <a:pt x="367" y="356"/>
                    <a:pt x="367" y="356"/>
                  </a:cubicBezTo>
                  <a:cubicBezTo>
                    <a:pt x="365" y="357"/>
                    <a:pt x="363" y="358"/>
                    <a:pt x="361" y="358"/>
                  </a:cubicBezTo>
                  <a:close/>
                  <a:moveTo>
                    <a:pt x="261" y="357"/>
                  </a:moveTo>
                  <a:cubicBezTo>
                    <a:pt x="261" y="351"/>
                    <a:pt x="261" y="351"/>
                    <a:pt x="261" y="351"/>
                  </a:cubicBezTo>
                  <a:cubicBezTo>
                    <a:pt x="263" y="351"/>
                    <a:pt x="265" y="351"/>
                    <a:pt x="267" y="351"/>
                  </a:cubicBezTo>
                  <a:cubicBezTo>
                    <a:pt x="267" y="357"/>
                    <a:pt x="267" y="357"/>
                    <a:pt x="267" y="357"/>
                  </a:cubicBezTo>
                  <a:cubicBezTo>
                    <a:pt x="265" y="357"/>
                    <a:pt x="263" y="357"/>
                    <a:pt x="261" y="357"/>
                  </a:cubicBezTo>
                  <a:close/>
                  <a:moveTo>
                    <a:pt x="208" y="354"/>
                  </a:moveTo>
                  <a:cubicBezTo>
                    <a:pt x="208" y="348"/>
                    <a:pt x="208" y="348"/>
                    <a:pt x="208" y="348"/>
                  </a:cubicBezTo>
                  <a:cubicBezTo>
                    <a:pt x="210" y="348"/>
                    <a:pt x="212" y="348"/>
                    <a:pt x="214" y="348"/>
                  </a:cubicBezTo>
                  <a:cubicBezTo>
                    <a:pt x="214" y="354"/>
                    <a:pt x="214" y="354"/>
                    <a:pt x="214" y="354"/>
                  </a:cubicBezTo>
                  <a:cubicBezTo>
                    <a:pt x="212" y="354"/>
                    <a:pt x="210" y="354"/>
                    <a:pt x="208" y="354"/>
                  </a:cubicBezTo>
                  <a:close/>
                  <a:moveTo>
                    <a:pt x="279" y="354"/>
                  </a:moveTo>
                  <a:cubicBezTo>
                    <a:pt x="277" y="349"/>
                    <a:pt x="277" y="349"/>
                    <a:pt x="277" y="349"/>
                  </a:cubicBezTo>
                  <a:cubicBezTo>
                    <a:pt x="277" y="348"/>
                    <a:pt x="278" y="348"/>
                    <a:pt x="279" y="348"/>
                  </a:cubicBezTo>
                  <a:cubicBezTo>
                    <a:pt x="280" y="347"/>
                    <a:pt x="282" y="347"/>
                    <a:pt x="283" y="347"/>
                  </a:cubicBezTo>
                  <a:cubicBezTo>
                    <a:pt x="284" y="352"/>
                    <a:pt x="284" y="352"/>
                    <a:pt x="284" y="352"/>
                  </a:cubicBezTo>
                  <a:cubicBezTo>
                    <a:pt x="283" y="353"/>
                    <a:pt x="282" y="353"/>
                    <a:pt x="280" y="353"/>
                  </a:cubicBezTo>
                  <a:cubicBezTo>
                    <a:pt x="280" y="354"/>
                    <a:pt x="280" y="354"/>
                    <a:pt x="279" y="354"/>
                  </a:cubicBezTo>
                  <a:close/>
                  <a:moveTo>
                    <a:pt x="226" y="354"/>
                  </a:moveTo>
                  <a:cubicBezTo>
                    <a:pt x="224" y="348"/>
                    <a:pt x="224" y="348"/>
                    <a:pt x="224" y="348"/>
                  </a:cubicBezTo>
                  <a:cubicBezTo>
                    <a:pt x="225" y="348"/>
                    <a:pt x="227" y="347"/>
                    <a:pt x="228" y="345"/>
                  </a:cubicBezTo>
                  <a:cubicBezTo>
                    <a:pt x="232" y="350"/>
                    <a:pt x="232" y="350"/>
                    <a:pt x="232" y="350"/>
                  </a:cubicBezTo>
                  <a:cubicBezTo>
                    <a:pt x="230" y="351"/>
                    <a:pt x="228" y="353"/>
                    <a:pt x="226" y="354"/>
                  </a:cubicBezTo>
                  <a:close/>
                  <a:moveTo>
                    <a:pt x="247" y="353"/>
                  </a:moveTo>
                  <a:cubicBezTo>
                    <a:pt x="247" y="352"/>
                    <a:pt x="246" y="350"/>
                    <a:pt x="246" y="348"/>
                  </a:cubicBezTo>
                  <a:cubicBezTo>
                    <a:pt x="246" y="348"/>
                    <a:pt x="246" y="347"/>
                    <a:pt x="246" y="346"/>
                  </a:cubicBezTo>
                  <a:cubicBezTo>
                    <a:pt x="252" y="347"/>
                    <a:pt x="252" y="347"/>
                    <a:pt x="252" y="347"/>
                  </a:cubicBezTo>
                  <a:cubicBezTo>
                    <a:pt x="252" y="347"/>
                    <a:pt x="252" y="348"/>
                    <a:pt x="252" y="348"/>
                  </a:cubicBezTo>
                  <a:cubicBezTo>
                    <a:pt x="252" y="349"/>
                    <a:pt x="252" y="350"/>
                    <a:pt x="252" y="350"/>
                  </a:cubicBezTo>
                  <a:lnTo>
                    <a:pt x="247" y="353"/>
                  </a:lnTo>
                  <a:close/>
                  <a:moveTo>
                    <a:pt x="195" y="349"/>
                  </a:moveTo>
                  <a:cubicBezTo>
                    <a:pt x="195" y="348"/>
                    <a:pt x="195" y="348"/>
                    <a:pt x="194" y="347"/>
                  </a:cubicBezTo>
                  <a:cubicBezTo>
                    <a:pt x="194" y="346"/>
                    <a:pt x="194" y="345"/>
                    <a:pt x="194" y="344"/>
                  </a:cubicBezTo>
                  <a:cubicBezTo>
                    <a:pt x="194" y="343"/>
                    <a:pt x="194" y="343"/>
                    <a:pt x="194" y="342"/>
                  </a:cubicBezTo>
                  <a:cubicBezTo>
                    <a:pt x="200" y="344"/>
                    <a:pt x="200" y="344"/>
                    <a:pt x="200" y="344"/>
                  </a:cubicBezTo>
                  <a:cubicBezTo>
                    <a:pt x="200" y="344"/>
                    <a:pt x="200" y="344"/>
                    <a:pt x="200" y="344"/>
                  </a:cubicBezTo>
                  <a:cubicBezTo>
                    <a:pt x="200" y="344"/>
                    <a:pt x="200" y="344"/>
                    <a:pt x="200" y="345"/>
                  </a:cubicBezTo>
                  <a:cubicBezTo>
                    <a:pt x="200" y="346"/>
                    <a:pt x="201" y="347"/>
                    <a:pt x="201" y="348"/>
                  </a:cubicBezTo>
                  <a:lnTo>
                    <a:pt x="195" y="349"/>
                  </a:lnTo>
                  <a:close/>
                  <a:moveTo>
                    <a:pt x="241" y="348"/>
                  </a:moveTo>
                  <a:cubicBezTo>
                    <a:pt x="240" y="342"/>
                    <a:pt x="240" y="342"/>
                    <a:pt x="240" y="342"/>
                  </a:cubicBezTo>
                  <a:cubicBezTo>
                    <a:pt x="241" y="342"/>
                    <a:pt x="242" y="342"/>
                    <a:pt x="242" y="342"/>
                  </a:cubicBezTo>
                  <a:cubicBezTo>
                    <a:pt x="242" y="341"/>
                    <a:pt x="243" y="341"/>
                    <a:pt x="244" y="340"/>
                  </a:cubicBezTo>
                  <a:cubicBezTo>
                    <a:pt x="247" y="345"/>
                    <a:pt x="247" y="345"/>
                    <a:pt x="247" y="345"/>
                  </a:cubicBezTo>
                  <a:cubicBezTo>
                    <a:pt x="247" y="345"/>
                    <a:pt x="247" y="345"/>
                    <a:pt x="246" y="345"/>
                  </a:cubicBezTo>
                  <a:cubicBezTo>
                    <a:pt x="245" y="347"/>
                    <a:pt x="244" y="348"/>
                    <a:pt x="241" y="348"/>
                  </a:cubicBezTo>
                  <a:close/>
                  <a:moveTo>
                    <a:pt x="372" y="345"/>
                  </a:moveTo>
                  <a:cubicBezTo>
                    <a:pt x="370" y="343"/>
                    <a:pt x="370" y="343"/>
                    <a:pt x="370" y="343"/>
                  </a:cubicBezTo>
                  <a:cubicBezTo>
                    <a:pt x="367" y="341"/>
                    <a:pt x="367" y="341"/>
                    <a:pt x="367" y="341"/>
                  </a:cubicBezTo>
                  <a:cubicBezTo>
                    <a:pt x="367" y="341"/>
                    <a:pt x="367" y="341"/>
                    <a:pt x="367" y="341"/>
                  </a:cubicBezTo>
                  <a:cubicBezTo>
                    <a:pt x="367" y="341"/>
                    <a:pt x="367" y="341"/>
                    <a:pt x="367" y="341"/>
                  </a:cubicBezTo>
                  <a:cubicBezTo>
                    <a:pt x="368" y="339"/>
                    <a:pt x="369" y="338"/>
                    <a:pt x="370" y="337"/>
                  </a:cubicBezTo>
                  <a:cubicBezTo>
                    <a:pt x="370" y="337"/>
                    <a:pt x="371" y="336"/>
                    <a:pt x="371" y="336"/>
                  </a:cubicBezTo>
                  <a:cubicBezTo>
                    <a:pt x="375" y="340"/>
                    <a:pt x="375" y="340"/>
                    <a:pt x="375" y="340"/>
                  </a:cubicBezTo>
                  <a:cubicBezTo>
                    <a:pt x="375" y="340"/>
                    <a:pt x="375" y="341"/>
                    <a:pt x="375" y="341"/>
                  </a:cubicBezTo>
                  <a:cubicBezTo>
                    <a:pt x="374" y="342"/>
                    <a:pt x="373" y="343"/>
                    <a:pt x="372" y="344"/>
                  </a:cubicBezTo>
                  <a:lnTo>
                    <a:pt x="372" y="345"/>
                  </a:lnTo>
                  <a:close/>
                  <a:moveTo>
                    <a:pt x="209" y="338"/>
                  </a:moveTo>
                  <a:cubicBezTo>
                    <a:pt x="204" y="335"/>
                    <a:pt x="204" y="335"/>
                    <a:pt x="204" y="335"/>
                  </a:cubicBezTo>
                  <a:cubicBezTo>
                    <a:pt x="204" y="335"/>
                    <a:pt x="204" y="335"/>
                    <a:pt x="204" y="334"/>
                  </a:cubicBezTo>
                  <a:cubicBezTo>
                    <a:pt x="204" y="334"/>
                    <a:pt x="204" y="333"/>
                    <a:pt x="204" y="332"/>
                  </a:cubicBezTo>
                  <a:cubicBezTo>
                    <a:pt x="210" y="330"/>
                    <a:pt x="210" y="330"/>
                    <a:pt x="210" y="330"/>
                  </a:cubicBezTo>
                  <a:cubicBezTo>
                    <a:pt x="210" y="332"/>
                    <a:pt x="210" y="333"/>
                    <a:pt x="210" y="334"/>
                  </a:cubicBezTo>
                  <a:cubicBezTo>
                    <a:pt x="210" y="336"/>
                    <a:pt x="210" y="337"/>
                    <a:pt x="209" y="338"/>
                  </a:cubicBezTo>
                  <a:close/>
                  <a:moveTo>
                    <a:pt x="378" y="327"/>
                  </a:moveTo>
                  <a:cubicBezTo>
                    <a:pt x="373" y="326"/>
                    <a:pt x="373" y="326"/>
                    <a:pt x="373" y="326"/>
                  </a:cubicBezTo>
                  <a:cubicBezTo>
                    <a:pt x="373" y="326"/>
                    <a:pt x="373" y="325"/>
                    <a:pt x="373" y="323"/>
                  </a:cubicBezTo>
                  <a:cubicBezTo>
                    <a:pt x="373" y="322"/>
                    <a:pt x="373" y="321"/>
                    <a:pt x="373" y="320"/>
                  </a:cubicBezTo>
                  <a:cubicBezTo>
                    <a:pt x="379" y="322"/>
                    <a:pt x="379" y="322"/>
                    <a:pt x="379" y="322"/>
                  </a:cubicBezTo>
                  <a:cubicBezTo>
                    <a:pt x="379" y="322"/>
                    <a:pt x="379" y="323"/>
                    <a:pt x="379" y="323"/>
                  </a:cubicBezTo>
                  <a:cubicBezTo>
                    <a:pt x="379" y="325"/>
                    <a:pt x="379" y="326"/>
                    <a:pt x="378" y="327"/>
                  </a:cubicBezTo>
                  <a:close/>
                  <a:moveTo>
                    <a:pt x="209" y="320"/>
                  </a:moveTo>
                  <a:cubicBezTo>
                    <a:pt x="203" y="319"/>
                    <a:pt x="203" y="319"/>
                    <a:pt x="203" y="319"/>
                  </a:cubicBezTo>
                  <a:cubicBezTo>
                    <a:pt x="203" y="318"/>
                    <a:pt x="203" y="317"/>
                    <a:pt x="203" y="317"/>
                  </a:cubicBezTo>
                  <a:cubicBezTo>
                    <a:pt x="203" y="317"/>
                    <a:pt x="204" y="318"/>
                    <a:pt x="204" y="318"/>
                  </a:cubicBezTo>
                  <a:cubicBezTo>
                    <a:pt x="204" y="312"/>
                    <a:pt x="204" y="312"/>
                    <a:pt x="204" y="312"/>
                  </a:cubicBezTo>
                  <a:cubicBezTo>
                    <a:pt x="207" y="312"/>
                    <a:pt x="209" y="314"/>
                    <a:pt x="209" y="317"/>
                  </a:cubicBezTo>
                  <a:cubicBezTo>
                    <a:pt x="209" y="317"/>
                    <a:pt x="209" y="318"/>
                    <a:pt x="209" y="320"/>
                  </a:cubicBezTo>
                  <a:close/>
                  <a:moveTo>
                    <a:pt x="193" y="318"/>
                  </a:moveTo>
                  <a:cubicBezTo>
                    <a:pt x="190" y="314"/>
                    <a:pt x="190" y="314"/>
                    <a:pt x="190" y="314"/>
                  </a:cubicBezTo>
                  <a:cubicBezTo>
                    <a:pt x="190" y="313"/>
                    <a:pt x="190" y="313"/>
                    <a:pt x="191" y="312"/>
                  </a:cubicBezTo>
                  <a:cubicBezTo>
                    <a:pt x="192" y="311"/>
                    <a:pt x="193" y="310"/>
                    <a:pt x="194" y="310"/>
                  </a:cubicBezTo>
                  <a:cubicBezTo>
                    <a:pt x="197" y="314"/>
                    <a:pt x="197" y="314"/>
                    <a:pt x="197" y="314"/>
                  </a:cubicBezTo>
                  <a:cubicBezTo>
                    <a:pt x="197" y="315"/>
                    <a:pt x="196" y="316"/>
                    <a:pt x="195" y="316"/>
                  </a:cubicBezTo>
                  <a:cubicBezTo>
                    <a:pt x="194" y="317"/>
                    <a:pt x="194" y="318"/>
                    <a:pt x="193" y="318"/>
                  </a:cubicBezTo>
                  <a:close/>
                  <a:moveTo>
                    <a:pt x="385" y="313"/>
                  </a:moveTo>
                  <a:cubicBezTo>
                    <a:pt x="380" y="309"/>
                    <a:pt x="380" y="309"/>
                    <a:pt x="380" y="309"/>
                  </a:cubicBezTo>
                  <a:cubicBezTo>
                    <a:pt x="381" y="308"/>
                    <a:pt x="382" y="307"/>
                    <a:pt x="383" y="306"/>
                  </a:cubicBezTo>
                  <a:cubicBezTo>
                    <a:pt x="383" y="306"/>
                    <a:pt x="383" y="305"/>
                    <a:pt x="384" y="305"/>
                  </a:cubicBezTo>
                  <a:cubicBezTo>
                    <a:pt x="388" y="309"/>
                    <a:pt x="388" y="309"/>
                    <a:pt x="388" y="309"/>
                  </a:cubicBezTo>
                  <a:cubicBezTo>
                    <a:pt x="388" y="309"/>
                    <a:pt x="388" y="309"/>
                    <a:pt x="388" y="310"/>
                  </a:cubicBezTo>
                  <a:cubicBezTo>
                    <a:pt x="387" y="311"/>
                    <a:pt x="386" y="312"/>
                    <a:pt x="385" y="313"/>
                  </a:cubicBezTo>
                  <a:close/>
                  <a:moveTo>
                    <a:pt x="186" y="308"/>
                  </a:moveTo>
                  <a:cubicBezTo>
                    <a:pt x="186" y="308"/>
                    <a:pt x="186" y="307"/>
                    <a:pt x="183" y="305"/>
                  </a:cubicBezTo>
                  <a:cubicBezTo>
                    <a:pt x="186" y="300"/>
                    <a:pt x="186" y="300"/>
                    <a:pt x="186" y="300"/>
                  </a:cubicBezTo>
                  <a:cubicBezTo>
                    <a:pt x="189" y="302"/>
                    <a:pt x="191" y="304"/>
                    <a:pt x="192" y="306"/>
                  </a:cubicBezTo>
                  <a:lnTo>
                    <a:pt x="186" y="308"/>
                  </a:lnTo>
                  <a:close/>
                  <a:moveTo>
                    <a:pt x="390" y="301"/>
                  </a:moveTo>
                  <a:cubicBezTo>
                    <a:pt x="389" y="301"/>
                    <a:pt x="388" y="301"/>
                    <a:pt x="387" y="300"/>
                  </a:cubicBezTo>
                  <a:cubicBezTo>
                    <a:pt x="387" y="300"/>
                    <a:pt x="386" y="299"/>
                    <a:pt x="385" y="299"/>
                  </a:cubicBezTo>
                  <a:cubicBezTo>
                    <a:pt x="388" y="294"/>
                    <a:pt x="388" y="294"/>
                    <a:pt x="388" y="294"/>
                  </a:cubicBezTo>
                  <a:cubicBezTo>
                    <a:pt x="388" y="294"/>
                    <a:pt x="389" y="295"/>
                    <a:pt x="390" y="295"/>
                  </a:cubicBezTo>
                  <a:cubicBezTo>
                    <a:pt x="391" y="295"/>
                    <a:pt x="392" y="296"/>
                    <a:pt x="393" y="296"/>
                  </a:cubicBezTo>
                  <a:lnTo>
                    <a:pt x="390" y="301"/>
                  </a:lnTo>
                  <a:close/>
                  <a:moveTo>
                    <a:pt x="173" y="300"/>
                  </a:moveTo>
                  <a:cubicBezTo>
                    <a:pt x="172" y="299"/>
                    <a:pt x="172" y="299"/>
                    <a:pt x="172" y="299"/>
                  </a:cubicBezTo>
                  <a:cubicBezTo>
                    <a:pt x="170" y="298"/>
                    <a:pt x="169" y="298"/>
                    <a:pt x="168" y="297"/>
                  </a:cubicBezTo>
                  <a:cubicBezTo>
                    <a:pt x="171" y="292"/>
                    <a:pt x="171" y="292"/>
                    <a:pt x="171" y="292"/>
                  </a:cubicBezTo>
                  <a:cubicBezTo>
                    <a:pt x="172" y="293"/>
                    <a:pt x="173" y="293"/>
                    <a:pt x="174" y="294"/>
                  </a:cubicBezTo>
                  <a:cubicBezTo>
                    <a:pt x="176" y="295"/>
                    <a:pt x="176" y="295"/>
                    <a:pt x="176" y="295"/>
                  </a:cubicBezTo>
                  <a:lnTo>
                    <a:pt x="173" y="300"/>
                  </a:lnTo>
                  <a:close/>
                  <a:moveTo>
                    <a:pt x="425" y="297"/>
                  </a:moveTo>
                  <a:cubicBezTo>
                    <a:pt x="423" y="296"/>
                    <a:pt x="422" y="296"/>
                    <a:pt x="421" y="296"/>
                  </a:cubicBezTo>
                  <a:cubicBezTo>
                    <a:pt x="424" y="290"/>
                    <a:pt x="424" y="290"/>
                    <a:pt x="424" y="290"/>
                  </a:cubicBezTo>
                  <a:cubicBezTo>
                    <a:pt x="425" y="291"/>
                    <a:pt x="426" y="291"/>
                    <a:pt x="427" y="292"/>
                  </a:cubicBezTo>
                  <a:lnTo>
                    <a:pt x="425" y="297"/>
                  </a:lnTo>
                  <a:close/>
                  <a:moveTo>
                    <a:pt x="411" y="290"/>
                  </a:moveTo>
                  <a:cubicBezTo>
                    <a:pt x="409" y="289"/>
                    <a:pt x="407" y="288"/>
                    <a:pt x="405" y="287"/>
                  </a:cubicBezTo>
                  <a:cubicBezTo>
                    <a:pt x="408" y="282"/>
                    <a:pt x="408" y="282"/>
                    <a:pt x="408" y="282"/>
                  </a:cubicBezTo>
                  <a:cubicBezTo>
                    <a:pt x="410" y="283"/>
                    <a:pt x="411" y="284"/>
                    <a:pt x="413" y="285"/>
                  </a:cubicBezTo>
                  <a:lnTo>
                    <a:pt x="411" y="290"/>
                  </a:lnTo>
                  <a:close/>
                  <a:moveTo>
                    <a:pt x="374" y="290"/>
                  </a:moveTo>
                  <a:cubicBezTo>
                    <a:pt x="374" y="289"/>
                    <a:pt x="374" y="289"/>
                    <a:pt x="374" y="289"/>
                  </a:cubicBezTo>
                  <a:cubicBezTo>
                    <a:pt x="374" y="287"/>
                    <a:pt x="376" y="285"/>
                    <a:pt x="377" y="285"/>
                  </a:cubicBezTo>
                  <a:cubicBezTo>
                    <a:pt x="377" y="285"/>
                    <a:pt x="377" y="284"/>
                    <a:pt x="377" y="284"/>
                  </a:cubicBezTo>
                  <a:cubicBezTo>
                    <a:pt x="377" y="284"/>
                    <a:pt x="378" y="283"/>
                    <a:pt x="379" y="282"/>
                  </a:cubicBezTo>
                  <a:cubicBezTo>
                    <a:pt x="383" y="287"/>
                    <a:pt x="383" y="287"/>
                    <a:pt x="383" y="287"/>
                  </a:cubicBezTo>
                  <a:cubicBezTo>
                    <a:pt x="382" y="287"/>
                    <a:pt x="382" y="287"/>
                    <a:pt x="382" y="287"/>
                  </a:cubicBezTo>
                  <a:cubicBezTo>
                    <a:pt x="382" y="288"/>
                    <a:pt x="381" y="289"/>
                    <a:pt x="380" y="289"/>
                  </a:cubicBezTo>
                  <a:cubicBezTo>
                    <a:pt x="380" y="289"/>
                    <a:pt x="380" y="289"/>
                    <a:pt x="380" y="289"/>
                  </a:cubicBezTo>
                  <a:cubicBezTo>
                    <a:pt x="380" y="289"/>
                    <a:pt x="380" y="289"/>
                    <a:pt x="380" y="289"/>
                  </a:cubicBezTo>
                  <a:lnTo>
                    <a:pt x="374" y="290"/>
                  </a:lnTo>
                  <a:close/>
                  <a:moveTo>
                    <a:pt x="160" y="286"/>
                  </a:moveTo>
                  <a:cubicBezTo>
                    <a:pt x="160" y="285"/>
                    <a:pt x="160" y="285"/>
                    <a:pt x="160" y="285"/>
                  </a:cubicBezTo>
                  <a:cubicBezTo>
                    <a:pt x="160" y="282"/>
                    <a:pt x="161" y="280"/>
                    <a:pt x="162" y="278"/>
                  </a:cubicBezTo>
                  <a:cubicBezTo>
                    <a:pt x="167" y="282"/>
                    <a:pt x="167" y="282"/>
                    <a:pt x="167" y="282"/>
                  </a:cubicBezTo>
                  <a:cubicBezTo>
                    <a:pt x="166" y="283"/>
                    <a:pt x="166" y="284"/>
                    <a:pt x="166" y="285"/>
                  </a:cubicBezTo>
                  <a:cubicBezTo>
                    <a:pt x="166" y="285"/>
                    <a:pt x="166" y="285"/>
                    <a:pt x="166" y="285"/>
                  </a:cubicBezTo>
                  <a:lnTo>
                    <a:pt x="160" y="286"/>
                  </a:lnTo>
                  <a:close/>
                  <a:moveTo>
                    <a:pt x="392" y="282"/>
                  </a:moveTo>
                  <a:cubicBezTo>
                    <a:pt x="390" y="276"/>
                    <a:pt x="390" y="276"/>
                    <a:pt x="390" y="276"/>
                  </a:cubicBezTo>
                  <a:cubicBezTo>
                    <a:pt x="393" y="275"/>
                    <a:pt x="395" y="275"/>
                    <a:pt x="398" y="276"/>
                  </a:cubicBezTo>
                  <a:cubicBezTo>
                    <a:pt x="396" y="282"/>
                    <a:pt x="396" y="282"/>
                    <a:pt x="396" y="282"/>
                  </a:cubicBezTo>
                  <a:cubicBezTo>
                    <a:pt x="394" y="281"/>
                    <a:pt x="394" y="281"/>
                    <a:pt x="392" y="282"/>
                  </a:cubicBezTo>
                  <a:close/>
                  <a:moveTo>
                    <a:pt x="176" y="275"/>
                  </a:moveTo>
                  <a:cubicBezTo>
                    <a:pt x="172" y="271"/>
                    <a:pt x="172" y="271"/>
                    <a:pt x="172" y="271"/>
                  </a:cubicBezTo>
                  <a:cubicBezTo>
                    <a:pt x="172" y="270"/>
                    <a:pt x="173" y="269"/>
                    <a:pt x="174" y="268"/>
                  </a:cubicBezTo>
                  <a:cubicBezTo>
                    <a:pt x="176" y="267"/>
                    <a:pt x="176" y="267"/>
                    <a:pt x="176" y="267"/>
                  </a:cubicBezTo>
                  <a:cubicBezTo>
                    <a:pt x="180" y="271"/>
                    <a:pt x="180" y="271"/>
                    <a:pt x="180" y="271"/>
                  </a:cubicBezTo>
                  <a:cubicBezTo>
                    <a:pt x="178" y="272"/>
                    <a:pt x="178" y="272"/>
                    <a:pt x="178" y="272"/>
                  </a:cubicBezTo>
                  <a:cubicBezTo>
                    <a:pt x="177" y="273"/>
                    <a:pt x="176" y="274"/>
                    <a:pt x="176" y="275"/>
                  </a:cubicBezTo>
                  <a:close/>
                  <a:moveTo>
                    <a:pt x="188" y="261"/>
                  </a:moveTo>
                  <a:cubicBezTo>
                    <a:pt x="183" y="259"/>
                    <a:pt x="183" y="259"/>
                    <a:pt x="183" y="259"/>
                  </a:cubicBezTo>
                  <a:cubicBezTo>
                    <a:pt x="183" y="258"/>
                    <a:pt x="184" y="256"/>
                    <a:pt x="184" y="254"/>
                  </a:cubicBezTo>
                  <a:cubicBezTo>
                    <a:pt x="190" y="255"/>
                    <a:pt x="190" y="255"/>
                    <a:pt x="190" y="255"/>
                  </a:cubicBezTo>
                  <a:cubicBezTo>
                    <a:pt x="189" y="257"/>
                    <a:pt x="189" y="260"/>
                    <a:pt x="188" y="261"/>
                  </a:cubicBezTo>
                  <a:close/>
                  <a:moveTo>
                    <a:pt x="183" y="245"/>
                  </a:moveTo>
                  <a:cubicBezTo>
                    <a:pt x="182" y="244"/>
                    <a:pt x="182" y="244"/>
                    <a:pt x="181" y="243"/>
                  </a:cubicBezTo>
                  <a:cubicBezTo>
                    <a:pt x="180" y="243"/>
                    <a:pt x="179" y="243"/>
                    <a:pt x="179" y="242"/>
                  </a:cubicBezTo>
                  <a:cubicBezTo>
                    <a:pt x="182" y="238"/>
                    <a:pt x="182" y="238"/>
                    <a:pt x="182" y="238"/>
                  </a:cubicBezTo>
                  <a:cubicBezTo>
                    <a:pt x="182" y="238"/>
                    <a:pt x="183" y="238"/>
                    <a:pt x="183" y="238"/>
                  </a:cubicBezTo>
                  <a:cubicBezTo>
                    <a:pt x="185" y="239"/>
                    <a:pt x="187" y="240"/>
                    <a:pt x="188" y="242"/>
                  </a:cubicBezTo>
                  <a:lnTo>
                    <a:pt x="183" y="245"/>
                  </a:lnTo>
                  <a:close/>
                  <a:moveTo>
                    <a:pt x="216" y="241"/>
                  </a:moveTo>
                  <a:cubicBezTo>
                    <a:pt x="214" y="241"/>
                    <a:pt x="211" y="240"/>
                    <a:pt x="210" y="238"/>
                  </a:cubicBezTo>
                  <a:cubicBezTo>
                    <a:pt x="209" y="238"/>
                    <a:pt x="209" y="238"/>
                    <a:pt x="209" y="238"/>
                  </a:cubicBezTo>
                  <a:cubicBezTo>
                    <a:pt x="209" y="237"/>
                    <a:pt x="209" y="237"/>
                    <a:pt x="209" y="237"/>
                  </a:cubicBezTo>
                  <a:cubicBezTo>
                    <a:pt x="211" y="236"/>
                    <a:pt x="211" y="236"/>
                    <a:pt x="211" y="236"/>
                  </a:cubicBezTo>
                  <a:cubicBezTo>
                    <a:pt x="213" y="233"/>
                    <a:pt x="213" y="233"/>
                    <a:pt x="213" y="233"/>
                  </a:cubicBezTo>
                  <a:cubicBezTo>
                    <a:pt x="213" y="234"/>
                    <a:pt x="213" y="234"/>
                    <a:pt x="213" y="234"/>
                  </a:cubicBezTo>
                  <a:cubicBezTo>
                    <a:pt x="214" y="234"/>
                    <a:pt x="216" y="235"/>
                    <a:pt x="217" y="236"/>
                  </a:cubicBezTo>
                  <a:lnTo>
                    <a:pt x="216" y="241"/>
                  </a:lnTo>
                  <a:close/>
                  <a:moveTo>
                    <a:pt x="184" y="233"/>
                  </a:moveTo>
                  <a:cubicBezTo>
                    <a:pt x="183" y="233"/>
                    <a:pt x="182" y="233"/>
                    <a:pt x="181" y="233"/>
                  </a:cubicBezTo>
                  <a:cubicBezTo>
                    <a:pt x="180" y="233"/>
                    <a:pt x="180" y="233"/>
                    <a:pt x="179" y="233"/>
                  </a:cubicBezTo>
                  <a:cubicBezTo>
                    <a:pt x="178" y="227"/>
                    <a:pt x="178" y="227"/>
                    <a:pt x="178" y="227"/>
                  </a:cubicBezTo>
                  <a:cubicBezTo>
                    <a:pt x="179" y="227"/>
                    <a:pt x="180" y="227"/>
                    <a:pt x="182" y="227"/>
                  </a:cubicBezTo>
                  <a:cubicBezTo>
                    <a:pt x="183" y="227"/>
                    <a:pt x="184" y="228"/>
                    <a:pt x="185" y="228"/>
                  </a:cubicBezTo>
                  <a:lnTo>
                    <a:pt x="184" y="233"/>
                  </a:lnTo>
                  <a:close/>
                  <a:moveTo>
                    <a:pt x="201" y="233"/>
                  </a:moveTo>
                  <a:cubicBezTo>
                    <a:pt x="201" y="233"/>
                    <a:pt x="201" y="233"/>
                    <a:pt x="200" y="233"/>
                  </a:cubicBezTo>
                  <a:cubicBezTo>
                    <a:pt x="198" y="233"/>
                    <a:pt x="197" y="232"/>
                    <a:pt x="195" y="232"/>
                  </a:cubicBezTo>
                  <a:cubicBezTo>
                    <a:pt x="196" y="227"/>
                    <a:pt x="196" y="227"/>
                    <a:pt x="196" y="227"/>
                  </a:cubicBezTo>
                  <a:cubicBezTo>
                    <a:pt x="197" y="227"/>
                    <a:pt x="199" y="227"/>
                    <a:pt x="200" y="227"/>
                  </a:cubicBezTo>
                  <a:cubicBezTo>
                    <a:pt x="201" y="227"/>
                    <a:pt x="201" y="227"/>
                    <a:pt x="202" y="227"/>
                  </a:cubicBezTo>
                  <a:lnTo>
                    <a:pt x="201" y="233"/>
                  </a:lnTo>
                  <a:close/>
                  <a:moveTo>
                    <a:pt x="225" y="233"/>
                  </a:moveTo>
                  <a:cubicBezTo>
                    <a:pt x="220" y="230"/>
                    <a:pt x="220" y="230"/>
                    <a:pt x="220" y="230"/>
                  </a:cubicBezTo>
                  <a:cubicBezTo>
                    <a:pt x="221" y="229"/>
                    <a:pt x="221" y="228"/>
                    <a:pt x="222" y="227"/>
                  </a:cubicBezTo>
                  <a:cubicBezTo>
                    <a:pt x="222" y="227"/>
                    <a:pt x="223" y="227"/>
                    <a:pt x="223" y="225"/>
                  </a:cubicBezTo>
                  <a:cubicBezTo>
                    <a:pt x="229" y="227"/>
                    <a:pt x="229" y="227"/>
                    <a:pt x="229" y="227"/>
                  </a:cubicBezTo>
                  <a:cubicBezTo>
                    <a:pt x="228" y="228"/>
                    <a:pt x="227" y="231"/>
                    <a:pt x="226" y="232"/>
                  </a:cubicBezTo>
                  <a:cubicBezTo>
                    <a:pt x="226" y="232"/>
                    <a:pt x="226" y="232"/>
                    <a:pt x="226" y="232"/>
                  </a:cubicBezTo>
                  <a:cubicBezTo>
                    <a:pt x="226" y="232"/>
                    <a:pt x="225" y="232"/>
                    <a:pt x="225" y="233"/>
                  </a:cubicBezTo>
                  <a:close/>
                  <a:moveTo>
                    <a:pt x="218" y="222"/>
                  </a:moveTo>
                  <a:cubicBezTo>
                    <a:pt x="216" y="222"/>
                    <a:pt x="215" y="221"/>
                    <a:pt x="215" y="219"/>
                  </a:cubicBezTo>
                  <a:cubicBezTo>
                    <a:pt x="220" y="218"/>
                    <a:pt x="220" y="218"/>
                    <a:pt x="220" y="218"/>
                  </a:cubicBezTo>
                  <a:cubicBezTo>
                    <a:pt x="220" y="217"/>
                    <a:pt x="219" y="216"/>
                    <a:pt x="218" y="216"/>
                  </a:cubicBezTo>
                  <a:cubicBezTo>
                    <a:pt x="218" y="216"/>
                    <a:pt x="218" y="216"/>
                    <a:pt x="218" y="216"/>
                  </a:cubicBezTo>
                  <a:cubicBezTo>
                    <a:pt x="218" y="216"/>
                    <a:pt x="218" y="216"/>
                    <a:pt x="219" y="216"/>
                  </a:cubicBezTo>
                  <a:cubicBezTo>
                    <a:pt x="220" y="215"/>
                    <a:pt x="221" y="215"/>
                    <a:pt x="221" y="215"/>
                  </a:cubicBezTo>
                  <a:cubicBezTo>
                    <a:pt x="223" y="220"/>
                    <a:pt x="223" y="220"/>
                    <a:pt x="223" y="220"/>
                  </a:cubicBezTo>
                  <a:cubicBezTo>
                    <a:pt x="223" y="220"/>
                    <a:pt x="222" y="221"/>
                    <a:pt x="222" y="221"/>
                  </a:cubicBezTo>
                  <a:cubicBezTo>
                    <a:pt x="220" y="222"/>
                    <a:pt x="219" y="222"/>
                    <a:pt x="218" y="222"/>
                  </a:cubicBezTo>
                  <a:close/>
                  <a:moveTo>
                    <a:pt x="184" y="222"/>
                  </a:moveTo>
                  <a:cubicBezTo>
                    <a:pt x="183" y="222"/>
                    <a:pt x="181" y="221"/>
                    <a:pt x="180" y="221"/>
                  </a:cubicBezTo>
                  <a:cubicBezTo>
                    <a:pt x="179" y="221"/>
                    <a:pt x="179" y="221"/>
                    <a:pt x="178" y="221"/>
                  </a:cubicBezTo>
                  <a:cubicBezTo>
                    <a:pt x="179" y="215"/>
                    <a:pt x="179" y="215"/>
                    <a:pt x="179" y="215"/>
                  </a:cubicBezTo>
                  <a:cubicBezTo>
                    <a:pt x="180" y="215"/>
                    <a:pt x="180" y="215"/>
                    <a:pt x="181" y="215"/>
                  </a:cubicBezTo>
                  <a:cubicBezTo>
                    <a:pt x="183" y="216"/>
                    <a:pt x="184" y="216"/>
                    <a:pt x="185" y="216"/>
                  </a:cubicBezTo>
                  <a:lnTo>
                    <a:pt x="184" y="222"/>
                  </a:lnTo>
                  <a:close/>
                  <a:moveTo>
                    <a:pt x="162" y="222"/>
                  </a:moveTo>
                  <a:cubicBezTo>
                    <a:pt x="162" y="222"/>
                    <a:pt x="161" y="222"/>
                    <a:pt x="161" y="222"/>
                  </a:cubicBezTo>
                  <a:cubicBezTo>
                    <a:pt x="162" y="216"/>
                    <a:pt x="162" y="216"/>
                    <a:pt x="162" y="216"/>
                  </a:cubicBezTo>
                  <a:cubicBezTo>
                    <a:pt x="162" y="216"/>
                    <a:pt x="164" y="216"/>
                    <a:pt x="166" y="215"/>
                  </a:cubicBezTo>
                  <a:cubicBezTo>
                    <a:pt x="167" y="215"/>
                    <a:pt x="167" y="215"/>
                    <a:pt x="167" y="215"/>
                  </a:cubicBezTo>
                  <a:cubicBezTo>
                    <a:pt x="168" y="221"/>
                    <a:pt x="168" y="221"/>
                    <a:pt x="168" y="221"/>
                  </a:cubicBezTo>
                  <a:cubicBezTo>
                    <a:pt x="167" y="221"/>
                    <a:pt x="167" y="221"/>
                    <a:pt x="167" y="221"/>
                  </a:cubicBezTo>
                  <a:cubicBezTo>
                    <a:pt x="165" y="221"/>
                    <a:pt x="163" y="222"/>
                    <a:pt x="162" y="222"/>
                  </a:cubicBezTo>
                  <a:close/>
                  <a:moveTo>
                    <a:pt x="151" y="213"/>
                  </a:moveTo>
                  <a:cubicBezTo>
                    <a:pt x="148" y="210"/>
                    <a:pt x="147" y="208"/>
                    <a:pt x="147" y="206"/>
                  </a:cubicBezTo>
                  <a:cubicBezTo>
                    <a:pt x="153" y="206"/>
                    <a:pt x="153" y="206"/>
                    <a:pt x="153" y="206"/>
                  </a:cubicBezTo>
                  <a:cubicBezTo>
                    <a:pt x="153" y="206"/>
                    <a:pt x="154" y="208"/>
                    <a:pt x="155" y="209"/>
                  </a:cubicBezTo>
                  <a:lnTo>
                    <a:pt x="151" y="213"/>
                  </a:lnTo>
                  <a:close/>
                  <a:moveTo>
                    <a:pt x="192" y="211"/>
                  </a:moveTo>
                  <a:cubicBezTo>
                    <a:pt x="186" y="211"/>
                    <a:pt x="186" y="211"/>
                    <a:pt x="186" y="211"/>
                  </a:cubicBezTo>
                  <a:cubicBezTo>
                    <a:pt x="186" y="209"/>
                    <a:pt x="186" y="205"/>
                    <a:pt x="189" y="203"/>
                  </a:cubicBezTo>
                  <a:cubicBezTo>
                    <a:pt x="192" y="208"/>
                    <a:pt x="192" y="208"/>
                    <a:pt x="192" y="208"/>
                  </a:cubicBezTo>
                  <a:cubicBezTo>
                    <a:pt x="192" y="208"/>
                    <a:pt x="192" y="208"/>
                    <a:pt x="192" y="208"/>
                  </a:cubicBezTo>
                  <a:cubicBezTo>
                    <a:pt x="192" y="208"/>
                    <a:pt x="192" y="209"/>
                    <a:pt x="192" y="211"/>
                  </a:cubicBezTo>
                  <a:close/>
                  <a:moveTo>
                    <a:pt x="213" y="211"/>
                  </a:moveTo>
                  <a:cubicBezTo>
                    <a:pt x="212" y="210"/>
                    <a:pt x="212" y="210"/>
                    <a:pt x="212" y="210"/>
                  </a:cubicBezTo>
                  <a:cubicBezTo>
                    <a:pt x="212" y="210"/>
                    <a:pt x="211" y="210"/>
                    <a:pt x="211" y="209"/>
                  </a:cubicBezTo>
                  <a:cubicBezTo>
                    <a:pt x="209" y="208"/>
                    <a:pt x="209" y="207"/>
                    <a:pt x="208" y="206"/>
                  </a:cubicBezTo>
                  <a:cubicBezTo>
                    <a:pt x="208" y="206"/>
                    <a:pt x="208" y="205"/>
                    <a:pt x="208" y="205"/>
                  </a:cubicBezTo>
                  <a:cubicBezTo>
                    <a:pt x="214" y="203"/>
                    <a:pt x="214" y="203"/>
                    <a:pt x="214" y="203"/>
                  </a:cubicBezTo>
                  <a:cubicBezTo>
                    <a:pt x="214" y="203"/>
                    <a:pt x="214" y="204"/>
                    <a:pt x="214" y="204"/>
                  </a:cubicBezTo>
                  <a:cubicBezTo>
                    <a:pt x="214" y="204"/>
                    <a:pt x="214" y="205"/>
                    <a:pt x="214" y="205"/>
                  </a:cubicBezTo>
                  <a:cubicBezTo>
                    <a:pt x="215" y="205"/>
                    <a:pt x="215" y="205"/>
                    <a:pt x="215" y="205"/>
                  </a:cubicBezTo>
                  <a:cubicBezTo>
                    <a:pt x="216" y="206"/>
                    <a:pt x="216" y="206"/>
                    <a:pt x="216" y="206"/>
                  </a:cubicBezTo>
                  <a:lnTo>
                    <a:pt x="213" y="211"/>
                  </a:lnTo>
                  <a:close/>
                  <a:moveTo>
                    <a:pt x="198" y="199"/>
                  </a:moveTo>
                  <a:cubicBezTo>
                    <a:pt x="196" y="194"/>
                    <a:pt x="196" y="194"/>
                    <a:pt x="196" y="194"/>
                  </a:cubicBezTo>
                  <a:cubicBezTo>
                    <a:pt x="197" y="194"/>
                    <a:pt x="198" y="193"/>
                    <a:pt x="199" y="193"/>
                  </a:cubicBezTo>
                  <a:cubicBezTo>
                    <a:pt x="200" y="193"/>
                    <a:pt x="200" y="193"/>
                    <a:pt x="200" y="193"/>
                  </a:cubicBezTo>
                  <a:cubicBezTo>
                    <a:pt x="201" y="193"/>
                    <a:pt x="202" y="193"/>
                    <a:pt x="203" y="193"/>
                  </a:cubicBezTo>
                  <a:cubicBezTo>
                    <a:pt x="203" y="199"/>
                    <a:pt x="203" y="199"/>
                    <a:pt x="203" y="199"/>
                  </a:cubicBezTo>
                  <a:cubicBezTo>
                    <a:pt x="202" y="199"/>
                    <a:pt x="201" y="199"/>
                    <a:pt x="200" y="199"/>
                  </a:cubicBezTo>
                  <a:cubicBezTo>
                    <a:pt x="200" y="199"/>
                    <a:pt x="199" y="199"/>
                    <a:pt x="199" y="199"/>
                  </a:cubicBezTo>
                  <a:cubicBezTo>
                    <a:pt x="199" y="199"/>
                    <a:pt x="199" y="199"/>
                    <a:pt x="198" y="199"/>
                  </a:cubicBezTo>
                  <a:close/>
                  <a:moveTo>
                    <a:pt x="148" y="196"/>
                  </a:moveTo>
                  <a:cubicBezTo>
                    <a:pt x="147" y="195"/>
                    <a:pt x="147" y="194"/>
                    <a:pt x="146" y="193"/>
                  </a:cubicBezTo>
                  <a:cubicBezTo>
                    <a:pt x="145" y="192"/>
                    <a:pt x="145" y="191"/>
                    <a:pt x="144" y="190"/>
                  </a:cubicBezTo>
                  <a:cubicBezTo>
                    <a:pt x="150" y="189"/>
                    <a:pt x="150" y="189"/>
                    <a:pt x="150" y="189"/>
                  </a:cubicBezTo>
                  <a:cubicBezTo>
                    <a:pt x="150" y="189"/>
                    <a:pt x="150" y="189"/>
                    <a:pt x="150" y="189"/>
                  </a:cubicBezTo>
                  <a:cubicBezTo>
                    <a:pt x="151" y="191"/>
                    <a:pt x="152" y="192"/>
                    <a:pt x="153" y="193"/>
                  </a:cubicBezTo>
                  <a:lnTo>
                    <a:pt x="148" y="196"/>
                  </a:lnTo>
                  <a:close/>
                  <a:moveTo>
                    <a:pt x="129" y="187"/>
                  </a:moveTo>
                  <a:cubicBezTo>
                    <a:pt x="127" y="186"/>
                    <a:pt x="125" y="183"/>
                    <a:pt x="125" y="181"/>
                  </a:cubicBezTo>
                  <a:cubicBezTo>
                    <a:pt x="130" y="179"/>
                    <a:pt x="130" y="179"/>
                    <a:pt x="130" y="179"/>
                  </a:cubicBezTo>
                  <a:cubicBezTo>
                    <a:pt x="131" y="181"/>
                    <a:pt x="132" y="182"/>
                    <a:pt x="132" y="182"/>
                  </a:cubicBezTo>
                  <a:lnTo>
                    <a:pt x="129" y="187"/>
                  </a:lnTo>
                  <a:close/>
                  <a:moveTo>
                    <a:pt x="142" y="182"/>
                  </a:moveTo>
                  <a:cubicBezTo>
                    <a:pt x="138" y="178"/>
                    <a:pt x="138" y="178"/>
                    <a:pt x="138" y="178"/>
                  </a:cubicBezTo>
                  <a:cubicBezTo>
                    <a:pt x="139" y="177"/>
                    <a:pt x="141" y="176"/>
                    <a:pt x="143" y="176"/>
                  </a:cubicBezTo>
                  <a:cubicBezTo>
                    <a:pt x="144" y="176"/>
                    <a:pt x="145" y="176"/>
                    <a:pt x="146" y="177"/>
                  </a:cubicBezTo>
                  <a:cubicBezTo>
                    <a:pt x="144" y="182"/>
                    <a:pt x="144" y="182"/>
                    <a:pt x="144" y="182"/>
                  </a:cubicBezTo>
                  <a:cubicBezTo>
                    <a:pt x="143" y="182"/>
                    <a:pt x="143" y="182"/>
                    <a:pt x="143" y="182"/>
                  </a:cubicBezTo>
                  <a:cubicBezTo>
                    <a:pt x="143" y="182"/>
                    <a:pt x="142" y="182"/>
                    <a:pt x="142" y="182"/>
                  </a:cubicBezTo>
                  <a:close/>
                  <a:moveTo>
                    <a:pt x="131" y="171"/>
                  </a:moveTo>
                  <a:cubicBezTo>
                    <a:pt x="126" y="167"/>
                    <a:pt x="126" y="167"/>
                    <a:pt x="126" y="167"/>
                  </a:cubicBezTo>
                  <a:cubicBezTo>
                    <a:pt x="126" y="166"/>
                    <a:pt x="127" y="166"/>
                    <a:pt x="127" y="165"/>
                  </a:cubicBezTo>
                  <a:cubicBezTo>
                    <a:pt x="128" y="164"/>
                    <a:pt x="128" y="164"/>
                    <a:pt x="128" y="164"/>
                  </a:cubicBezTo>
                  <a:cubicBezTo>
                    <a:pt x="128" y="164"/>
                    <a:pt x="129" y="163"/>
                    <a:pt x="129" y="163"/>
                  </a:cubicBezTo>
                  <a:cubicBezTo>
                    <a:pt x="134" y="165"/>
                    <a:pt x="134" y="165"/>
                    <a:pt x="134" y="165"/>
                  </a:cubicBezTo>
                  <a:cubicBezTo>
                    <a:pt x="134" y="166"/>
                    <a:pt x="133" y="167"/>
                    <a:pt x="133" y="168"/>
                  </a:cubicBezTo>
                  <a:cubicBezTo>
                    <a:pt x="132" y="169"/>
                    <a:pt x="132" y="169"/>
                    <a:pt x="132" y="169"/>
                  </a:cubicBezTo>
                  <a:cubicBezTo>
                    <a:pt x="132" y="169"/>
                    <a:pt x="131" y="170"/>
                    <a:pt x="131" y="171"/>
                  </a:cubicBezTo>
                  <a:close/>
                  <a:moveTo>
                    <a:pt x="137" y="159"/>
                  </a:moveTo>
                  <a:cubicBezTo>
                    <a:pt x="137" y="159"/>
                    <a:pt x="137" y="159"/>
                    <a:pt x="137" y="159"/>
                  </a:cubicBezTo>
                  <a:cubicBezTo>
                    <a:pt x="135" y="159"/>
                    <a:pt x="134" y="159"/>
                    <a:pt x="132" y="158"/>
                  </a:cubicBezTo>
                  <a:cubicBezTo>
                    <a:pt x="132" y="157"/>
                    <a:pt x="132" y="157"/>
                    <a:pt x="132" y="157"/>
                  </a:cubicBezTo>
                  <a:cubicBezTo>
                    <a:pt x="135" y="152"/>
                    <a:pt x="135" y="152"/>
                    <a:pt x="135" y="152"/>
                  </a:cubicBezTo>
                  <a:cubicBezTo>
                    <a:pt x="135" y="152"/>
                    <a:pt x="136" y="153"/>
                    <a:pt x="136" y="153"/>
                  </a:cubicBezTo>
                  <a:cubicBezTo>
                    <a:pt x="136" y="153"/>
                    <a:pt x="137" y="153"/>
                    <a:pt x="137" y="153"/>
                  </a:cubicBezTo>
                  <a:cubicBezTo>
                    <a:pt x="136" y="153"/>
                    <a:pt x="136" y="154"/>
                    <a:pt x="135" y="154"/>
                  </a:cubicBezTo>
                  <a:cubicBezTo>
                    <a:pt x="141" y="156"/>
                    <a:pt x="141" y="156"/>
                    <a:pt x="141" y="156"/>
                  </a:cubicBezTo>
                  <a:cubicBezTo>
                    <a:pt x="140" y="158"/>
                    <a:pt x="138" y="159"/>
                    <a:pt x="137" y="159"/>
                  </a:cubicBezTo>
                  <a:close/>
                  <a:moveTo>
                    <a:pt x="138" y="145"/>
                  </a:moveTo>
                  <a:cubicBezTo>
                    <a:pt x="138" y="145"/>
                    <a:pt x="138" y="145"/>
                    <a:pt x="138" y="145"/>
                  </a:cubicBezTo>
                  <a:cubicBezTo>
                    <a:pt x="132" y="144"/>
                    <a:pt x="132" y="144"/>
                    <a:pt x="132" y="144"/>
                  </a:cubicBezTo>
                  <a:cubicBezTo>
                    <a:pt x="133" y="142"/>
                    <a:pt x="135" y="140"/>
                    <a:pt x="136" y="140"/>
                  </a:cubicBezTo>
                  <a:cubicBezTo>
                    <a:pt x="136" y="140"/>
                    <a:pt x="136" y="139"/>
                    <a:pt x="137" y="139"/>
                  </a:cubicBezTo>
                  <a:cubicBezTo>
                    <a:pt x="142" y="142"/>
                    <a:pt x="142" y="142"/>
                    <a:pt x="142" y="142"/>
                  </a:cubicBezTo>
                  <a:cubicBezTo>
                    <a:pt x="141" y="144"/>
                    <a:pt x="139" y="145"/>
                    <a:pt x="138" y="145"/>
                  </a:cubicBezTo>
                  <a:cubicBezTo>
                    <a:pt x="138" y="145"/>
                    <a:pt x="138" y="145"/>
                    <a:pt x="138" y="145"/>
                  </a:cubicBezTo>
                  <a:close/>
                  <a:moveTo>
                    <a:pt x="118" y="139"/>
                  </a:moveTo>
                  <a:cubicBezTo>
                    <a:pt x="116" y="138"/>
                    <a:pt x="114" y="138"/>
                    <a:pt x="112" y="138"/>
                  </a:cubicBezTo>
                  <a:cubicBezTo>
                    <a:pt x="113" y="132"/>
                    <a:pt x="113" y="132"/>
                    <a:pt x="113" y="132"/>
                  </a:cubicBezTo>
                  <a:cubicBezTo>
                    <a:pt x="113" y="132"/>
                    <a:pt x="114" y="132"/>
                    <a:pt x="114" y="132"/>
                  </a:cubicBezTo>
                  <a:cubicBezTo>
                    <a:pt x="116" y="132"/>
                    <a:pt x="118" y="133"/>
                    <a:pt x="119" y="133"/>
                  </a:cubicBezTo>
                  <a:lnTo>
                    <a:pt x="118" y="139"/>
                  </a:lnTo>
                  <a:close/>
                  <a:moveTo>
                    <a:pt x="131" y="136"/>
                  </a:moveTo>
                  <a:cubicBezTo>
                    <a:pt x="128" y="132"/>
                    <a:pt x="128" y="132"/>
                    <a:pt x="128" y="132"/>
                  </a:cubicBezTo>
                  <a:cubicBezTo>
                    <a:pt x="130" y="130"/>
                    <a:pt x="132" y="129"/>
                    <a:pt x="135" y="129"/>
                  </a:cubicBezTo>
                  <a:cubicBezTo>
                    <a:pt x="135" y="129"/>
                    <a:pt x="135" y="129"/>
                    <a:pt x="135" y="129"/>
                  </a:cubicBezTo>
                  <a:cubicBezTo>
                    <a:pt x="135" y="135"/>
                    <a:pt x="135" y="135"/>
                    <a:pt x="135" y="135"/>
                  </a:cubicBezTo>
                  <a:cubicBezTo>
                    <a:pt x="134" y="135"/>
                    <a:pt x="133" y="135"/>
                    <a:pt x="131" y="136"/>
                  </a:cubicBezTo>
                  <a:close/>
                  <a:moveTo>
                    <a:pt x="105" y="126"/>
                  </a:moveTo>
                  <a:cubicBezTo>
                    <a:pt x="105" y="126"/>
                    <a:pt x="105" y="125"/>
                    <a:pt x="105" y="125"/>
                  </a:cubicBezTo>
                  <a:cubicBezTo>
                    <a:pt x="105" y="125"/>
                    <a:pt x="105" y="125"/>
                    <a:pt x="104" y="124"/>
                  </a:cubicBezTo>
                  <a:cubicBezTo>
                    <a:pt x="104" y="124"/>
                    <a:pt x="103" y="124"/>
                    <a:pt x="103" y="123"/>
                  </a:cubicBezTo>
                  <a:cubicBezTo>
                    <a:pt x="107" y="119"/>
                    <a:pt x="107" y="119"/>
                    <a:pt x="107" y="119"/>
                  </a:cubicBezTo>
                  <a:cubicBezTo>
                    <a:pt x="107" y="119"/>
                    <a:pt x="108" y="120"/>
                    <a:pt x="108" y="120"/>
                  </a:cubicBezTo>
                  <a:cubicBezTo>
                    <a:pt x="108" y="120"/>
                    <a:pt x="109" y="121"/>
                    <a:pt x="109" y="121"/>
                  </a:cubicBezTo>
                  <a:cubicBezTo>
                    <a:pt x="110" y="122"/>
                    <a:pt x="111" y="123"/>
                    <a:pt x="111" y="125"/>
                  </a:cubicBezTo>
                  <a:lnTo>
                    <a:pt x="105" y="126"/>
                  </a:lnTo>
                  <a:close/>
                  <a:moveTo>
                    <a:pt x="95" y="118"/>
                  </a:moveTo>
                  <a:cubicBezTo>
                    <a:pt x="93" y="118"/>
                    <a:pt x="91" y="117"/>
                    <a:pt x="90" y="116"/>
                  </a:cubicBezTo>
                  <a:cubicBezTo>
                    <a:pt x="94" y="111"/>
                    <a:pt x="94" y="111"/>
                    <a:pt x="94" y="111"/>
                  </a:cubicBezTo>
                  <a:cubicBezTo>
                    <a:pt x="94" y="112"/>
                    <a:pt x="94" y="112"/>
                    <a:pt x="95" y="112"/>
                  </a:cubicBezTo>
                  <a:cubicBezTo>
                    <a:pt x="96" y="112"/>
                    <a:pt x="96" y="112"/>
                    <a:pt x="97" y="112"/>
                  </a:cubicBezTo>
                  <a:cubicBezTo>
                    <a:pt x="97" y="117"/>
                    <a:pt x="97" y="117"/>
                    <a:pt x="97" y="117"/>
                  </a:cubicBezTo>
                  <a:cubicBezTo>
                    <a:pt x="97" y="117"/>
                    <a:pt x="96" y="118"/>
                    <a:pt x="95" y="118"/>
                  </a:cubicBezTo>
                  <a:cubicBezTo>
                    <a:pt x="95" y="118"/>
                    <a:pt x="95" y="118"/>
                    <a:pt x="95" y="118"/>
                  </a:cubicBezTo>
                  <a:close/>
                  <a:moveTo>
                    <a:pt x="77" y="112"/>
                  </a:moveTo>
                  <a:cubicBezTo>
                    <a:pt x="76" y="106"/>
                    <a:pt x="76" y="106"/>
                    <a:pt x="76" y="106"/>
                  </a:cubicBezTo>
                  <a:cubicBezTo>
                    <a:pt x="78" y="106"/>
                    <a:pt x="78" y="106"/>
                    <a:pt x="78" y="106"/>
                  </a:cubicBezTo>
                  <a:cubicBezTo>
                    <a:pt x="80" y="106"/>
                    <a:pt x="81" y="106"/>
                    <a:pt x="82" y="106"/>
                  </a:cubicBezTo>
                  <a:cubicBezTo>
                    <a:pt x="82" y="112"/>
                    <a:pt x="82" y="112"/>
                    <a:pt x="82" y="112"/>
                  </a:cubicBezTo>
                  <a:cubicBezTo>
                    <a:pt x="81" y="112"/>
                    <a:pt x="80" y="112"/>
                    <a:pt x="79" y="112"/>
                  </a:cubicBezTo>
                  <a:lnTo>
                    <a:pt x="77" y="112"/>
                  </a:lnTo>
                  <a:close/>
                  <a:moveTo>
                    <a:pt x="64" y="112"/>
                  </a:moveTo>
                  <a:cubicBezTo>
                    <a:pt x="62" y="111"/>
                    <a:pt x="60" y="110"/>
                    <a:pt x="58" y="110"/>
                  </a:cubicBezTo>
                  <a:cubicBezTo>
                    <a:pt x="60" y="104"/>
                    <a:pt x="60" y="104"/>
                    <a:pt x="60" y="104"/>
                  </a:cubicBezTo>
                  <a:cubicBezTo>
                    <a:pt x="62" y="105"/>
                    <a:pt x="64" y="106"/>
                    <a:pt x="65" y="106"/>
                  </a:cubicBezTo>
                  <a:lnTo>
                    <a:pt x="64" y="112"/>
                  </a:lnTo>
                  <a:close/>
                  <a:moveTo>
                    <a:pt x="48" y="100"/>
                  </a:moveTo>
                  <a:cubicBezTo>
                    <a:pt x="48" y="98"/>
                    <a:pt x="48" y="96"/>
                    <a:pt x="47" y="94"/>
                  </a:cubicBezTo>
                  <a:cubicBezTo>
                    <a:pt x="47" y="93"/>
                    <a:pt x="47" y="93"/>
                    <a:pt x="47" y="93"/>
                  </a:cubicBezTo>
                  <a:cubicBezTo>
                    <a:pt x="53" y="93"/>
                    <a:pt x="53" y="93"/>
                    <a:pt x="53" y="93"/>
                  </a:cubicBezTo>
                  <a:cubicBezTo>
                    <a:pt x="53" y="94"/>
                    <a:pt x="53" y="94"/>
                    <a:pt x="53" y="94"/>
                  </a:cubicBezTo>
                  <a:cubicBezTo>
                    <a:pt x="53" y="95"/>
                    <a:pt x="54" y="97"/>
                    <a:pt x="54" y="98"/>
                  </a:cubicBezTo>
                  <a:lnTo>
                    <a:pt x="48" y="100"/>
                  </a:lnTo>
                  <a:close/>
                  <a:moveTo>
                    <a:pt x="41" y="85"/>
                  </a:moveTo>
                  <a:cubicBezTo>
                    <a:pt x="41" y="80"/>
                    <a:pt x="41" y="80"/>
                    <a:pt x="41" y="80"/>
                  </a:cubicBezTo>
                  <a:cubicBezTo>
                    <a:pt x="41" y="80"/>
                    <a:pt x="42" y="80"/>
                    <a:pt x="42" y="79"/>
                  </a:cubicBezTo>
                  <a:cubicBezTo>
                    <a:pt x="44" y="78"/>
                    <a:pt x="47" y="79"/>
                    <a:pt x="48" y="80"/>
                  </a:cubicBezTo>
                  <a:cubicBezTo>
                    <a:pt x="45" y="85"/>
                    <a:pt x="45" y="85"/>
                    <a:pt x="45" y="85"/>
                  </a:cubicBezTo>
                  <a:cubicBezTo>
                    <a:pt x="45" y="85"/>
                    <a:pt x="44" y="85"/>
                    <a:pt x="44" y="85"/>
                  </a:cubicBezTo>
                  <a:cubicBezTo>
                    <a:pt x="43" y="85"/>
                    <a:pt x="42" y="85"/>
                    <a:pt x="41" y="85"/>
                  </a:cubicBezTo>
                  <a:close/>
                  <a:moveTo>
                    <a:pt x="29" y="79"/>
                  </a:moveTo>
                  <a:cubicBezTo>
                    <a:pt x="28" y="78"/>
                    <a:pt x="27" y="78"/>
                    <a:pt x="25" y="77"/>
                  </a:cubicBezTo>
                  <a:cubicBezTo>
                    <a:pt x="26" y="72"/>
                    <a:pt x="26" y="72"/>
                    <a:pt x="26" y="72"/>
                  </a:cubicBezTo>
                  <a:cubicBezTo>
                    <a:pt x="29" y="72"/>
                    <a:pt x="31" y="73"/>
                    <a:pt x="32" y="74"/>
                  </a:cubicBezTo>
                  <a:lnTo>
                    <a:pt x="29" y="79"/>
                  </a:lnTo>
                  <a:close/>
                  <a:moveTo>
                    <a:pt x="145" y="73"/>
                  </a:moveTo>
                  <a:cubicBezTo>
                    <a:pt x="140" y="70"/>
                    <a:pt x="140" y="70"/>
                    <a:pt x="140" y="70"/>
                  </a:cubicBezTo>
                  <a:cubicBezTo>
                    <a:pt x="141" y="68"/>
                    <a:pt x="144" y="67"/>
                    <a:pt x="147" y="66"/>
                  </a:cubicBezTo>
                  <a:cubicBezTo>
                    <a:pt x="148" y="72"/>
                    <a:pt x="148" y="72"/>
                    <a:pt x="148" y="72"/>
                  </a:cubicBezTo>
                  <a:cubicBezTo>
                    <a:pt x="148" y="72"/>
                    <a:pt x="148" y="72"/>
                    <a:pt x="148" y="72"/>
                  </a:cubicBezTo>
                  <a:cubicBezTo>
                    <a:pt x="147" y="72"/>
                    <a:pt x="146" y="73"/>
                    <a:pt x="145" y="73"/>
                  </a:cubicBezTo>
                  <a:close/>
                  <a:moveTo>
                    <a:pt x="84" y="73"/>
                  </a:moveTo>
                  <a:cubicBezTo>
                    <a:pt x="82" y="72"/>
                    <a:pt x="80" y="71"/>
                    <a:pt x="78" y="69"/>
                  </a:cubicBezTo>
                  <a:cubicBezTo>
                    <a:pt x="82" y="65"/>
                    <a:pt x="82" y="65"/>
                    <a:pt x="82" y="65"/>
                  </a:cubicBezTo>
                  <a:cubicBezTo>
                    <a:pt x="84" y="66"/>
                    <a:pt x="85" y="67"/>
                    <a:pt x="87" y="68"/>
                  </a:cubicBezTo>
                  <a:lnTo>
                    <a:pt x="84" y="73"/>
                  </a:lnTo>
                  <a:close/>
                  <a:moveTo>
                    <a:pt x="59" y="73"/>
                  </a:moveTo>
                  <a:cubicBezTo>
                    <a:pt x="58" y="71"/>
                    <a:pt x="57" y="70"/>
                    <a:pt x="56" y="67"/>
                  </a:cubicBezTo>
                  <a:cubicBezTo>
                    <a:pt x="61" y="65"/>
                    <a:pt x="61" y="65"/>
                    <a:pt x="61" y="65"/>
                  </a:cubicBezTo>
                  <a:cubicBezTo>
                    <a:pt x="62" y="67"/>
                    <a:pt x="63" y="69"/>
                    <a:pt x="64" y="70"/>
                  </a:cubicBezTo>
                  <a:lnTo>
                    <a:pt x="59" y="73"/>
                  </a:lnTo>
                  <a:close/>
                  <a:moveTo>
                    <a:pt x="72" y="72"/>
                  </a:moveTo>
                  <a:cubicBezTo>
                    <a:pt x="67" y="72"/>
                    <a:pt x="67" y="72"/>
                    <a:pt x="67" y="72"/>
                  </a:cubicBezTo>
                  <a:cubicBezTo>
                    <a:pt x="67" y="69"/>
                    <a:pt x="67" y="67"/>
                    <a:pt x="69" y="65"/>
                  </a:cubicBezTo>
                  <a:cubicBezTo>
                    <a:pt x="74" y="68"/>
                    <a:pt x="74" y="68"/>
                    <a:pt x="74" y="68"/>
                  </a:cubicBezTo>
                  <a:cubicBezTo>
                    <a:pt x="73" y="69"/>
                    <a:pt x="72" y="71"/>
                    <a:pt x="72" y="72"/>
                  </a:cubicBezTo>
                  <a:close/>
                  <a:moveTo>
                    <a:pt x="14" y="71"/>
                  </a:moveTo>
                  <a:cubicBezTo>
                    <a:pt x="12" y="70"/>
                    <a:pt x="11" y="69"/>
                    <a:pt x="10" y="68"/>
                  </a:cubicBezTo>
                  <a:cubicBezTo>
                    <a:pt x="13" y="63"/>
                    <a:pt x="13" y="63"/>
                    <a:pt x="13" y="63"/>
                  </a:cubicBezTo>
                  <a:cubicBezTo>
                    <a:pt x="15" y="65"/>
                    <a:pt x="17" y="66"/>
                    <a:pt x="18" y="67"/>
                  </a:cubicBezTo>
                  <a:lnTo>
                    <a:pt x="14" y="71"/>
                  </a:lnTo>
                  <a:close/>
                  <a:moveTo>
                    <a:pt x="96" y="71"/>
                  </a:moveTo>
                  <a:cubicBezTo>
                    <a:pt x="93" y="65"/>
                    <a:pt x="93" y="65"/>
                    <a:pt x="93" y="65"/>
                  </a:cubicBezTo>
                  <a:cubicBezTo>
                    <a:pt x="95" y="65"/>
                    <a:pt x="97" y="64"/>
                    <a:pt x="99" y="63"/>
                  </a:cubicBezTo>
                  <a:cubicBezTo>
                    <a:pt x="99" y="63"/>
                    <a:pt x="99" y="63"/>
                    <a:pt x="99" y="63"/>
                  </a:cubicBezTo>
                  <a:cubicBezTo>
                    <a:pt x="101" y="69"/>
                    <a:pt x="101" y="69"/>
                    <a:pt x="101" y="69"/>
                  </a:cubicBezTo>
                  <a:cubicBezTo>
                    <a:pt x="100" y="69"/>
                    <a:pt x="100" y="69"/>
                    <a:pt x="100" y="69"/>
                  </a:cubicBezTo>
                  <a:cubicBezTo>
                    <a:pt x="99" y="69"/>
                    <a:pt x="97" y="70"/>
                    <a:pt x="96" y="71"/>
                  </a:cubicBezTo>
                  <a:close/>
                  <a:moveTo>
                    <a:pt x="131" y="70"/>
                  </a:moveTo>
                  <a:cubicBezTo>
                    <a:pt x="131" y="69"/>
                    <a:pt x="131" y="68"/>
                    <a:pt x="131" y="68"/>
                  </a:cubicBezTo>
                  <a:cubicBezTo>
                    <a:pt x="131" y="66"/>
                    <a:pt x="131" y="65"/>
                    <a:pt x="131" y="64"/>
                  </a:cubicBezTo>
                  <a:cubicBezTo>
                    <a:pt x="131" y="64"/>
                    <a:pt x="131" y="63"/>
                    <a:pt x="131" y="63"/>
                  </a:cubicBezTo>
                  <a:cubicBezTo>
                    <a:pt x="137" y="64"/>
                    <a:pt x="137" y="64"/>
                    <a:pt x="137" y="64"/>
                  </a:cubicBezTo>
                  <a:cubicBezTo>
                    <a:pt x="137" y="64"/>
                    <a:pt x="137" y="65"/>
                    <a:pt x="137" y="66"/>
                  </a:cubicBezTo>
                  <a:cubicBezTo>
                    <a:pt x="137" y="66"/>
                    <a:pt x="136" y="67"/>
                    <a:pt x="136" y="68"/>
                  </a:cubicBezTo>
                  <a:cubicBezTo>
                    <a:pt x="136" y="68"/>
                    <a:pt x="136" y="68"/>
                    <a:pt x="136" y="68"/>
                  </a:cubicBezTo>
                  <a:lnTo>
                    <a:pt x="131" y="70"/>
                  </a:lnTo>
                  <a:close/>
                  <a:moveTo>
                    <a:pt x="150" y="61"/>
                  </a:moveTo>
                  <a:cubicBezTo>
                    <a:pt x="150" y="60"/>
                    <a:pt x="150" y="60"/>
                    <a:pt x="150" y="60"/>
                  </a:cubicBezTo>
                  <a:cubicBezTo>
                    <a:pt x="150" y="59"/>
                    <a:pt x="150" y="57"/>
                    <a:pt x="150" y="56"/>
                  </a:cubicBezTo>
                  <a:cubicBezTo>
                    <a:pt x="150" y="56"/>
                    <a:pt x="150" y="55"/>
                    <a:pt x="150" y="55"/>
                  </a:cubicBezTo>
                  <a:cubicBezTo>
                    <a:pt x="156" y="55"/>
                    <a:pt x="156" y="55"/>
                    <a:pt x="156" y="55"/>
                  </a:cubicBezTo>
                  <a:cubicBezTo>
                    <a:pt x="156" y="56"/>
                    <a:pt x="156" y="56"/>
                    <a:pt x="156" y="56"/>
                  </a:cubicBezTo>
                  <a:cubicBezTo>
                    <a:pt x="156" y="57"/>
                    <a:pt x="156" y="58"/>
                    <a:pt x="156" y="60"/>
                  </a:cubicBezTo>
                  <a:cubicBezTo>
                    <a:pt x="156" y="61"/>
                    <a:pt x="156" y="61"/>
                    <a:pt x="156" y="61"/>
                  </a:cubicBezTo>
                  <a:lnTo>
                    <a:pt x="150" y="61"/>
                  </a:lnTo>
                  <a:close/>
                  <a:moveTo>
                    <a:pt x="111" y="60"/>
                  </a:moveTo>
                  <a:cubicBezTo>
                    <a:pt x="106" y="57"/>
                    <a:pt x="106" y="57"/>
                    <a:pt x="106" y="57"/>
                  </a:cubicBezTo>
                  <a:cubicBezTo>
                    <a:pt x="106" y="56"/>
                    <a:pt x="106" y="56"/>
                    <a:pt x="106" y="56"/>
                  </a:cubicBezTo>
                  <a:cubicBezTo>
                    <a:pt x="107" y="54"/>
                    <a:pt x="108" y="53"/>
                    <a:pt x="110" y="51"/>
                  </a:cubicBezTo>
                  <a:cubicBezTo>
                    <a:pt x="114" y="56"/>
                    <a:pt x="114" y="56"/>
                    <a:pt x="114" y="56"/>
                  </a:cubicBezTo>
                  <a:cubicBezTo>
                    <a:pt x="113" y="57"/>
                    <a:pt x="112" y="58"/>
                    <a:pt x="111" y="59"/>
                  </a:cubicBezTo>
                  <a:lnTo>
                    <a:pt x="111" y="60"/>
                  </a:lnTo>
                  <a:close/>
                  <a:moveTo>
                    <a:pt x="0" y="58"/>
                  </a:moveTo>
                  <a:cubicBezTo>
                    <a:pt x="0" y="57"/>
                    <a:pt x="0" y="56"/>
                    <a:pt x="0" y="55"/>
                  </a:cubicBezTo>
                  <a:cubicBezTo>
                    <a:pt x="0" y="54"/>
                    <a:pt x="0" y="52"/>
                    <a:pt x="1" y="51"/>
                  </a:cubicBezTo>
                  <a:cubicBezTo>
                    <a:pt x="6" y="52"/>
                    <a:pt x="6" y="52"/>
                    <a:pt x="6" y="52"/>
                  </a:cubicBezTo>
                  <a:cubicBezTo>
                    <a:pt x="6" y="53"/>
                    <a:pt x="6" y="54"/>
                    <a:pt x="6" y="55"/>
                  </a:cubicBezTo>
                  <a:cubicBezTo>
                    <a:pt x="6" y="56"/>
                    <a:pt x="6" y="56"/>
                    <a:pt x="6" y="57"/>
                  </a:cubicBezTo>
                  <a:lnTo>
                    <a:pt x="0" y="58"/>
                  </a:lnTo>
                  <a:close/>
                  <a:moveTo>
                    <a:pt x="127" y="56"/>
                  </a:moveTo>
                  <a:cubicBezTo>
                    <a:pt x="126" y="56"/>
                    <a:pt x="124" y="55"/>
                    <a:pt x="123" y="54"/>
                  </a:cubicBezTo>
                  <a:cubicBezTo>
                    <a:pt x="123" y="54"/>
                    <a:pt x="122" y="54"/>
                    <a:pt x="122" y="54"/>
                  </a:cubicBezTo>
                  <a:cubicBezTo>
                    <a:pt x="124" y="49"/>
                    <a:pt x="124" y="49"/>
                    <a:pt x="124" y="49"/>
                  </a:cubicBezTo>
                  <a:cubicBezTo>
                    <a:pt x="124" y="49"/>
                    <a:pt x="125" y="49"/>
                    <a:pt x="125" y="49"/>
                  </a:cubicBezTo>
                  <a:cubicBezTo>
                    <a:pt x="127" y="50"/>
                    <a:pt x="128" y="51"/>
                    <a:pt x="130" y="52"/>
                  </a:cubicBezTo>
                  <a:lnTo>
                    <a:pt x="127" y="56"/>
                  </a:lnTo>
                  <a:close/>
                  <a:moveTo>
                    <a:pt x="51" y="56"/>
                  </a:moveTo>
                  <a:cubicBezTo>
                    <a:pt x="51" y="54"/>
                    <a:pt x="51" y="54"/>
                    <a:pt x="51" y="54"/>
                  </a:cubicBezTo>
                  <a:cubicBezTo>
                    <a:pt x="51" y="54"/>
                    <a:pt x="51" y="54"/>
                    <a:pt x="51" y="54"/>
                  </a:cubicBezTo>
                  <a:cubicBezTo>
                    <a:pt x="51" y="54"/>
                    <a:pt x="50" y="53"/>
                    <a:pt x="49" y="51"/>
                  </a:cubicBezTo>
                  <a:cubicBezTo>
                    <a:pt x="54" y="49"/>
                    <a:pt x="54" y="49"/>
                    <a:pt x="54" y="49"/>
                  </a:cubicBezTo>
                  <a:cubicBezTo>
                    <a:pt x="55" y="51"/>
                    <a:pt x="56" y="52"/>
                    <a:pt x="56" y="52"/>
                  </a:cubicBezTo>
                  <a:cubicBezTo>
                    <a:pt x="57" y="54"/>
                    <a:pt x="57" y="54"/>
                    <a:pt x="57" y="54"/>
                  </a:cubicBezTo>
                  <a:lnTo>
                    <a:pt x="51" y="56"/>
                  </a:lnTo>
                  <a:close/>
                  <a:moveTo>
                    <a:pt x="160" y="47"/>
                  </a:moveTo>
                  <a:cubicBezTo>
                    <a:pt x="155" y="43"/>
                    <a:pt x="155" y="43"/>
                    <a:pt x="155" y="43"/>
                  </a:cubicBezTo>
                  <a:cubicBezTo>
                    <a:pt x="157" y="41"/>
                    <a:pt x="160" y="39"/>
                    <a:pt x="162" y="39"/>
                  </a:cubicBezTo>
                  <a:cubicBezTo>
                    <a:pt x="163" y="45"/>
                    <a:pt x="163" y="45"/>
                    <a:pt x="163" y="45"/>
                  </a:cubicBezTo>
                  <a:cubicBezTo>
                    <a:pt x="162" y="45"/>
                    <a:pt x="161" y="46"/>
                    <a:pt x="160" y="47"/>
                  </a:cubicBezTo>
                  <a:close/>
                  <a:moveTo>
                    <a:pt x="174" y="46"/>
                  </a:moveTo>
                  <a:cubicBezTo>
                    <a:pt x="174" y="40"/>
                    <a:pt x="174" y="40"/>
                    <a:pt x="174" y="40"/>
                  </a:cubicBezTo>
                  <a:cubicBezTo>
                    <a:pt x="173" y="41"/>
                    <a:pt x="173" y="41"/>
                    <a:pt x="173" y="41"/>
                  </a:cubicBezTo>
                  <a:cubicBezTo>
                    <a:pt x="173" y="41"/>
                    <a:pt x="173" y="42"/>
                    <a:pt x="173" y="42"/>
                  </a:cubicBezTo>
                  <a:cubicBezTo>
                    <a:pt x="173" y="41"/>
                    <a:pt x="173" y="41"/>
                    <a:pt x="173" y="40"/>
                  </a:cubicBezTo>
                  <a:cubicBezTo>
                    <a:pt x="178" y="37"/>
                    <a:pt x="178" y="37"/>
                    <a:pt x="178" y="37"/>
                  </a:cubicBezTo>
                  <a:cubicBezTo>
                    <a:pt x="178" y="38"/>
                    <a:pt x="178" y="38"/>
                    <a:pt x="178" y="38"/>
                  </a:cubicBezTo>
                  <a:cubicBezTo>
                    <a:pt x="179" y="39"/>
                    <a:pt x="179" y="40"/>
                    <a:pt x="179" y="41"/>
                  </a:cubicBezTo>
                  <a:cubicBezTo>
                    <a:pt x="179" y="42"/>
                    <a:pt x="179" y="45"/>
                    <a:pt x="174" y="46"/>
                  </a:cubicBezTo>
                  <a:close/>
                  <a:moveTo>
                    <a:pt x="174" y="40"/>
                  </a:moveTo>
                  <a:cubicBezTo>
                    <a:pt x="174" y="40"/>
                    <a:pt x="174" y="40"/>
                    <a:pt x="174" y="40"/>
                  </a:cubicBezTo>
                  <a:close/>
                  <a:moveTo>
                    <a:pt x="11" y="44"/>
                  </a:moveTo>
                  <a:cubicBezTo>
                    <a:pt x="7" y="39"/>
                    <a:pt x="7" y="39"/>
                    <a:pt x="7" y="39"/>
                  </a:cubicBezTo>
                  <a:cubicBezTo>
                    <a:pt x="9" y="38"/>
                    <a:pt x="10" y="37"/>
                    <a:pt x="13" y="36"/>
                  </a:cubicBezTo>
                  <a:cubicBezTo>
                    <a:pt x="15" y="41"/>
                    <a:pt x="15" y="41"/>
                    <a:pt x="15" y="41"/>
                  </a:cubicBezTo>
                  <a:cubicBezTo>
                    <a:pt x="13" y="42"/>
                    <a:pt x="12" y="43"/>
                    <a:pt x="11" y="44"/>
                  </a:cubicBezTo>
                  <a:close/>
                  <a:moveTo>
                    <a:pt x="44" y="41"/>
                  </a:moveTo>
                  <a:cubicBezTo>
                    <a:pt x="43" y="40"/>
                    <a:pt x="43" y="40"/>
                    <a:pt x="42" y="39"/>
                  </a:cubicBezTo>
                  <a:cubicBezTo>
                    <a:pt x="41" y="38"/>
                    <a:pt x="41" y="38"/>
                    <a:pt x="40" y="37"/>
                  </a:cubicBezTo>
                  <a:cubicBezTo>
                    <a:pt x="44" y="33"/>
                    <a:pt x="44" y="33"/>
                    <a:pt x="44" y="33"/>
                  </a:cubicBezTo>
                  <a:cubicBezTo>
                    <a:pt x="45" y="34"/>
                    <a:pt x="45" y="34"/>
                    <a:pt x="46" y="35"/>
                  </a:cubicBezTo>
                  <a:cubicBezTo>
                    <a:pt x="47" y="36"/>
                    <a:pt x="48" y="37"/>
                    <a:pt x="49" y="38"/>
                  </a:cubicBezTo>
                  <a:lnTo>
                    <a:pt x="44" y="41"/>
                  </a:lnTo>
                  <a:close/>
                  <a:moveTo>
                    <a:pt x="26" y="39"/>
                  </a:moveTo>
                  <a:cubicBezTo>
                    <a:pt x="25" y="33"/>
                    <a:pt x="25" y="33"/>
                    <a:pt x="25" y="33"/>
                  </a:cubicBezTo>
                  <a:cubicBezTo>
                    <a:pt x="31" y="32"/>
                    <a:pt x="31" y="32"/>
                    <a:pt x="31" y="32"/>
                  </a:cubicBezTo>
                  <a:cubicBezTo>
                    <a:pt x="32" y="38"/>
                    <a:pt x="32" y="38"/>
                    <a:pt x="32" y="38"/>
                  </a:cubicBezTo>
                  <a:lnTo>
                    <a:pt x="26" y="39"/>
                  </a:lnTo>
                  <a:close/>
                  <a:moveTo>
                    <a:pt x="178" y="31"/>
                  </a:moveTo>
                  <a:cubicBezTo>
                    <a:pt x="175" y="26"/>
                    <a:pt x="175" y="26"/>
                    <a:pt x="175" y="26"/>
                  </a:cubicBezTo>
                  <a:cubicBezTo>
                    <a:pt x="176" y="25"/>
                    <a:pt x="177" y="24"/>
                    <a:pt x="177" y="23"/>
                  </a:cubicBezTo>
                  <a:cubicBezTo>
                    <a:pt x="183" y="25"/>
                    <a:pt x="183" y="25"/>
                    <a:pt x="183" y="25"/>
                  </a:cubicBezTo>
                  <a:cubicBezTo>
                    <a:pt x="182" y="27"/>
                    <a:pt x="180" y="29"/>
                    <a:pt x="178" y="31"/>
                  </a:cubicBezTo>
                  <a:close/>
                  <a:moveTo>
                    <a:pt x="183" y="14"/>
                  </a:moveTo>
                  <a:cubicBezTo>
                    <a:pt x="178" y="11"/>
                    <a:pt x="178" y="11"/>
                    <a:pt x="178" y="11"/>
                  </a:cubicBezTo>
                  <a:cubicBezTo>
                    <a:pt x="179" y="9"/>
                    <a:pt x="181" y="7"/>
                    <a:pt x="185" y="7"/>
                  </a:cubicBezTo>
                  <a:cubicBezTo>
                    <a:pt x="185" y="13"/>
                    <a:pt x="185" y="13"/>
                    <a:pt x="185" y="13"/>
                  </a:cubicBezTo>
                  <a:cubicBezTo>
                    <a:pt x="184" y="13"/>
                    <a:pt x="183" y="14"/>
                    <a:pt x="183" y="14"/>
                  </a:cubicBezTo>
                  <a:close/>
                  <a:moveTo>
                    <a:pt x="197" y="9"/>
                  </a:moveTo>
                  <a:cubicBezTo>
                    <a:pt x="193" y="5"/>
                    <a:pt x="193" y="5"/>
                    <a:pt x="193" y="5"/>
                  </a:cubicBezTo>
                  <a:cubicBezTo>
                    <a:pt x="195" y="3"/>
                    <a:pt x="197" y="2"/>
                    <a:pt x="199" y="1"/>
                  </a:cubicBezTo>
                  <a:cubicBezTo>
                    <a:pt x="201" y="6"/>
                    <a:pt x="201" y="6"/>
                    <a:pt x="201" y="6"/>
                  </a:cubicBezTo>
                  <a:cubicBezTo>
                    <a:pt x="200" y="7"/>
                    <a:pt x="198" y="8"/>
                    <a:pt x="197" y="9"/>
                  </a:cubicBezTo>
                  <a:close/>
                  <a:moveTo>
                    <a:pt x="217" y="6"/>
                  </a:moveTo>
                  <a:cubicBezTo>
                    <a:pt x="212" y="6"/>
                    <a:pt x="212" y="6"/>
                    <a:pt x="212" y="6"/>
                  </a:cubicBezTo>
                  <a:cubicBezTo>
                    <a:pt x="212" y="0"/>
                    <a:pt x="212" y="0"/>
                    <a:pt x="212" y="0"/>
                  </a:cubicBezTo>
                  <a:cubicBezTo>
                    <a:pt x="217" y="0"/>
                    <a:pt x="217" y="0"/>
                    <a:pt x="217" y="0"/>
                  </a:cubicBezTo>
                  <a:lnTo>
                    <a:pt x="217"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6" name="îşḻïďê">
              <a:extLst>
                <a:ext uri="{FF2B5EF4-FFF2-40B4-BE49-F238E27FC236}">
                  <a16:creationId xmlns:a16="http://schemas.microsoft.com/office/drawing/2014/main" id="{9ABBDAAA-4D46-474C-9037-CC7875D42853}"/>
                </a:ext>
              </a:extLst>
            </p:cNvPr>
            <p:cNvSpPr/>
            <p:nvPr/>
          </p:nvSpPr>
          <p:spPr bwMode="auto">
            <a:xfrm>
              <a:off x="7773988" y="2738438"/>
              <a:ext cx="146050" cy="203200"/>
            </a:xfrm>
            <a:custGeom>
              <a:avLst/>
              <a:gdLst>
                <a:gd name="T0" fmla="*/ 31 w 68"/>
                <a:gd name="T1" fmla="*/ 92 h 95"/>
                <a:gd name="T2" fmla="*/ 35 w 68"/>
                <a:gd name="T3" fmla="*/ 88 h 95"/>
                <a:gd name="T4" fmla="*/ 36 w 68"/>
                <a:gd name="T5" fmla="*/ 89 h 95"/>
                <a:gd name="T6" fmla="*/ 34 w 68"/>
                <a:gd name="T7" fmla="*/ 90 h 95"/>
                <a:gd name="T8" fmla="*/ 35 w 68"/>
                <a:gd name="T9" fmla="*/ 95 h 95"/>
                <a:gd name="T10" fmla="*/ 44 w 68"/>
                <a:gd name="T11" fmla="*/ 90 h 95"/>
                <a:gd name="T12" fmla="*/ 50 w 68"/>
                <a:gd name="T13" fmla="*/ 85 h 95"/>
                <a:gd name="T14" fmla="*/ 49 w 68"/>
                <a:gd name="T15" fmla="*/ 91 h 95"/>
                <a:gd name="T16" fmla="*/ 60 w 68"/>
                <a:gd name="T17" fmla="*/ 82 h 95"/>
                <a:gd name="T18" fmla="*/ 68 w 68"/>
                <a:gd name="T19" fmla="*/ 84 h 95"/>
                <a:gd name="T20" fmla="*/ 22 w 68"/>
                <a:gd name="T21" fmla="*/ 84 h 95"/>
                <a:gd name="T22" fmla="*/ 26 w 68"/>
                <a:gd name="T23" fmla="*/ 77 h 95"/>
                <a:gd name="T24" fmla="*/ 29 w 68"/>
                <a:gd name="T25" fmla="*/ 82 h 95"/>
                <a:gd name="T26" fmla="*/ 29 w 68"/>
                <a:gd name="T27" fmla="*/ 82 h 95"/>
                <a:gd name="T28" fmla="*/ 9 w 68"/>
                <a:gd name="T29" fmla="*/ 81 h 95"/>
                <a:gd name="T30" fmla="*/ 4 w 68"/>
                <a:gd name="T31" fmla="*/ 75 h 95"/>
                <a:gd name="T32" fmla="*/ 10 w 68"/>
                <a:gd name="T33" fmla="*/ 74 h 95"/>
                <a:gd name="T34" fmla="*/ 9 w 68"/>
                <a:gd name="T35" fmla="*/ 81 h 95"/>
                <a:gd name="T36" fmla="*/ 1 w 68"/>
                <a:gd name="T37" fmla="*/ 63 h 95"/>
                <a:gd name="T38" fmla="*/ 3 w 68"/>
                <a:gd name="T39" fmla="*/ 57 h 95"/>
                <a:gd name="T40" fmla="*/ 6 w 68"/>
                <a:gd name="T41" fmla="*/ 62 h 95"/>
                <a:gd name="T42" fmla="*/ 1 w 68"/>
                <a:gd name="T43" fmla="*/ 63 h 95"/>
                <a:gd name="T44" fmla="*/ 9 w 68"/>
                <a:gd name="T45" fmla="*/ 48 h 95"/>
                <a:gd name="T46" fmla="*/ 16 w 68"/>
                <a:gd name="T47" fmla="*/ 53 h 95"/>
                <a:gd name="T48" fmla="*/ 12 w 68"/>
                <a:gd name="T49" fmla="*/ 41 h 95"/>
                <a:gd name="T50" fmla="*/ 16 w 68"/>
                <a:gd name="T51" fmla="*/ 34 h 95"/>
                <a:gd name="T52" fmla="*/ 12 w 68"/>
                <a:gd name="T53" fmla="*/ 41 h 95"/>
                <a:gd name="T54" fmla="*/ 8 w 68"/>
                <a:gd name="T55" fmla="*/ 22 h 95"/>
                <a:gd name="T56" fmla="*/ 13 w 68"/>
                <a:gd name="T57" fmla="*/ 17 h 95"/>
                <a:gd name="T58" fmla="*/ 14 w 68"/>
                <a:gd name="T59" fmla="*/ 22 h 95"/>
                <a:gd name="T60" fmla="*/ 5 w 68"/>
                <a:gd name="T61" fmla="*/ 6 h 95"/>
                <a:gd name="T62" fmla="*/ 5 w 68"/>
                <a:gd name="T63" fmla="*/ 0 h 95"/>
                <a:gd name="T64" fmla="*/ 11 w 68"/>
                <a:gd name="T65" fmla="*/ 5 h 95"/>
                <a:gd name="T66" fmla="*/ 5 w 68"/>
                <a:gd name="T67" fmla="*/ 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 h="95">
                  <a:moveTo>
                    <a:pt x="35" y="95"/>
                  </a:moveTo>
                  <a:cubicBezTo>
                    <a:pt x="34" y="95"/>
                    <a:pt x="32" y="94"/>
                    <a:pt x="31" y="92"/>
                  </a:cubicBezTo>
                  <a:cubicBezTo>
                    <a:pt x="31" y="92"/>
                    <a:pt x="30" y="91"/>
                    <a:pt x="30" y="91"/>
                  </a:cubicBezTo>
                  <a:cubicBezTo>
                    <a:pt x="35" y="88"/>
                    <a:pt x="35" y="88"/>
                    <a:pt x="35" y="88"/>
                  </a:cubicBezTo>
                  <a:cubicBezTo>
                    <a:pt x="36" y="88"/>
                    <a:pt x="36" y="89"/>
                    <a:pt x="36" y="89"/>
                  </a:cubicBezTo>
                  <a:cubicBezTo>
                    <a:pt x="36" y="89"/>
                    <a:pt x="36" y="89"/>
                    <a:pt x="36" y="89"/>
                  </a:cubicBezTo>
                  <a:cubicBezTo>
                    <a:pt x="36" y="89"/>
                    <a:pt x="36" y="89"/>
                    <a:pt x="35" y="89"/>
                  </a:cubicBezTo>
                  <a:cubicBezTo>
                    <a:pt x="34" y="89"/>
                    <a:pt x="34" y="89"/>
                    <a:pt x="34" y="90"/>
                  </a:cubicBezTo>
                  <a:cubicBezTo>
                    <a:pt x="39" y="92"/>
                    <a:pt x="39" y="92"/>
                    <a:pt x="39" y="92"/>
                  </a:cubicBezTo>
                  <a:cubicBezTo>
                    <a:pt x="38" y="94"/>
                    <a:pt x="36" y="95"/>
                    <a:pt x="35" y="95"/>
                  </a:cubicBezTo>
                  <a:close/>
                  <a:moveTo>
                    <a:pt x="49" y="91"/>
                  </a:moveTo>
                  <a:cubicBezTo>
                    <a:pt x="48" y="91"/>
                    <a:pt x="46" y="91"/>
                    <a:pt x="44" y="90"/>
                  </a:cubicBezTo>
                  <a:cubicBezTo>
                    <a:pt x="46" y="85"/>
                    <a:pt x="46" y="85"/>
                    <a:pt x="46" y="85"/>
                  </a:cubicBezTo>
                  <a:cubicBezTo>
                    <a:pt x="47" y="85"/>
                    <a:pt x="49" y="85"/>
                    <a:pt x="50" y="85"/>
                  </a:cubicBezTo>
                  <a:cubicBezTo>
                    <a:pt x="51" y="91"/>
                    <a:pt x="51" y="91"/>
                    <a:pt x="51" y="91"/>
                  </a:cubicBezTo>
                  <a:cubicBezTo>
                    <a:pt x="50" y="91"/>
                    <a:pt x="50" y="91"/>
                    <a:pt x="49" y="91"/>
                  </a:cubicBezTo>
                  <a:close/>
                  <a:moveTo>
                    <a:pt x="63" y="87"/>
                  </a:moveTo>
                  <a:cubicBezTo>
                    <a:pt x="60" y="82"/>
                    <a:pt x="60" y="82"/>
                    <a:pt x="60" y="82"/>
                  </a:cubicBezTo>
                  <a:cubicBezTo>
                    <a:pt x="63" y="80"/>
                    <a:pt x="66" y="79"/>
                    <a:pt x="66" y="79"/>
                  </a:cubicBezTo>
                  <a:cubicBezTo>
                    <a:pt x="68" y="84"/>
                    <a:pt x="68" y="84"/>
                    <a:pt x="68" y="84"/>
                  </a:cubicBezTo>
                  <a:cubicBezTo>
                    <a:pt x="68" y="84"/>
                    <a:pt x="66" y="86"/>
                    <a:pt x="63" y="87"/>
                  </a:cubicBezTo>
                  <a:close/>
                  <a:moveTo>
                    <a:pt x="22" y="84"/>
                  </a:moveTo>
                  <a:cubicBezTo>
                    <a:pt x="22" y="78"/>
                    <a:pt x="22" y="78"/>
                    <a:pt x="22" y="78"/>
                  </a:cubicBezTo>
                  <a:cubicBezTo>
                    <a:pt x="24" y="78"/>
                    <a:pt x="25" y="77"/>
                    <a:pt x="26" y="77"/>
                  </a:cubicBezTo>
                  <a:cubicBezTo>
                    <a:pt x="26" y="76"/>
                    <a:pt x="26" y="76"/>
                    <a:pt x="26" y="76"/>
                  </a:cubicBezTo>
                  <a:cubicBezTo>
                    <a:pt x="29" y="82"/>
                    <a:pt x="29" y="82"/>
                    <a:pt x="29" y="82"/>
                  </a:cubicBezTo>
                  <a:cubicBezTo>
                    <a:pt x="28" y="79"/>
                    <a:pt x="28" y="79"/>
                    <a:pt x="28" y="79"/>
                  </a:cubicBezTo>
                  <a:cubicBezTo>
                    <a:pt x="29" y="82"/>
                    <a:pt x="29" y="82"/>
                    <a:pt x="29" y="82"/>
                  </a:cubicBezTo>
                  <a:cubicBezTo>
                    <a:pt x="28" y="82"/>
                    <a:pt x="26" y="84"/>
                    <a:pt x="22" y="84"/>
                  </a:cubicBezTo>
                  <a:close/>
                  <a:moveTo>
                    <a:pt x="9" y="81"/>
                  </a:moveTo>
                  <a:cubicBezTo>
                    <a:pt x="7" y="80"/>
                    <a:pt x="6" y="78"/>
                    <a:pt x="5" y="76"/>
                  </a:cubicBezTo>
                  <a:cubicBezTo>
                    <a:pt x="4" y="75"/>
                    <a:pt x="4" y="75"/>
                    <a:pt x="4" y="75"/>
                  </a:cubicBezTo>
                  <a:cubicBezTo>
                    <a:pt x="10" y="73"/>
                    <a:pt x="10" y="73"/>
                    <a:pt x="10" y="73"/>
                  </a:cubicBezTo>
                  <a:cubicBezTo>
                    <a:pt x="10" y="74"/>
                    <a:pt x="10" y="74"/>
                    <a:pt x="10" y="74"/>
                  </a:cubicBezTo>
                  <a:cubicBezTo>
                    <a:pt x="11" y="75"/>
                    <a:pt x="11" y="75"/>
                    <a:pt x="12" y="76"/>
                  </a:cubicBezTo>
                  <a:lnTo>
                    <a:pt x="9" y="81"/>
                  </a:lnTo>
                  <a:close/>
                  <a:moveTo>
                    <a:pt x="1" y="63"/>
                  </a:moveTo>
                  <a:cubicBezTo>
                    <a:pt x="1" y="63"/>
                    <a:pt x="1" y="63"/>
                    <a:pt x="1" y="63"/>
                  </a:cubicBezTo>
                  <a:cubicBezTo>
                    <a:pt x="0" y="61"/>
                    <a:pt x="0" y="59"/>
                    <a:pt x="0" y="58"/>
                  </a:cubicBezTo>
                  <a:cubicBezTo>
                    <a:pt x="3" y="57"/>
                    <a:pt x="3" y="57"/>
                    <a:pt x="3" y="57"/>
                  </a:cubicBezTo>
                  <a:cubicBezTo>
                    <a:pt x="6" y="57"/>
                    <a:pt x="6" y="57"/>
                    <a:pt x="6" y="57"/>
                  </a:cubicBezTo>
                  <a:cubicBezTo>
                    <a:pt x="6" y="59"/>
                    <a:pt x="6" y="60"/>
                    <a:pt x="6" y="62"/>
                  </a:cubicBezTo>
                  <a:cubicBezTo>
                    <a:pt x="6" y="63"/>
                    <a:pt x="6" y="63"/>
                    <a:pt x="6" y="63"/>
                  </a:cubicBezTo>
                  <a:lnTo>
                    <a:pt x="1" y="63"/>
                  </a:lnTo>
                  <a:close/>
                  <a:moveTo>
                    <a:pt x="9" y="54"/>
                  </a:moveTo>
                  <a:cubicBezTo>
                    <a:pt x="9" y="48"/>
                    <a:pt x="9" y="48"/>
                    <a:pt x="9" y="48"/>
                  </a:cubicBezTo>
                  <a:cubicBezTo>
                    <a:pt x="12" y="47"/>
                    <a:pt x="13" y="47"/>
                    <a:pt x="14" y="47"/>
                  </a:cubicBezTo>
                  <a:cubicBezTo>
                    <a:pt x="16" y="53"/>
                    <a:pt x="16" y="53"/>
                    <a:pt x="16" y="53"/>
                  </a:cubicBezTo>
                  <a:cubicBezTo>
                    <a:pt x="15" y="53"/>
                    <a:pt x="13" y="53"/>
                    <a:pt x="9" y="54"/>
                  </a:cubicBezTo>
                  <a:close/>
                  <a:moveTo>
                    <a:pt x="12" y="41"/>
                  </a:moveTo>
                  <a:cubicBezTo>
                    <a:pt x="11" y="39"/>
                    <a:pt x="10" y="37"/>
                    <a:pt x="10" y="35"/>
                  </a:cubicBezTo>
                  <a:cubicBezTo>
                    <a:pt x="16" y="34"/>
                    <a:pt x="16" y="34"/>
                    <a:pt x="16" y="34"/>
                  </a:cubicBezTo>
                  <a:cubicBezTo>
                    <a:pt x="16" y="35"/>
                    <a:pt x="16" y="37"/>
                    <a:pt x="17" y="39"/>
                  </a:cubicBezTo>
                  <a:lnTo>
                    <a:pt x="12" y="41"/>
                  </a:lnTo>
                  <a:close/>
                  <a:moveTo>
                    <a:pt x="9" y="24"/>
                  </a:moveTo>
                  <a:cubicBezTo>
                    <a:pt x="9" y="23"/>
                    <a:pt x="8" y="22"/>
                    <a:pt x="8" y="22"/>
                  </a:cubicBezTo>
                  <a:cubicBezTo>
                    <a:pt x="8" y="20"/>
                    <a:pt x="7" y="19"/>
                    <a:pt x="7" y="17"/>
                  </a:cubicBezTo>
                  <a:cubicBezTo>
                    <a:pt x="13" y="17"/>
                    <a:pt x="13" y="17"/>
                    <a:pt x="13" y="17"/>
                  </a:cubicBezTo>
                  <a:cubicBezTo>
                    <a:pt x="13" y="18"/>
                    <a:pt x="13" y="19"/>
                    <a:pt x="14" y="20"/>
                  </a:cubicBezTo>
                  <a:cubicBezTo>
                    <a:pt x="14" y="21"/>
                    <a:pt x="14" y="21"/>
                    <a:pt x="14" y="22"/>
                  </a:cubicBezTo>
                  <a:lnTo>
                    <a:pt x="9" y="24"/>
                  </a:lnTo>
                  <a:close/>
                  <a:moveTo>
                    <a:pt x="5" y="6"/>
                  </a:moveTo>
                  <a:cubicBezTo>
                    <a:pt x="5" y="5"/>
                    <a:pt x="5" y="5"/>
                    <a:pt x="5" y="5"/>
                  </a:cubicBezTo>
                  <a:cubicBezTo>
                    <a:pt x="5" y="3"/>
                    <a:pt x="5" y="1"/>
                    <a:pt x="5" y="0"/>
                  </a:cubicBezTo>
                  <a:cubicBezTo>
                    <a:pt x="11" y="0"/>
                    <a:pt x="11" y="0"/>
                    <a:pt x="11" y="0"/>
                  </a:cubicBezTo>
                  <a:cubicBezTo>
                    <a:pt x="11" y="2"/>
                    <a:pt x="11" y="3"/>
                    <a:pt x="11" y="5"/>
                  </a:cubicBezTo>
                  <a:cubicBezTo>
                    <a:pt x="11" y="6"/>
                    <a:pt x="11" y="6"/>
                    <a:pt x="11" y="6"/>
                  </a:cubicBezTo>
                  <a:lnTo>
                    <a:pt x="5"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7" name="ïṡ1îḑe">
              <a:extLst>
                <a:ext uri="{FF2B5EF4-FFF2-40B4-BE49-F238E27FC236}">
                  <a16:creationId xmlns:a16="http://schemas.microsoft.com/office/drawing/2014/main" id="{10A3C199-24CF-4858-AB40-AF75A99766D0}"/>
                </a:ext>
              </a:extLst>
            </p:cNvPr>
            <p:cNvSpPr/>
            <p:nvPr/>
          </p:nvSpPr>
          <p:spPr bwMode="auto">
            <a:xfrm>
              <a:off x="7880350" y="2611438"/>
              <a:ext cx="104775" cy="179388"/>
            </a:xfrm>
            <a:custGeom>
              <a:avLst/>
              <a:gdLst>
                <a:gd name="T0" fmla="*/ 42 w 49"/>
                <a:gd name="T1" fmla="*/ 79 h 84"/>
                <a:gd name="T2" fmla="*/ 49 w 49"/>
                <a:gd name="T3" fmla="*/ 84 h 84"/>
                <a:gd name="T4" fmla="*/ 35 w 49"/>
                <a:gd name="T5" fmla="*/ 74 h 84"/>
                <a:gd name="T6" fmla="*/ 29 w 49"/>
                <a:gd name="T7" fmla="*/ 72 h 84"/>
                <a:gd name="T8" fmla="*/ 32 w 49"/>
                <a:gd name="T9" fmla="*/ 68 h 84"/>
                <a:gd name="T10" fmla="*/ 35 w 49"/>
                <a:gd name="T11" fmla="*/ 74 h 84"/>
                <a:gd name="T12" fmla="*/ 16 w 49"/>
                <a:gd name="T13" fmla="*/ 63 h 84"/>
                <a:gd name="T14" fmla="*/ 20 w 49"/>
                <a:gd name="T15" fmla="*/ 59 h 84"/>
                <a:gd name="T16" fmla="*/ 19 w 49"/>
                <a:gd name="T17" fmla="*/ 57 h 84"/>
                <a:gd name="T18" fmla="*/ 20 w 49"/>
                <a:gd name="T19" fmla="*/ 65 h 84"/>
                <a:gd name="T20" fmla="*/ 28 w 49"/>
                <a:gd name="T21" fmla="*/ 58 h 84"/>
                <a:gd name="T22" fmla="*/ 29 w 49"/>
                <a:gd name="T23" fmla="*/ 57 h 84"/>
                <a:gd name="T24" fmla="*/ 31 w 49"/>
                <a:gd name="T25" fmla="*/ 52 h 84"/>
                <a:gd name="T26" fmla="*/ 34 w 49"/>
                <a:gd name="T27" fmla="*/ 60 h 84"/>
                <a:gd name="T28" fmla="*/ 30 w 49"/>
                <a:gd name="T29" fmla="*/ 57 h 84"/>
                <a:gd name="T30" fmla="*/ 12 w 49"/>
                <a:gd name="T31" fmla="*/ 52 h 84"/>
                <a:gd name="T32" fmla="*/ 9 w 49"/>
                <a:gd name="T33" fmla="*/ 50 h 84"/>
                <a:gd name="T34" fmla="*/ 13 w 49"/>
                <a:gd name="T35" fmla="*/ 46 h 84"/>
                <a:gd name="T36" fmla="*/ 12 w 49"/>
                <a:gd name="T37" fmla="*/ 52 h 84"/>
                <a:gd name="T38" fmla="*/ 1 w 49"/>
                <a:gd name="T39" fmla="*/ 36 h 84"/>
                <a:gd name="T40" fmla="*/ 5 w 49"/>
                <a:gd name="T41" fmla="*/ 31 h 84"/>
                <a:gd name="T42" fmla="*/ 8 w 49"/>
                <a:gd name="T43" fmla="*/ 37 h 84"/>
                <a:gd name="T44" fmla="*/ 10 w 49"/>
                <a:gd name="T45" fmla="*/ 27 h 84"/>
                <a:gd name="T46" fmla="*/ 6 w 49"/>
                <a:gd name="T47" fmla="*/ 27 h 84"/>
                <a:gd name="T48" fmla="*/ 8 w 49"/>
                <a:gd name="T49" fmla="*/ 21 h 84"/>
                <a:gd name="T50" fmla="*/ 12 w 49"/>
                <a:gd name="T51" fmla="*/ 27 h 84"/>
                <a:gd name="T52" fmla="*/ 13 w 49"/>
                <a:gd name="T53" fmla="*/ 16 h 84"/>
                <a:gd name="T54" fmla="*/ 13 w 49"/>
                <a:gd name="T55" fmla="*/ 12 h 84"/>
                <a:gd name="T56" fmla="*/ 13 w 49"/>
                <a:gd name="T57" fmla="*/ 10 h 84"/>
                <a:gd name="T58" fmla="*/ 19 w 49"/>
                <a:gd name="T59" fmla="*/ 11 h 84"/>
                <a:gd name="T60" fmla="*/ 19 w 49"/>
                <a:gd name="T61" fmla="*/ 14 h 84"/>
                <a:gd name="T62" fmla="*/ 13 w 49"/>
                <a:gd name="T63" fmla="*/ 16 h 84"/>
                <a:gd name="T64" fmla="*/ 3 w 49"/>
                <a:gd name="T65" fmla="*/ 6 h 84"/>
                <a:gd name="T66" fmla="*/ 1 w 49"/>
                <a:gd name="T67" fmla="*/ 0 h 84"/>
                <a:gd name="T68" fmla="*/ 7 w 49"/>
                <a:gd name="T69"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 h="84">
                  <a:moveTo>
                    <a:pt x="43" y="84"/>
                  </a:moveTo>
                  <a:cubicBezTo>
                    <a:pt x="43" y="84"/>
                    <a:pt x="43" y="82"/>
                    <a:pt x="42" y="79"/>
                  </a:cubicBezTo>
                  <a:cubicBezTo>
                    <a:pt x="48" y="77"/>
                    <a:pt x="48" y="77"/>
                    <a:pt x="48" y="77"/>
                  </a:cubicBezTo>
                  <a:cubicBezTo>
                    <a:pt x="49" y="80"/>
                    <a:pt x="49" y="84"/>
                    <a:pt x="49" y="84"/>
                  </a:cubicBezTo>
                  <a:lnTo>
                    <a:pt x="43" y="84"/>
                  </a:lnTo>
                  <a:close/>
                  <a:moveTo>
                    <a:pt x="35" y="74"/>
                  </a:moveTo>
                  <a:cubicBezTo>
                    <a:pt x="33" y="74"/>
                    <a:pt x="32" y="74"/>
                    <a:pt x="32" y="74"/>
                  </a:cubicBezTo>
                  <a:cubicBezTo>
                    <a:pt x="31" y="74"/>
                    <a:pt x="30" y="73"/>
                    <a:pt x="29" y="72"/>
                  </a:cubicBezTo>
                  <a:cubicBezTo>
                    <a:pt x="32" y="68"/>
                    <a:pt x="32" y="68"/>
                    <a:pt x="32" y="68"/>
                  </a:cubicBezTo>
                  <a:cubicBezTo>
                    <a:pt x="32" y="68"/>
                    <a:pt x="32" y="68"/>
                    <a:pt x="32" y="68"/>
                  </a:cubicBezTo>
                  <a:cubicBezTo>
                    <a:pt x="33" y="68"/>
                    <a:pt x="36" y="68"/>
                    <a:pt x="37" y="69"/>
                  </a:cubicBezTo>
                  <a:lnTo>
                    <a:pt x="35" y="74"/>
                  </a:lnTo>
                  <a:close/>
                  <a:moveTo>
                    <a:pt x="20" y="65"/>
                  </a:moveTo>
                  <a:cubicBezTo>
                    <a:pt x="19" y="65"/>
                    <a:pt x="17" y="65"/>
                    <a:pt x="16" y="63"/>
                  </a:cubicBezTo>
                  <a:cubicBezTo>
                    <a:pt x="21" y="60"/>
                    <a:pt x="21" y="60"/>
                    <a:pt x="21" y="60"/>
                  </a:cubicBezTo>
                  <a:cubicBezTo>
                    <a:pt x="21" y="60"/>
                    <a:pt x="21" y="59"/>
                    <a:pt x="20" y="59"/>
                  </a:cubicBezTo>
                  <a:cubicBezTo>
                    <a:pt x="19" y="59"/>
                    <a:pt x="18" y="59"/>
                    <a:pt x="18" y="60"/>
                  </a:cubicBezTo>
                  <a:cubicBezTo>
                    <a:pt x="18" y="60"/>
                    <a:pt x="18" y="59"/>
                    <a:pt x="19" y="57"/>
                  </a:cubicBezTo>
                  <a:cubicBezTo>
                    <a:pt x="25" y="59"/>
                    <a:pt x="25" y="59"/>
                    <a:pt x="25" y="59"/>
                  </a:cubicBezTo>
                  <a:cubicBezTo>
                    <a:pt x="24" y="62"/>
                    <a:pt x="22" y="65"/>
                    <a:pt x="20" y="65"/>
                  </a:cubicBezTo>
                  <a:close/>
                  <a:moveTo>
                    <a:pt x="34" y="60"/>
                  </a:moveTo>
                  <a:cubicBezTo>
                    <a:pt x="28" y="58"/>
                    <a:pt x="28" y="58"/>
                    <a:pt x="28" y="58"/>
                  </a:cubicBezTo>
                  <a:cubicBezTo>
                    <a:pt x="29" y="57"/>
                    <a:pt x="29" y="56"/>
                    <a:pt x="29" y="56"/>
                  </a:cubicBezTo>
                  <a:cubicBezTo>
                    <a:pt x="29" y="56"/>
                    <a:pt x="29" y="57"/>
                    <a:pt x="29" y="57"/>
                  </a:cubicBezTo>
                  <a:cubicBezTo>
                    <a:pt x="31" y="52"/>
                    <a:pt x="31" y="52"/>
                    <a:pt x="31" y="52"/>
                  </a:cubicBezTo>
                  <a:cubicBezTo>
                    <a:pt x="31" y="52"/>
                    <a:pt x="31" y="52"/>
                    <a:pt x="31" y="52"/>
                  </a:cubicBezTo>
                  <a:cubicBezTo>
                    <a:pt x="33" y="52"/>
                    <a:pt x="35" y="54"/>
                    <a:pt x="35" y="56"/>
                  </a:cubicBezTo>
                  <a:cubicBezTo>
                    <a:pt x="35" y="57"/>
                    <a:pt x="34" y="59"/>
                    <a:pt x="34" y="60"/>
                  </a:cubicBezTo>
                  <a:close/>
                  <a:moveTo>
                    <a:pt x="30" y="57"/>
                  </a:moveTo>
                  <a:cubicBezTo>
                    <a:pt x="30" y="57"/>
                    <a:pt x="30" y="57"/>
                    <a:pt x="30" y="57"/>
                  </a:cubicBezTo>
                  <a:cubicBezTo>
                    <a:pt x="30" y="57"/>
                    <a:pt x="30" y="57"/>
                    <a:pt x="30" y="57"/>
                  </a:cubicBezTo>
                  <a:close/>
                  <a:moveTo>
                    <a:pt x="12" y="52"/>
                  </a:moveTo>
                  <a:cubicBezTo>
                    <a:pt x="12" y="52"/>
                    <a:pt x="11" y="51"/>
                    <a:pt x="11" y="51"/>
                  </a:cubicBezTo>
                  <a:cubicBezTo>
                    <a:pt x="10" y="51"/>
                    <a:pt x="9" y="50"/>
                    <a:pt x="9" y="50"/>
                  </a:cubicBezTo>
                  <a:cubicBezTo>
                    <a:pt x="12" y="45"/>
                    <a:pt x="12" y="45"/>
                    <a:pt x="12" y="45"/>
                  </a:cubicBezTo>
                  <a:cubicBezTo>
                    <a:pt x="12" y="45"/>
                    <a:pt x="13" y="45"/>
                    <a:pt x="13" y="46"/>
                  </a:cubicBezTo>
                  <a:cubicBezTo>
                    <a:pt x="15" y="47"/>
                    <a:pt x="17" y="48"/>
                    <a:pt x="17" y="50"/>
                  </a:cubicBezTo>
                  <a:lnTo>
                    <a:pt x="12" y="52"/>
                  </a:lnTo>
                  <a:close/>
                  <a:moveTo>
                    <a:pt x="2" y="39"/>
                  </a:moveTo>
                  <a:cubicBezTo>
                    <a:pt x="2" y="38"/>
                    <a:pt x="1" y="37"/>
                    <a:pt x="1" y="36"/>
                  </a:cubicBezTo>
                  <a:cubicBezTo>
                    <a:pt x="0" y="35"/>
                    <a:pt x="0" y="34"/>
                    <a:pt x="0" y="34"/>
                  </a:cubicBezTo>
                  <a:cubicBezTo>
                    <a:pt x="5" y="31"/>
                    <a:pt x="5" y="31"/>
                    <a:pt x="5" y="31"/>
                  </a:cubicBezTo>
                  <a:cubicBezTo>
                    <a:pt x="5" y="32"/>
                    <a:pt x="6" y="32"/>
                    <a:pt x="6" y="33"/>
                  </a:cubicBezTo>
                  <a:cubicBezTo>
                    <a:pt x="7" y="34"/>
                    <a:pt x="7" y="35"/>
                    <a:pt x="8" y="37"/>
                  </a:cubicBezTo>
                  <a:lnTo>
                    <a:pt x="2" y="39"/>
                  </a:lnTo>
                  <a:close/>
                  <a:moveTo>
                    <a:pt x="10" y="27"/>
                  </a:moveTo>
                  <a:cubicBezTo>
                    <a:pt x="9" y="27"/>
                    <a:pt x="8" y="27"/>
                    <a:pt x="7" y="27"/>
                  </a:cubicBezTo>
                  <a:cubicBezTo>
                    <a:pt x="6" y="27"/>
                    <a:pt x="6" y="27"/>
                    <a:pt x="6" y="27"/>
                  </a:cubicBezTo>
                  <a:cubicBezTo>
                    <a:pt x="6" y="21"/>
                    <a:pt x="6" y="21"/>
                    <a:pt x="6" y="21"/>
                  </a:cubicBezTo>
                  <a:cubicBezTo>
                    <a:pt x="8" y="21"/>
                    <a:pt x="8" y="21"/>
                    <a:pt x="8" y="21"/>
                  </a:cubicBezTo>
                  <a:cubicBezTo>
                    <a:pt x="9" y="21"/>
                    <a:pt x="10" y="21"/>
                    <a:pt x="12" y="21"/>
                  </a:cubicBezTo>
                  <a:cubicBezTo>
                    <a:pt x="12" y="27"/>
                    <a:pt x="12" y="27"/>
                    <a:pt x="12" y="27"/>
                  </a:cubicBezTo>
                  <a:cubicBezTo>
                    <a:pt x="11" y="27"/>
                    <a:pt x="10" y="27"/>
                    <a:pt x="10" y="27"/>
                  </a:cubicBezTo>
                  <a:close/>
                  <a:moveTo>
                    <a:pt x="13" y="16"/>
                  </a:moveTo>
                  <a:cubicBezTo>
                    <a:pt x="13" y="15"/>
                    <a:pt x="13" y="14"/>
                    <a:pt x="13" y="14"/>
                  </a:cubicBezTo>
                  <a:cubicBezTo>
                    <a:pt x="13" y="13"/>
                    <a:pt x="13" y="13"/>
                    <a:pt x="13" y="12"/>
                  </a:cubicBezTo>
                  <a:cubicBezTo>
                    <a:pt x="13" y="12"/>
                    <a:pt x="13" y="12"/>
                    <a:pt x="13" y="11"/>
                  </a:cubicBezTo>
                  <a:cubicBezTo>
                    <a:pt x="13" y="11"/>
                    <a:pt x="13" y="10"/>
                    <a:pt x="13" y="10"/>
                  </a:cubicBezTo>
                  <a:cubicBezTo>
                    <a:pt x="19" y="9"/>
                    <a:pt x="19" y="9"/>
                    <a:pt x="19" y="9"/>
                  </a:cubicBezTo>
                  <a:cubicBezTo>
                    <a:pt x="19" y="9"/>
                    <a:pt x="19" y="10"/>
                    <a:pt x="19" y="11"/>
                  </a:cubicBezTo>
                  <a:cubicBezTo>
                    <a:pt x="19" y="12"/>
                    <a:pt x="19" y="12"/>
                    <a:pt x="19" y="13"/>
                  </a:cubicBezTo>
                  <a:cubicBezTo>
                    <a:pt x="19" y="13"/>
                    <a:pt x="19" y="13"/>
                    <a:pt x="19" y="14"/>
                  </a:cubicBezTo>
                  <a:cubicBezTo>
                    <a:pt x="19" y="14"/>
                    <a:pt x="19" y="14"/>
                    <a:pt x="19" y="14"/>
                  </a:cubicBezTo>
                  <a:lnTo>
                    <a:pt x="13" y="16"/>
                  </a:lnTo>
                  <a:close/>
                  <a:moveTo>
                    <a:pt x="7" y="7"/>
                  </a:moveTo>
                  <a:cubicBezTo>
                    <a:pt x="6" y="7"/>
                    <a:pt x="4" y="6"/>
                    <a:pt x="3" y="6"/>
                  </a:cubicBezTo>
                  <a:cubicBezTo>
                    <a:pt x="1" y="6"/>
                    <a:pt x="1" y="6"/>
                    <a:pt x="1" y="6"/>
                  </a:cubicBezTo>
                  <a:cubicBezTo>
                    <a:pt x="1" y="0"/>
                    <a:pt x="1" y="0"/>
                    <a:pt x="1" y="0"/>
                  </a:cubicBezTo>
                  <a:cubicBezTo>
                    <a:pt x="4" y="1"/>
                    <a:pt x="4" y="1"/>
                    <a:pt x="4" y="1"/>
                  </a:cubicBezTo>
                  <a:cubicBezTo>
                    <a:pt x="5" y="1"/>
                    <a:pt x="6" y="1"/>
                    <a:pt x="7" y="1"/>
                  </a:cubicBezTo>
                  <a:lnTo>
                    <a:pt x="7"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8" name="iṡḻídè">
              <a:extLst>
                <a:ext uri="{FF2B5EF4-FFF2-40B4-BE49-F238E27FC236}">
                  <a16:creationId xmlns:a16="http://schemas.microsoft.com/office/drawing/2014/main" id="{60941059-F846-4D1D-9F6F-AE7CC111A725}"/>
                </a:ext>
              </a:extLst>
            </p:cNvPr>
            <p:cNvSpPr/>
            <p:nvPr/>
          </p:nvSpPr>
          <p:spPr bwMode="auto">
            <a:xfrm>
              <a:off x="7586663" y="2452688"/>
              <a:ext cx="280988" cy="325438"/>
            </a:xfrm>
            <a:custGeom>
              <a:avLst/>
              <a:gdLst>
                <a:gd name="T0" fmla="*/ 62 w 131"/>
                <a:gd name="T1" fmla="*/ 144 h 152"/>
                <a:gd name="T2" fmla="*/ 24 w 131"/>
                <a:gd name="T3" fmla="*/ 148 h 152"/>
                <a:gd name="T4" fmla="*/ 24 w 131"/>
                <a:gd name="T5" fmla="*/ 148 h 152"/>
                <a:gd name="T6" fmla="*/ 69 w 131"/>
                <a:gd name="T7" fmla="*/ 138 h 152"/>
                <a:gd name="T8" fmla="*/ 72 w 131"/>
                <a:gd name="T9" fmla="*/ 143 h 152"/>
                <a:gd name="T10" fmla="*/ 71 w 131"/>
                <a:gd name="T11" fmla="*/ 143 h 152"/>
                <a:gd name="T12" fmla="*/ 37 w 131"/>
                <a:gd name="T13" fmla="*/ 135 h 152"/>
                <a:gd name="T14" fmla="*/ 9 w 131"/>
                <a:gd name="T15" fmla="*/ 141 h 152"/>
                <a:gd name="T16" fmla="*/ 9 w 131"/>
                <a:gd name="T17" fmla="*/ 141 h 152"/>
                <a:gd name="T18" fmla="*/ 51 w 131"/>
                <a:gd name="T19" fmla="*/ 134 h 152"/>
                <a:gd name="T20" fmla="*/ 78 w 131"/>
                <a:gd name="T21" fmla="*/ 131 h 152"/>
                <a:gd name="T22" fmla="*/ 85 w 131"/>
                <a:gd name="T23" fmla="*/ 136 h 152"/>
                <a:gd name="T24" fmla="*/ 113 w 131"/>
                <a:gd name="T25" fmla="*/ 134 h 152"/>
                <a:gd name="T26" fmla="*/ 113 w 131"/>
                <a:gd name="T27" fmla="*/ 134 h 152"/>
                <a:gd name="T28" fmla="*/ 96 w 131"/>
                <a:gd name="T29" fmla="*/ 123 h 152"/>
                <a:gd name="T30" fmla="*/ 98 w 131"/>
                <a:gd name="T31" fmla="*/ 132 h 152"/>
                <a:gd name="T32" fmla="*/ 6 w 131"/>
                <a:gd name="T33" fmla="*/ 116 h 152"/>
                <a:gd name="T34" fmla="*/ 117 w 131"/>
                <a:gd name="T35" fmla="*/ 119 h 152"/>
                <a:gd name="T36" fmla="*/ 117 w 131"/>
                <a:gd name="T37" fmla="*/ 119 h 152"/>
                <a:gd name="T38" fmla="*/ 89 w 131"/>
                <a:gd name="T39" fmla="*/ 109 h 152"/>
                <a:gd name="T40" fmla="*/ 95 w 131"/>
                <a:gd name="T41" fmla="*/ 114 h 152"/>
                <a:gd name="T42" fmla="*/ 0 w 131"/>
                <a:gd name="T43" fmla="*/ 100 h 152"/>
                <a:gd name="T44" fmla="*/ 6 w 131"/>
                <a:gd name="T45" fmla="*/ 105 h 152"/>
                <a:gd name="T46" fmla="*/ 115 w 131"/>
                <a:gd name="T47" fmla="*/ 94 h 152"/>
                <a:gd name="T48" fmla="*/ 115 w 131"/>
                <a:gd name="T49" fmla="*/ 101 h 152"/>
                <a:gd name="T50" fmla="*/ 93 w 131"/>
                <a:gd name="T51" fmla="*/ 92 h 152"/>
                <a:gd name="T52" fmla="*/ 87 w 131"/>
                <a:gd name="T53" fmla="*/ 99 h 152"/>
                <a:gd name="T54" fmla="*/ 108 w 131"/>
                <a:gd name="T55" fmla="*/ 87 h 152"/>
                <a:gd name="T56" fmla="*/ 12 w 131"/>
                <a:gd name="T57" fmla="*/ 93 h 152"/>
                <a:gd name="T58" fmla="*/ 12 w 131"/>
                <a:gd name="T59" fmla="*/ 93 h 152"/>
                <a:gd name="T60" fmla="*/ 122 w 131"/>
                <a:gd name="T61" fmla="*/ 81 h 152"/>
                <a:gd name="T62" fmla="*/ 127 w 131"/>
                <a:gd name="T63" fmla="*/ 83 h 152"/>
                <a:gd name="T64" fmla="*/ 123 w 131"/>
                <a:gd name="T65" fmla="*/ 87 h 152"/>
                <a:gd name="T66" fmla="*/ 33 w 131"/>
                <a:gd name="T67" fmla="*/ 81 h 152"/>
                <a:gd name="T68" fmla="*/ 124 w 131"/>
                <a:gd name="T69" fmla="*/ 64 h 152"/>
                <a:gd name="T70" fmla="*/ 25 w 131"/>
                <a:gd name="T71" fmla="*/ 65 h 152"/>
                <a:gd name="T72" fmla="*/ 123 w 131"/>
                <a:gd name="T73" fmla="*/ 57 h 152"/>
                <a:gd name="T74" fmla="*/ 123 w 131"/>
                <a:gd name="T75" fmla="*/ 55 h 152"/>
                <a:gd name="T76" fmla="*/ 24 w 131"/>
                <a:gd name="T77" fmla="*/ 47 h 152"/>
                <a:gd name="T78" fmla="*/ 27 w 131"/>
                <a:gd name="T79" fmla="*/ 53 h 152"/>
                <a:gd name="T80" fmla="*/ 40 w 131"/>
                <a:gd name="T81" fmla="*/ 40 h 152"/>
                <a:gd name="T82" fmla="*/ 123 w 131"/>
                <a:gd name="T83" fmla="*/ 42 h 152"/>
                <a:gd name="T84" fmla="*/ 121 w 131"/>
                <a:gd name="T85" fmla="*/ 39 h 152"/>
                <a:gd name="T86" fmla="*/ 124 w 131"/>
                <a:gd name="T87" fmla="*/ 30 h 152"/>
                <a:gd name="T88" fmla="*/ 121 w 131"/>
                <a:gd name="T89" fmla="*/ 39 h 152"/>
                <a:gd name="T90" fmla="*/ 103 w 131"/>
                <a:gd name="T91" fmla="*/ 30 h 152"/>
                <a:gd name="T92" fmla="*/ 50 w 131"/>
                <a:gd name="T93" fmla="*/ 33 h 152"/>
                <a:gd name="T94" fmla="*/ 51 w 131"/>
                <a:gd name="T95" fmla="*/ 32 h 152"/>
                <a:gd name="T96" fmla="*/ 90 w 131"/>
                <a:gd name="T97" fmla="*/ 27 h 152"/>
                <a:gd name="T98" fmla="*/ 91 w 131"/>
                <a:gd name="T99" fmla="*/ 32 h 152"/>
                <a:gd name="T100" fmla="*/ 60 w 131"/>
                <a:gd name="T101" fmla="*/ 21 h 152"/>
                <a:gd name="T102" fmla="*/ 82 w 131"/>
                <a:gd name="T103" fmla="*/ 21 h 152"/>
                <a:gd name="T104" fmla="*/ 82 w 131"/>
                <a:gd name="T105" fmla="*/ 21 h 152"/>
                <a:gd name="T106" fmla="*/ 63 w 131"/>
                <a:gd name="T107" fmla="*/ 13 h 152"/>
                <a:gd name="T108" fmla="*/ 74 w 131"/>
                <a:gd name="T109" fmla="*/ 0 h 152"/>
                <a:gd name="T110" fmla="*/ 74 w 131"/>
                <a:gd name="T111" fmla="*/ 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1" h="152">
                  <a:moveTo>
                    <a:pt x="65" y="152"/>
                  </a:moveTo>
                  <a:cubicBezTo>
                    <a:pt x="64" y="152"/>
                    <a:pt x="63" y="151"/>
                    <a:pt x="62" y="151"/>
                  </a:cubicBezTo>
                  <a:cubicBezTo>
                    <a:pt x="61" y="150"/>
                    <a:pt x="61" y="150"/>
                    <a:pt x="60" y="149"/>
                  </a:cubicBezTo>
                  <a:cubicBezTo>
                    <a:pt x="62" y="144"/>
                    <a:pt x="62" y="144"/>
                    <a:pt x="62" y="144"/>
                  </a:cubicBezTo>
                  <a:cubicBezTo>
                    <a:pt x="63" y="144"/>
                    <a:pt x="64" y="145"/>
                    <a:pt x="65" y="145"/>
                  </a:cubicBezTo>
                  <a:cubicBezTo>
                    <a:pt x="66" y="146"/>
                    <a:pt x="66" y="146"/>
                    <a:pt x="67" y="147"/>
                  </a:cubicBezTo>
                  <a:lnTo>
                    <a:pt x="65" y="152"/>
                  </a:lnTo>
                  <a:close/>
                  <a:moveTo>
                    <a:pt x="24" y="148"/>
                  </a:moveTo>
                  <a:cubicBezTo>
                    <a:pt x="23" y="148"/>
                    <a:pt x="21" y="147"/>
                    <a:pt x="18" y="145"/>
                  </a:cubicBezTo>
                  <a:cubicBezTo>
                    <a:pt x="22" y="140"/>
                    <a:pt x="22" y="140"/>
                    <a:pt x="22" y="140"/>
                  </a:cubicBezTo>
                  <a:cubicBezTo>
                    <a:pt x="23" y="142"/>
                    <a:pt x="25" y="142"/>
                    <a:pt x="26" y="143"/>
                  </a:cubicBezTo>
                  <a:lnTo>
                    <a:pt x="24" y="148"/>
                  </a:lnTo>
                  <a:close/>
                  <a:moveTo>
                    <a:pt x="67" y="146"/>
                  </a:moveTo>
                  <a:cubicBezTo>
                    <a:pt x="66" y="145"/>
                    <a:pt x="65" y="144"/>
                    <a:pt x="65" y="142"/>
                  </a:cubicBezTo>
                  <a:cubicBezTo>
                    <a:pt x="65" y="141"/>
                    <a:pt x="66" y="139"/>
                    <a:pt x="67" y="139"/>
                  </a:cubicBezTo>
                  <a:cubicBezTo>
                    <a:pt x="68" y="138"/>
                    <a:pt x="69" y="138"/>
                    <a:pt x="69" y="138"/>
                  </a:cubicBezTo>
                  <a:cubicBezTo>
                    <a:pt x="70" y="138"/>
                    <a:pt x="70" y="138"/>
                    <a:pt x="70" y="138"/>
                  </a:cubicBezTo>
                  <a:cubicBezTo>
                    <a:pt x="71" y="142"/>
                    <a:pt x="71" y="142"/>
                    <a:pt x="71" y="142"/>
                  </a:cubicBezTo>
                  <a:cubicBezTo>
                    <a:pt x="71" y="142"/>
                    <a:pt x="72" y="142"/>
                    <a:pt x="72" y="143"/>
                  </a:cubicBezTo>
                  <a:cubicBezTo>
                    <a:pt x="72" y="143"/>
                    <a:pt x="72" y="143"/>
                    <a:pt x="72" y="143"/>
                  </a:cubicBezTo>
                  <a:cubicBezTo>
                    <a:pt x="72" y="143"/>
                    <a:pt x="72" y="143"/>
                    <a:pt x="72" y="143"/>
                  </a:cubicBezTo>
                  <a:cubicBezTo>
                    <a:pt x="71" y="143"/>
                    <a:pt x="71" y="144"/>
                    <a:pt x="71" y="144"/>
                  </a:cubicBezTo>
                  <a:cubicBezTo>
                    <a:pt x="71" y="144"/>
                    <a:pt x="70" y="144"/>
                    <a:pt x="70" y="144"/>
                  </a:cubicBezTo>
                  <a:cubicBezTo>
                    <a:pt x="70" y="144"/>
                    <a:pt x="70" y="144"/>
                    <a:pt x="71" y="143"/>
                  </a:cubicBezTo>
                  <a:lnTo>
                    <a:pt x="67" y="146"/>
                  </a:lnTo>
                  <a:close/>
                  <a:moveTo>
                    <a:pt x="35" y="141"/>
                  </a:moveTo>
                  <a:cubicBezTo>
                    <a:pt x="32" y="136"/>
                    <a:pt x="32" y="136"/>
                    <a:pt x="32" y="136"/>
                  </a:cubicBezTo>
                  <a:cubicBezTo>
                    <a:pt x="34" y="136"/>
                    <a:pt x="35" y="135"/>
                    <a:pt x="37" y="135"/>
                  </a:cubicBezTo>
                  <a:cubicBezTo>
                    <a:pt x="37" y="135"/>
                    <a:pt x="38" y="135"/>
                    <a:pt x="39" y="135"/>
                  </a:cubicBezTo>
                  <a:cubicBezTo>
                    <a:pt x="40" y="141"/>
                    <a:pt x="40" y="141"/>
                    <a:pt x="40" y="141"/>
                  </a:cubicBezTo>
                  <a:cubicBezTo>
                    <a:pt x="37" y="141"/>
                    <a:pt x="36" y="141"/>
                    <a:pt x="35" y="141"/>
                  </a:cubicBezTo>
                  <a:close/>
                  <a:moveTo>
                    <a:pt x="9" y="141"/>
                  </a:moveTo>
                  <a:cubicBezTo>
                    <a:pt x="6" y="140"/>
                    <a:pt x="4" y="138"/>
                    <a:pt x="4" y="134"/>
                  </a:cubicBezTo>
                  <a:cubicBezTo>
                    <a:pt x="10" y="133"/>
                    <a:pt x="10" y="133"/>
                    <a:pt x="10" y="133"/>
                  </a:cubicBezTo>
                  <a:cubicBezTo>
                    <a:pt x="10" y="133"/>
                    <a:pt x="10" y="135"/>
                    <a:pt x="10" y="135"/>
                  </a:cubicBezTo>
                  <a:lnTo>
                    <a:pt x="9" y="141"/>
                  </a:lnTo>
                  <a:close/>
                  <a:moveTo>
                    <a:pt x="56" y="140"/>
                  </a:moveTo>
                  <a:cubicBezTo>
                    <a:pt x="56" y="140"/>
                    <a:pt x="55" y="140"/>
                    <a:pt x="53" y="140"/>
                  </a:cubicBezTo>
                  <a:cubicBezTo>
                    <a:pt x="52" y="140"/>
                    <a:pt x="52" y="140"/>
                    <a:pt x="51" y="140"/>
                  </a:cubicBezTo>
                  <a:cubicBezTo>
                    <a:pt x="51" y="134"/>
                    <a:pt x="51" y="134"/>
                    <a:pt x="51" y="134"/>
                  </a:cubicBezTo>
                  <a:cubicBezTo>
                    <a:pt x="55" y="134"/>
                    <a:pt x="57" y="134"/>
                    <a:pt x="58" y="135"/>
                  </a:cubicBezTo>
                  <a:lnTo>
                    <a:pt x="56" y="140"/>
                  </a:lnTo>
                  <a:close/>
                  <a:moveTo>
                    <a:pt x="81" y="136"/>
                  </a:moveTo>
                  <a:cubicBezTo>
                    <a:pt x="78" y="131"/>
                    <a:pt x="78" y="131"/>
                    <a:pt x="78" y="131"/>
                  </a:cubicBezTo>
                  <a:cubicBezTo>
                    <a:pt x="80" y="130"/>
                    <a:pt x="81" y="129"/>
                    <a:pt x="82" y="129"/>
                  </a:cubicBezTo>
                  <a:cubicBezTo>
                    <a:pt x="83" y="129"/>
                    <a:pt x="84" y="130"/>
                    <a:pt x="85" y="130"/>
                  </a:cubicBezTo>
                  <a:cubicBezTo>
                    <a:pt x="86" y="130"/>
                    <a:pt x="86" y="130"/>
                    <a:pt x="86" y="130"/>
                  </a:cubicBezTo>
                  <a:cubicBezTo>
                    <a:pt x="85" y="136"/>
                    <a:pt x="85" y="136"/>
                    <a:pt x="85" y="136"/>
                  </a:cubicBezTo>
                  <a:cubicBezTo>
                    <a:pt x="84" y="135"/>
                    <a:pt x="84" y="135"/>
                    <a:pt x="84" y="135"/>
                  </a:cubicBezTo>
                  <a:cubicBezTo>
                    <a:pt x="83" y="135"/>
                    <a:pt x="83" y="135"/>
                    <a:pt x="82" y="135"/>
                  </a:cubicBezTo>
                  <a:cubicBezTo>
                    <a:pt x="82" y="135"/>
                    <a:pt x="82" y="135"/>
                    <a:pt x="81" y="136"/>
                  </a:cubicBezTo>
                  <a:close/>
                  <a:moveTo>
                    <a:pt x="113" y="134"/>
                  </a:moveTo>
                  <a:cubicBezTo>
                    <a:pt x="112" y="128"/>
                    <a:pt x="112" y="128"/>
                    <a:pt x="112" y="128"/>
                  </a:cubicBezTo>
                  <a:cubicBezTo>
                    <a:pt x="113" y="128"/>
                    <a:pt x="115" y="127"/>
                    <a:pt x="116" y="127"/>
                  </a:cubicBezTo>
                  <a:cubicBezTo>
                    <a:pt x="119" y="132"/>
                    <a:pt x="119" y="132"/>
                    <a:pt x="119" y="132"/>
                  </a:cubicBezTo>
                  <a:cubicBezTo>
                    <a:pt x="117" y="133"/>
                    <a:pt x="114" y="134"/>
                    <a:pt x="113" y="134"/>
                  </a:cubicBezTo>
                  <a:close/>
                  <a:moveTo>
                    <a:pt x="98" y="132"/>
                  </a:moveTo>
                  <a:cubicBezTo>
                    <a:pt x="94" y="128"/>
                    <a:pt x="94" y="128"/>
                    <a:pt x="94" y="128"/>
                  </a:cubicBezTo>
                  <a:cubicBezTo>
                    <a:pt x="95" y="127"/>
                    <a:pt x="95" y="126"/>
                    <a:pt x="96" y="125"/>
                  </a:cubicBezTo>
                  <a:cubicBezTo>
                    <a:pt x="96" y="124"/>
                    <a:pt x="96" y="124"/>
                    <a:pt x="96" y="123"/>
                  </a:cubicBezTo>
                  <a:cubicBezTo>
                    <a:pt x="101" y="123"/>
                    <a:pt x="101" y="123"/>
                    <a:pt x="101" y="123"/>
                  </a:cubicBezTo>
                  <a:cubicBezTo>
                    <a:pt x="102" y="124"/>
                    <a:pt x="102" y="125"/>
                    <a:pt x="103" y="125"/>
                  </a:cubicBezTo>
                  <a:cubicBezTo>
                    <a:pt x="102" y="126"/>
                    <a:pt x="102" y="126"/>
                    <a:pt x="102" y="126"/>
                  </a:cubicBezTo>
                  <a:cubicBezTo>
                    <a:pt x="102" y="127"/>
                    <a:pt x="101" y="129"/>
                    <a:pt x="98" y="132"/>
                  </a:cubicBezTo>
                  <a:close/>
                  <a:moveTo>
                    <a:pt x="0" y="123"/>
                  </a:moveTo>
                  <a:cubicBezTo>
                    <a:pt x="0" y="122"/>
                    <a:pt x="0" y="122"/>
                    <a:pt x="0" y="122"/>
                  </a:cubicBezTo>
                  <a:cubicBezTo>
                    <a:pt x="0" y="120"/>
                    <a:pt x="0" y="119"/>
                    <a:pt x="0" y="117"/>
                  </a:cubicBezTo>
                  <a:cubicBezTo>
                    <a:pt x="6" y="116"/>
                    <a:pt x="6" y="116"/>
                    <a:pt x="6" y="116"/>
                  </a:cubicBezTo>
                  <a:cubicBezTo>
                    <a:pt x="6" y="118"/>
                    <a:pt x="6" y="120"/>
                    <a:pt x="6" y="121"/>
                  </a:cubicBezTo>
                  <a:cubicBezTo>
                    <a:pt x="6" y="122"/>
                    <a:pt x="6" y="122"/>
                    <a:pt x="6" y="122"/>
                  </a:cubicBezTo>
                  <a:lnTo>
                    <a:pt x="0" y="123"/>
                  </a:lnTo>
                  <a:close/>
                  <a:moveTo>
                    <a:pt x="117" y="119"/>
                  </a:moveTo>
                  <a:cubicBezTo>
                    <a:pt x="117" y="117"/>
                    <a:pt x="117" y="115"/>
                    <a:pt x="116" y="113"/>
                  </a:cubicBezTo>
                  <a:cubicBezTo>
                    <a:pt x="122" y="112"/>
                    <a:pt x="122" y="112"/>
                    <a:pt x="122" y="112"/>
                  </a:cubicBezTo>
                  <a:cubicBezTo>
                    <a:pt x="122" y="114"/>
                    <a:pt x="123" y="116"/>
                    <a:pt x="123" y="118"/>
                  </a:cubicBezTo>
                  <a:lnTo>
                    <a:pt x="117" y="119"/>
                  </a:lnTo>
                  <a:close/>
                  <a:moveTo>
                    <a:pt x="89" y="115"/>
                  </a:moveTo>
                  <a:cubicBezTo>
                    <a:pt x="89" y="114"/>
                    <a:pt x="89" y="114"/>
                    <a:pt x="89" y="113"/>
                  </a:cubicBezTo>
                  <a:cubicBezTo>
                    <a:pt x="89" y="112"/>
                    <a:pt x="89" y="111"/>
                    <a:pt x="89" y="110"/>
                  </a:cubicBezTo>
                  <a:cubicBezTo>
                    <a:pt x="89" y="109"/>
                    <a:pt x="89" y="109"/>
                    <a:pt x="89" y="109"/>
                  </a:cubicBezTo>
                  <a:cubicBezTo>
                    <a:pt x="95" y="109"/>
                    <a:pt x="95" y="109"/>
                    <a:pt x="95" y="109"/>
                  </a:cubicBezTo>
                  <a:cubicBezTo>
                    <a:pt x="95" y="110"/>
                    <a:pt x="95" y="110"/>
                    <a:pt x="95" y="110"/>
                  </a:cubicBezTo>
                  <a:cubicBezTo>
                    <a:pt x="95" y="111"/>
                    <a:pt x="95" y="112"/>
                    <a:pt x="95" y="113"/>
                  </a:cubicBezTo>
                  <a:cubicBezTo>
                    <a:pt x="95" y="113"/>
                    <a:pt x="95" y="114"/>
                    <a:pt x="95" y="114"/>
                  </a:cubicBezTo>
                  <a:lnTo>
                    <a:pt x="89" y="115"/>
                  </a:lnTo>
                  <a:close/>
                  <a:moveTo>
                    <a:pt x="6" y="105"/>
                  </a:moveTo>
                  <a:cubicBezTo>
                    <a:pt x="0" y="105"/>
                    <a:pt x="0" y="105"/>
                    <a:pt x="0" y="105"/>
                  </a:cubicBezTo>
                  <a:cubicBezTo>
                    <a:pt x="0" y="103"/>
                    <a:pt x="0" y="102"/>
                    <a:pt x="0" y="100"/>
                  </a:cubicBezTo>
                  <a:cubicBezTo>
                    <a:pt x="0" y="100"/>
                    <a:pt x="0" y="99"/>
                    <a:pt x="0" y="99"/>
                  </a:cubicBezTo>
                  <a:cubicBezTo>
                    <a:pt x="6" y="99"/>
                    <a:pt x="6" y="99"/>
                    <a:pt x="6" y="99"/>
                  </a:cubicBezTo>
                  <a:cubicBezTo>
                    <a:pt x="6" y="100"/>
                    <a:pt x="6" y="100"/>
                    <a:pt x="6" y="100"/>
                  </a:cubicBezTo>
                  <a:cubicBezTo>
                    <a:pt x="6" y="102"/>
                    <a:pt x="6" y="103"/>
                    <a:pt x="6" y="105"/>
                  </a:cubicBezTo>
                  <a:close/>
                  <a:moveTo>
                    <a:pt x="115" y="101"/>
                  </a:moveTo>
                  <a:cubicBezTo>
                    <a:pt x="115" y="100"/>
                    <a:pt x="115" y="98"/>
                    <a:pt x="114" y="97"/>
                  </a:cubicBezTo>
                  <a:cubicBezTo>
                    <a:pt x="114" y="97"/>
                    <a:pt x="114" y="97"/>
                    <a:pt x="114" y="97"/>
                  </a:cubicBezTo>
                  <a:cubicBezTo>
                    <a:pt x="114" y="96"/>
                    <a:pt x="114" y="95"/>
                    <a:pt x="115" y="94"/>
                  </a:cubicBezTo>
                  <a:cubicBezTo>
                    <a:pt x="120" y="96"/>
                    <a:pt x="120" y="96"/>
                    <a:pt x="120" y="96"/>
                  </a:cubicBezTo>
                  <a:cubicBezTo>
                    <a:pt x="120" y="96"/>
                    <a:pt x="120" y="97"/>
                    <a:pt x="120" y="97"/>
                  </a:cubicBezTo>
                  <a:cubicBezTo>
                    <a:pt x="120" y="97"/>
                    <a:pt x="120" y="99"/>
                    <a:pt x="121" y="101"/>
                  </a:cubicBezTo>
                  <a:lnTo>
                    <a:pt x="115" y="101"/>
                  </a:lnTo>
                  <a:close/>
                  <a:moveTo>
                    <a:pt x="87" y="99"/>
                  </a:moveTo>
                  <a:cubicBezTo>
                    <a:pt x="87" y="98"/>
                    <a:pt x="87" y="97"/>
                    <a:pt x="87" y="96"/>
                  </a:cubicBezTo>
                  <a:cubicBezTo>
                    <a:pt x="87" y="95"/>
                    <a:pt x="88" y="92"/>
                    <a:pt x="91" y="92"/>
                  </a:cubicBezTo>
                  <a:cubicBezTo>
                    <a:pt x="92" y="92"/>
                    <a:pt x="92" y="92"/>
                    <a:pt x="93" y="92"/>
                  </a:cubicBezTo>
                  <a:cubicBezTo>
                    <a:pt x="94" y="98"/>
                    <a:pt x="94" y="98"/>
                    <a:pt x="94" y="98"/>
                  </a:cubicBezTo>
                  <a:cubicBezTo>
                    <a:pt x="93" y="98"/>
                    <a:pt x="92" y="98"/>
                    <a:pt x="91" y="98"/>
                  </a:cubicBezTo>
                  <a:cubicBezTo>
                    <a:pt x="91" y="98"/>
                    <a:pt x="92" y="98"/>
                    <a:pt x="92" y="97"/>
                  </a:cubicBezTo>
                  <a:lnTo>
                    <a:pt x="87" y="99"/>
                  </a:lnTo>
                  <a:close/>
                  <a:moveTo>
                    <a:pt x="106" y="95"/>
                  </a:moveTo>
                  <a:cubicBezTo>
                    <a:pt x="104" y="90"/>
                    <a:pt x="104" y="90"/>
                    <a:pt x="104" y="90"/>
                  </a:cubicBezTo>
                  <a:cubicBezTo>
                    <a:pt x="104" y="90"/>
                    <a:pt x="105" y="89"/>
                    <a:pt x="105" y="89"/>
                  </a:cubicBezTo>
                  <a:cubicBezTo>
                    <a:pt x="106" y="89"/>
                    <a:pt x="107" y="88"/>
                    <a:pt x="108" y="87"/>
                  </a:cubicBezTo>
                  <a:cubicBezTo>
                    <a:pt x="112" y="91"/>
                    <a:pt x="112" y="91"/>
                    <a:pt x="112" y="91"/>
                  </a:cubicBezTo>
                  <a:cubicBezTo>
                    <a:pt x="111" y="92"/>
                    <a:pt x="110" y="93"/>
                    <a:pt x="108" y="94"/>
                  </a:cubicBezTo>
                  <a:cubicBezTo>
                    <a:pt x="108" y="94"/>
                    <a:pt x="107" y="95"/>
                    <a:pt x="106" y="95"/>
                  </a:cubicBezTo>
                  <a:close/>
                  <a:moveTo>
                    <a:pt x="12" y="93"/>
                  </a:moveTo>
                  <a:cubicBezTo>
                    <a:pt x="9" y="88"/>
                    <a:pt x="9" y="88"/>
                    <a:pt x="9" y="88"/>
                  </a:cubicBezTo>
                  <a:cubicBezTo>
                    <a:pt x="11" y="87"/>
                    <a:pt x="13" y="86"/>
                    <a:pt x="16" y="86"/>
                  </a:cubicBezTo>
                  <a:cubicBezTo>
                    <a:pt x="17" y="91"/>
                    <a:pt x="17" y="91"/>
                    <a:pt x="17" y="91"/>
                  </a:cubicBezTo>
                  <a:cubicBezTo>
                    <a:pt x="15" y="92"/>
                    <a:pt x="13" y="92"/>
                    <a:pt x="12" y="93"/>
                  </a:cubicBezTo>
                  <a:close/>
                  <a:moveTo>
                    <a:pt x="123" y="87"/>
                  </a:moveTo>
                  <a:cubicBezTo>
                    <a:pt x="123" y="87"/>
                    <a:pt x="121" y="87"/>
                    <a:pt x="119" y="86"/>
                  </a:cubicBezTo>
                  <a:cubicBezTo>
                    <a:pt x="119" y="81"/>
                    <a:pt x="119" y="81"/>
                    <a:pt x="119" y="81"/>
                  </a:cubicBezTo>
                  <a:cubicBezTo>
                    <a:pt x="120" y="81"/>
                    <a:pt x="121" y="81"/>
                    <a:pt x="122" y="81"/>
                  </a:cubicBezTo>
                  <a:cubicBezTo>
                    <a:pt x="122" y="81"/>
                    <a:pt x="122" y="80"/>
                    <a:pt x="122" y="80"/>
                  </a:cubicBezTo>
                  <a:cubicBezTo>
                    <a:pt x="124" y="78"/>
                    <a:pt x="124" y="78"/>
                    <a:pt x="124" y="78"/>
                  </a:cubicBezTo>
                  <a:cubicBezTo>
                    <a:pt x="129" y="82"/>
                    <a:pt x="129" y="82"/>
                    <a:pt x="129" y="82"/>
                  </a:cubicBezTo>
                  <a:cubicBezTo>
                    <a:pt x="127" y="83"/>
                    <a:pt x="127" y="83"/>
                    <a:pt x="127" y="83"/>
                  </a:cubicBezTo>
                  <a:cubicBezTo>
                    <a:pt x="127" y="84"/>
                    <a:pt x="126" y="85"/>
                    <a:pt x="125" y="86"/>
                  </a:cubicBezTo>
                  <a:cubicBezTo>
                    <a:pt x="125" y="86"/>
                    <a:pt x="125" y="86"/>
                    <a:pt x="125" y="86"/>
                  </a:cubicBezTo>
                  <a:cubicBezTo>
                    <a:pt x="126" y="87"/>
                    <a:pt x="126" y="87"/>
                    <a:pt x="126" y="87"/>
                  </a:cubicBezTo>
                  <a:lnTo>
                    <a:pt x="123" y="87"/>
                  </a:lnTo>
                  <a:close/>
                  <a:moveTo>
                    <a:pt x="29" y="87"/>
                  </a:moveTo>
                  <a:cubicBezTo>
                    <a:pt x="25" y="82"/>
                    <a:pt x="25" y="82"/>
                    <a:pt x="25" y="82"/>
                  </a:cubicBezTo>
                  <a:cubicBezTo>
                    <a:pt x="26" y="81"/>
                    <a:pt x="27" y="80"/>
                    <a:pt x="28" y="79"/>
                  </a:cubicBezTo>
                  <a:cubicBezTo>
                    <a:pt x="33" y="81"/>
                    <a:pt x="33" y="81"/>
                    <a:pt x="33" y="81"/>
                  </a:cubicBezTo>
                  <a:cubicBezTo>
                    <a:pt x="32" y="83"/>
                    <a:pt x="31" y="85"/>
                    <a:pt x="29" y="87"/>
                  </a:cubicBezTo>
                  <a:close/>
                  <a:moveTo>
                    <a:pt x="124" y="72"/>
                  </a:moveTo>
                  <a:cubicBezTo>
                    <a:pt x="120" y="68"/>
                    <a:pt x="120" y="68"/>
                    <a:pt x="120" y="68"/>
                  </a:cubicBezTo>
                  <a:cubicBezTo>
                    <a:pt x="124" y="64"/>
                    <a:pt x="124" y="64"/>
                    <a:pt x="124" y="64"/>
                  </a:cubicBezTo>
                  <a:cubicBezTo>
                    <a:pt x="128" y="68"/>
                    <a:pt x="128" y="68"/>
                    <a:pt x="128" y="68"/>
                  </a:cubicBezTo>
                  <a:lnTo>
                    <a:pt x="124" y="72"/>
                  </a:lnTo>
                  <a:close/>
                  <a:moveTo>
                    <a:pt x="27" y="69"/>
                  </a:moveTo>
                  <a:cubicBezTo>
                    <a:pt x="27" y="68"/>
                    <a:pt x="26" y="66"/>
                    <a:pt x="25" y="65"/>
                  </a:cubicBezTo>
                  <a:cubicBezTo>
                    <a:pt x="29" y="61"/>
                    <a:pt x="29" y="61"/>
                    <a:pt x="29" y="61"/>
                  </a:cubicBezTo>
                  <a:cubicBezTo>
                    <a:pt x="31" y="63"/>
                    <a:pt x="32" y="65"/>
                    <a:pt x="33" y="67"/>
                  </a:cubicBezTo>
                  <a:lnTo>
                    <a:pt x="27" y="69"/>
                  </a:lnTo>
                  <a:close/>
                  <a:moveTo>
                    <a:pt x="123" y="57"/>
                  </a:moveTo>
                  <a:cubicBezTo>
                    <a:pt x="117" y="56"/>
                    <a:pt x="117" y="56"/>
                    <a:pt x="117" y="56"/>
                  </a:cubicBezTo>
                  <a:cubicBezTo>
                    <a:pt x="117" y="55"/>
                    <a:pt x="117" y="55"/>
                    <a:pt x="116" y="54"/>
                  </a:cubicBezTo>
                  <a:cubicBezTo>
                    <a:pt x="119" y="49"/>
                    <a:pt x="119" y="49"/>
                    <a:pt x="119" y="49"/>
                  </a:cubicBezTo>
                  <a:cubicBezTo>
                    <a:pt x="122" y="51"/>
                    <a:pt x="123" y="53"/>
                    <a:pt x="123" y="55"/>
                  </a:cubicBezTo>
                  <a:cubicBezTo>
                    <a:pt x="123" y="56"/>
                    <a:pt x="123" y="56"/>
                    <a:pt x="123" y="57"/>
                  </a:cubicBezTo>
                  <a:close/>
                  <a:moveTo>
                    <a:pt x="27" y="53"/>
                  </a:moveTo>
                  <a:cubicBezTo>
                    <a:pt x="21" y="52"/>
                    <a:pt x="21" y="52"/>
                    <a:pt x="21" y="52"/>
                  </a:cubicBezTo>
                  <a:cubicBezTo>
                    <a:pt x="22" y="50"/>
                    <a:pt x="23" y="48"/>
                    <a:pt x="24" y="47"/>
                  </a:cubicBezTo>
                  <a:cubicBezTo>
                    <a:pt x="25" y="46"/>
                    <a:pt x="25" y="46"/>
                    <a:pt x="26" y="45"/>
                  </a:cubicBezTo>
                  <a:cubicBezTo>
                    <a:pt x="29" y="50"/>
                    <a:pt x="29" y="50"/>
                    <a:pt x="29" y="50"/>
                  </a:cubicBezTo>
                  <a:cubicBezTo>
                    <a:pt x="29" y="50"/>
                    <a:pt x="28" y="50"/>
                    <a:pt x="28" y="51"/>
                  </a:cubicBezTo>
                  <a:cubicBezTo>
                    <a:pt x="28" y="51"/>
                    <a:pt x="27" y="52"/>
                    <a:pt x="27" y="53"/>
                  </a:cubicBezTo>
                  <a:close/>
                  <a:moveTo>
                    <a:pt x="39" y="49"/>
                  </a:moveTo>
                  <a:cubicBezTo>
                    <a:pt x="38" y="43"/>
                    <a:pt x="38" y="43"/>
                    <a:pt x="38" y="43"/>
                  </a:cubicBezTo>
                  <a:cubicBezTo>
                    <a:pt x="38" y="43"/>
                    <a:pt x="38" y="43"/>
                    <a:pt x="38" y="43"/>
                  </a:cubicBezTo>
                  <a:cubicBezTo>
                    <a:pt x="38" y="43"/>
                    <a:pt x="39" y="43"/>
                    <a:pt x="40" y="40"/>
                  </a:cubicBezTo>
                  <a:cubicBezTo>
                    <a:pt x="45" y="43"/>
                    <a:pt x="45" y="43"/>
                    <a:pt x="45" y="43"/>
                  </a:cubicBezTo>
                  <a:cubicBezTo>
                    <a:pt x="43" y="46"/>
                    <a:pt x="41" y="48"/>
                    <a:pt x="39" y="49"/>
                  </a:cubicBezTo>
                  <a:close/>
                  <a:moveTo>
                    <a:pt x="127" y="46"/>
                  </a:moveTo>
                  <a:cubicBezTo>
                    <a:pt x="123" y="42"/>
                    <a:pt x="123" y="42"/>
                    <a:pt x="123" y="42"/>
                  </a:cubicBezTo>
                  <a:cubicBezTo>
                    <a:pt x="124" y="40"/>
                    <a:pt x="125" y="39"/>
                    <a:pt x="126" y="38"/>
                  </a:cubicBezTo>
                  <a:cubicBezTo>
                    <a:pt x="131" y="40"/>
                    <a:pt x="131" y="40"/>
                    <a:pt x="131" y="40"/>
                  </a:cubicBezTo>
                  <a:cubicBezTo>
                    <a:pt x="130" y="42"/>
                    <a:pt x="129" y="45"/>
                    <a:pt x="127" y="46"/>
                  </a:cubicBezTo>
                  <a:close/>
                  <a:moveTo>
                    <a:pt x="121" y="39"/>
                  </a:moveTo>
                  <a:cubicBezTo>
                    <a:pt x="121" y="33"/>
                    <a:pt x="121" y="33"/>
                    <a:pt x="121" y="33"/>
                  </a:cubicBezTo>
                  <a:cubicBezTo>
                    <a:pt x="120" y="33"/>
                    <a:pt x="120" y="33"/>
                    <a:pt x="120" y="33"/>
                  </a:cubicBezTo>
                  <a:cubicBezTo>
                    <a:pt x="121" y="33"/>
                    <a:pt x="121" y="32"/>
                    <a:pt x="122" y="32"/>
                  </a:cubicBezTo>
                  <a:cubicBezTo>
                    <a:pt x="122" y="31"/>
                    <a:pt x="123" y="31"/>
                    <a:pt x="124" y="30"/>
                  </a:cubicBezTo>
                  <a:cubicBezTo>
                    <a:pt x="127" y="35"/>
                    <a:pt x="127" y="35"/>
                    <a:pt x="127" y="35"/>
                  </a:cubicBezTo>
                  <a:cubicBezTo>
                    <a:pt x="126" y="35"/>
                    <a:pt x="126" y="36"/>
                    <a:pt x="126" y="36"/>
                  </a:cubicBezTo>
                  <a:cubicBezTo>
                    <a:pt x="125" y="37"/>
                    <a:pt x="124" y="38"/>
                    <a:pt x="122" y="38"/>
                  </a:cubicBezTo>
                  <a:cubicBezTo>
                    <a:pt x="122" y="39"/>
                    <a:pt x="121" y="39"/>
                    <a:pt x="121" y="39"/>
                  </a:cubicBezTo>
                  <a:close/>
                  <a:moveTo>
                    <a:pt x="109" y="36"/>
                  </a:moveTo>
                  <a:cubicBezTo>
                    <a:pt x="108" y="36"/>
                    <a:pt x="107" y="36"/>
                    <a:pt x="106" y="36"/>
                  </a:cubicBezTo>
                  <a:cubicBezTo>
                    <a:pt x="105" y="36"/>
                    <a:pt x="105" y="36"/>
                    <a:pt x="104" y="36"/>
                  </a:cubicBezTo>
                  <a:cubicBezTo>
                    <a:pt x="103" y="30"/>
                    <a:pt x="103" y="30"/>
                    <a:pt x="103" y="30"/>
                  </a:cubicBezTo>
                  <a:cubicBezTo>
                    <a:pt x="104" y="30"/>
                    <a:pt x="105" y="30"/>
                    <a:pt x="106" y="30"/>
                  </a:cubicBezTo>
                  <a:cubicBezTo>
                    <a:pt x="107" y="30"/>
                    <a:pt x="109" y="30"/>
                    <a:pt x="110" y="30"/>
                  </a:cubicBezTo>
                  <a:lnTo>
                    <a:pt x="109" y="36"/>
                  </a:lnTo>
                  <a:close/>
                  <a:moveTo>
                    <a:pt x="50" y="33"/>
                  </a:moveTo>
                  <a:cubicBezTo>
                    <a:pt x="45" y="29"/>
                    <a:pt x="45" y="29"/>
                    <a:pt x="45" y="29"/>
                  </a:cubicBezTo>
                  <a:cubicBezTo>
                    <a:pt x="47" y="27"/>
                    <a:pt x="50" y="26"/>
                    <a:pt x="53" y="27"/>
                  </a:cubicBezTo>
                  <a:cubicBezTo>
                    <a:pt x="52" y="33"/>
                    <a:pt x="52" y="33"/>
                    <a:pt x="52" y="33"/>
                  </a:cubicBezTo>
                  <a:cubicBezTo>
                    <a:pt x="52" y="32"/>
                    <a:pt x="52" y="32"/>
                    <a:pt x="51" y="32"/>
                  </a:cubicBezTo>
                  <a:cubicBezTo>
                    <a:pt x="50" y="32"/>
                    <a:pt x="50" y="33"/>
                    <a:pt x="50" y="33"/>
                  </a:cubicBezTo>
                  <a:close/>
                  <a:moveTo>
                    <a:pt x="91" y="32"/>
                  </a:moveTo>
                  <a:cubicBezTo>
                    <a:pt x="91" y="31"/>
                    <a:pt x="91" y="30"/>
                    <a:pt x="91" y="28"/>
                  </a:cubicBezTo>
                  <a:cubicBezTo>
                    <a:pt x="91" y="28"/>
                    <a:pt x="91" y="28"/>
                    <a:pt x="90" y="27"/>
                  </a:cubicBezTo>
                  <a:cubicBezTo>
                    <a:pt x="95" y="24"/>
                    <a:pt x="95" y="24"/>
                    <a:pt x="95" y="24"/>
                  </a:cubicBezTo>
                  <a:cubicBezTo>
                    <a:pt x="96" y="25"/>
                    <a:pt x="97" y="27"/>
                    <a:pt x="97" y="28"/>
                  </a:cubicBezTo>
                  <a:cubicBezTo>
                    <a:pt x="97" y="29"/>
                    <a:pt x="97" y="29"/>
                    <a:pt x="97" y="30"/>
                  </a:cubicBezTo>
                  <a:lnTo>
                    <a:pt x="91" y="32"/>
                  </a:lnTo>
                  <a:close/>
                  <a:moveTo>
                    <a:pt x="59" y="28"/>
                  </a:moveTo>
                  <a:cubicBezTo>
                    <a:pt x="59" y="28"/>
                    <a:pt x="58" y="28"/>
                    <a:pt x="58" y="27"/>
                  </a:cubicBezTo>
                  <a:cubicBezTo>
                    <a:pt x="57" y="26"/>
                    <a:pt x="56" y="25"/>
                    <a:pt x="55" y="24"/>
                  </a:cubicBezTo>
                  <a:cubicBezTo>
                    <a:pt x="60" y="21"/>
                    <a:pt x="60" y="21"/>
                    <a:pt x="60" y="21"/>
                  </a:cubicBezTo>
                  <a:cubicBezTo>
                    <a:pt x="60" y="22"/>
                    <a:pt x="61" y="22"/>
                    <a:pt x="61" y="22"/>
                  </a:cubicBezTo>
                  <a:cubicBezTo>
                    <a:pt x="63" y="23"/>
                    <a:pt x="64" y="25"/>
                    <a:pt x="64" y="26"/>
                  </a:cubicBezTo>
                  <a:lnTo>
                    <a:pt x="59" y="28"/>
                  </a:lnTo>
                  <a:close/>
                  <a:moveTo>
                    <a:pt x="82" y="21"/>
                  </a:moveTo>
                  <a:cubicBezTo>
                    <a:pt x="81" y="20"/>
                    <a:pt x="79" y="19"/>
                    <a:pt x="77" y="16"/>
                  </a:cubicBezTo>
                  <a:cubicBezTo>
                    <a:pt x="81" y="13"/>
                    <a:pt x="81" y="13"/>
                    <a:pt x="81" y="13"/>
                  </a:cubicBezTo>
                  <a:cubicBezTo>
                    <a:pt x="83" y="14"/>
                    <a:pt x="84" y="15"/>
                    <a:pt x="85" y="16"/>
                  </a:cubicBezTo>
                  <a:lnTo>
                    <a:pt x="82" y="21"/>
                  </a:lnTo>
                  <a:close/>
                  <a:moveTo>
                    <a:pt x="59" y="14"/>
                  </a:moveTo>
                  <a:cubicBezTo>
                    <a:pt x="55" y="10"/>
                    <a:pt x="55" y="10"/>
                    <a:pt x="55" y="10"/>
                  </a:cubicBezTo>
                  <a:cubicBezTo>
                    <a:pt x="57" y="8"/>
                    <a:pt x="59" y="8"/>
                    <a:pt x="62" y="7"/>
                  </a:cubicBezTo>
                  <a:cubicBezTo>
                    <a:pt x="63" y="13"/>
                    <a:pt x="63" y="13"/>
                    <a:pt x="63" y="13"/>
                  </a:cubicBezTo>
                  <a:cubicBezTo>
                    <a:pt x="61" y="13"/>
                    <a:pt x="59" y="14"/>
                    <a:pt x="59" y="14"/>
                  </a:cubicBezTo>
                  <a:close/>
                  <a:moveTo>
                    <a:pt x="74" y="6"/>
                  </a:moveTo>
                  <a:cubicBezTo>
                    <a:pt x="68" y="5"/>
                    <a:pt x="68" y="5"/>
                    <a:pt x="68" y="5"/>
                  </a:cubicBezTo>
                  <a:cubicBezTo>
                    <a:pt x="69" y="2"/>
                    <a:pt x="71" y="0"/>
                    <a:pt x="74" y="0"/>
                  </a:cubicBezTo>
                  <a:cubicBezTo>
                    <a:pt x="75" y="0"/>
                    <a:pt x="76" y="0"/>
                    <a:pt x="76" y="1"/>
                  </a:cubicBezTo>
                  <a:cubicBezTo>
                    <a:pt x="77" y="1"/>
                    <a:pt x="77" y="1"/>
                    <a:pt x="78" y="2"/>
                  </a:cubicBezTo>
                  <a:cubicBezTo>
                    <a:pt x="73" y="6"/>
                    <a:pt x="73" y="6"/>
                    <a:pt x="73" y="6"/>
                  </a:cubicBezTo>
                  <a:cubicBezTo>
                    <a:pt x="73" y="6"/>
                    <a:pt x="74" y="6"/>
                    <a:pt x="74"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59" name="ísľîḑe">
              <a:extLst>
                <a:ext uri="{FF2B5EF4-FFF2-40B4-BE49-F238E27FC236}">
                  <a16:creationId xmlns:a16="http://schemas.microsoft.com/office/drawing/2014/main" id="{37F28EC6-9636-4FE4-8473-9845E351E18B}"/>
                </a:ext>
              </a:extLst>
            </p:cNvPr>
            <p:cNvSpPr/>
            <p:nvPr/>
          </p:nvSpPr>
          <p:spPr bwMode="auto">
            <a:xfrm>
              <a:off x="9691688" y="5302250"/>
              <a:ext cx="125413" cy="23813"/>
            </a:xfrm>
            <a:custGeom>
              <a:avLst/>
              <a:gdLst>
                <a:gd name="T0" fmla="*/ 22 w 59"/>
                <a:gd name="T1" fmla="*/ 11 h 11"/>
                <a:gd name="T2" fmla="*/ 20 w 59"/>
                <a:gd name="T3" fmla="*/ 11 h 11"/>
                <a:gd name="T4" fmla="*/ 20 w 59"/>
                <a:gd name="T5" fmla="*/ 5 h 11"/>
                <a:gd name="T6" fmla="*/ 23 w 59"/>
                <a:gd name="T7" fmla="*/ 5 h 11"/>
                <a:gd name="T8" fmla="*/ 26 w 59"/>
                <a:gd name="T9" fmla="*/ 5 h 11"/>
                <a:gd name="T10" fmla="*/ 26 w 59"/>
                <a:gd name="T11" fmla="*/ 11 h 11"/>
                <a:gd name="T12" fmla="*/ 22 w 59"/>
                <a:gd name="T13" fmla="*/ 11 h 11"/>
                <a:gd name="T14" fmla="*/ 8 w 59"/>
                <a:gd name="T15" fmla="*/ 10 h 11"/>
                <a:gd name="T16" fmla="*/ 0 w 59"/>
                <a:gd name="T17" fmla="*/ 7 h 11"/>
                <a:gd name="T18" fmla="*/ 6 w 59"/>
                <a:gd name="T19" fmla="*/ 5 h 11"/>
                <a:gd name="T20" fmla="*/ 5 w 59"/>
                <a:gd name="T21" fmla="*/ 4 h 11"/>
                <a:gd name="T22" fmla="*/ 9 w 59"/>
                <a:gd name="T23" fmla="*/ 4 h 11"/>
                <a:gd name="T24" fmla="*/ 8 w 59"/>
                <a:gd name="T25" fmla="*/ 10 h 11"/>
                <a:gd name="T26" fmla="*/ 38 w 59"/>
                <a:gd name="T27" fmla="*/ 10 h 11"/>
                <a:gd name="T28" fmla="*/ 38 w 59"/>
                <a:gd name="T29" fmla="*/ 4 h 11"/>
                <a:gd name="T30" fmla="*/ 43 w 59"/>
                <a:gd name="T31" fmla="*/ 3 h 11"/>
                <a:gd name="T32" fmla="*/ 44 w 59"/>
                <a:gd name="T33" fmla="*/ 9 h 11"/>
                <a:gd name="T34" fmla="*/ 38 w 59"/>
                <a:gd name="T35" fmla="*/ 10 h 11"/>
                <a:gd name="T36" fmla="*/ 56 w 59"/>
                <a:gd name="T37" fmla="*/ 6 h 11"/>
                <a:gd name="T38" fmla="*/ 54 w 59"/>
                <a:gd name="T39" fmla="*/ 1 h 11"/>
                <a:gd name="T40" fmla="*/ 57 w 59"/>
                <a:gd name="T41" fmla="*/ 0 h 11"/>
                <a:gd name="T42" fmla="*/ 59 w 59"/>
                <a:gd name="T43" fmla="*/ 5 h 11"/>
                <a:gd name="T44" fmla="*/ 56 w 59"/>
                <a:gd name="T45"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 h="11">
                  <a:moveTo>
                    <a:pt x="22" y="11"/>
                  </a:moveTo>
                  <a:cubicBezTo>
                    <a:pt x="22" y="11"/>
                    <a:pt x="21" y="11"/>
                    <a:pt x="20" y="11"/>
                  </a:cubicBezTo>
                  <a:cubicBezTo>
                    <a:pt x="20" y="5"/>
                    <a:pt x="20" y="5"/>
                    <a:pt x="20" y="5"/>
                  </a:cubicBezTo>
                  <a:cubicBezTo>
                    <a:pt x="21" y="5"/>
                    <a:pt x="22" y="5"/>
                    <a:pt x="23" y="5"/>
                  </a:cubicBezTo>
                  <a:cubicBezTo>
                    <a:pt x="24" y="5"/>
                    <a:pt x="25" y="5"/>
                    <a:pt x="26" y="5"/>
                  </a:cubicBezTo>
                  <a:cubicBezTo>
                    <a:pt x="26" y="11"/>
                    <a:pt x="26" y="11"/>
                    <a:pt x="26" y="11"/>
                  </a:cubicBezTo>
                  <a:cubicBezTo>
                    <a:pt x="25" y="11"/>
                    <a:pt x="24" y="11"/>
                    <a:pt x="22" y="11"/>
                  </a:cubicBezTo>
                  <a:close/>
                  <a:moveTo>
                    <a:pt x="8" y="10"/>
                  </a:moveTo>
                  <a:cubicBezTo>
                    <a:pt x="3" y="9"/>
                    <a:pt x="1" y="9"/>
                    <a:pt x="0" y="7"/>
                  </a:cubicBezTo>
                  <a:cubicBezTo>
                    <a:pt x="6" y="5"/>
                    <a:pt x="6" y="5"/>
                    <a:pt x="6" y="5"/>
                  </a:cubicBezTo>
                  <a:cubicBezTo>
                    <a:pt x="5" y="4"/>
                    <a:pt x="5" y="4"/>
                    <a:pt x="5" y="4"/>
                  </a:cubicBezTo>
                  <a:cubicBezTo>
                    <a:pt x="5" y="4"/>
                    <a:pt x="5" y="4"/>
                    <a:pt x="9" y="4"/>
                  </a:cubicBezTo>
                  <a:lnTo>
                    <a:pt x="8" y="10"/>
                  </a:lnTo>
                  <a:close/>
                  <a:moveTo>
                    <a:pt x="38" y="10"/>
                  </a:moveTo>
                  <a:cubicBezTo>
                    <a:pt x="38" y="4"/>
                    <a:pt x="38" y="4"/>
                    <a:pt x="38" y="4"/>
                  </a:cubicBezTo>
                  <a:cubicBezTo>
                    <a:pt x="39" y="4"/>
                    <a:pt x="41" y="4"/>
                    <a:pt x="43" y="3"/>
                  </a:cubicBezTo>
                  <a:cubicBezTo>
                    <a:pt x="44" y="9"/>
                    <a:pt x="44" y="9"/>
                    <a:pt x="44" y="9"/>
                  </a:cubicBezTo>
                  <a:cubicBezTo>
                    <a:pt x="42" y="10"/>
                    <a:pt x="40" y="10"/>
                    <a:pt x="38" y="10"/>
                  </a:cubicBezTo>
                  <a:close/>
                  <a:moveTo>
                    <a:pt x="56" y="6"/>
                  </a:moveTo>
                  <a:cubicBezTo>
                    <a:pt x="54" y="1"/>
                    <a:pt x="54" y="1"/>
                    <a:pt x="54" y="1"/>
                  </a:cubicBezTo>
                  <a:cubicBezTo>
                    <a:pt x="55" y="0"/>
                    <a:pt x="56" y="0"/>
                    <a:pt x="57" y="0"/>
                  </a:cubicBezTo>
                  <a:cubicBezTo>
                    <a:pt x="59" y="5"/>
                    <a:pt x="59" y="5"/>
                    <a:pt x="59" y="5"/>
                  </a:cubicBezTo>
                  <a:cubicBezTo>
                    <a:pt x="58" y="5"/>
                    <a:pt x="57" y="6"/>
                    <a:pt x="56" y="6"/>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0" name="ïSļïde">
              <a:extLst>
                <a:ext uri="{FF2B5EF4-FFF2-40B4-BE49-F238E27FC236}">
                  <a16:creationId xmlns:a16="http://schemas.microsoft.com/office/drawing/2014/main" id="{23D087C7-47B0-4F06-B2A7-421650071A1F}"/>
                </a:ext>
              </a:extLst>
            </p:cNvPr>
            <p:cNvSpPr/>
            <p:nvPr/>
          </p:nvSpPr>
          <p:spPr bwMode="auto">
            <a:xfrm>
              <a:off x="6731000" y="6467475"/>
              <a:ext cx="200025" cy="42863"/>
            </a:xfrm>
            <a:custGeom>
              <a:avLst/>
              <a:gdLst>
                <a:gd name="T0" fmla="*/ 0 w 93"/>
                <a:gd name="T1" fmla="*/ 20 h 20"/>
                <a:gd name="T2" fmla="*/ 0 w 93"/>
                <a:gd name="T3" fmla="*/ 14 h 20"/>
                <a:gd name="T4" fmla="*/ 6 w 93"/>
                <a:gd name="T5" fmla="*/ 14 h 20"/>
                <a:gd name="T6" fmla="*/ 6 w 93"/>
                <a:gd name="T7" fmla="*/ 20 h 20"/>
                <a:gd name="T8" fmla="*/ 0 w 93"/>
                <a:gd name="T9" fmla="*/ 20 h 20"/>
                <a:gd name="T10" fmla="*/ 18 w 93"/>
                <a:gd name="T11" fmla="*/ 19 h 20"/>
                <a:gd name="T12" fmla="*/ 17 w 93"/>
                <a:gd name="T13" fmla="*/ 13 h 20"/>
                <a:gd name="T14" fmla="*/ 23 w 93"/>
                <a:gd name="T15" fmla="*/ 12 h 20"/>
                <a:gd name="T16" fmla="*/ 24 w 93"/>
                <a:gd name="T17" fmla="*/ 18 h 20"/>
                <a:gd name="T18" fmla="*/ 18 w 93"/>
                <a:gd name="T19" fmla="*/ 19 h 20"/>
                <a:gd name="T20" fmla="*/ 35 w 93"/>
                <a:gd name="T21" fmla="*/ 17 h 20"/>
                <a:gd name="T22" fmla="*/ 35 w 93"/>
                <a:gd name="T23" fmla="*/ 11 h 20"/>
                <a:gd name="T24" fmla="*/ 40 w 93"/>
                <a:gd name="T25" fmla="*/ 10 h 20"/>
                <a:gd name="T26" fmla="*/ 41 w 93"/>
                <a:gd name="T27" fmla="*/ 16 h 20"/>
                <a:gd name="T28" fmla="*/ 35 w 93"/>
                <a:gd name="T29" fmla="*/ 17 h 20"/>
                <a:gd name="T30" fmla="*/ 53 w 93"/>
                <a:gd name="T31" fmla="*/ 14 h 20"/>
                <a:gd name="T32" fmla="*/ 52 w 93"/>
                <a:gd name="T33" fmla="*/ 8 h 20"/>
                <a:gd name="T34" fmla="*/ 58 w 93"/>
                <a:gd name="T35" fmla="*/ 7 h 20"/>
                <a:gd name="T36" fmla="*/ 59 w 93"/>
                <a:gd name="T37" fmla="*/ 13 h 20"/>
                <a:gd name="T38" fmla="*/ 53 w 93"/>
                <a:gd name="T39" fmla="*/ 14 h 20"/>
                <a:gd name="T40" fmla="*/ 70 w 93"/>
                <a:gd name="T41" fmla="*/ 11 h 20"/>
                <a:gd name="T42" fmla="*/ 69 w 93"/>
                <a:gd name="T43" fmla="*/ 5 h 20"/>
                <a:gd name="T44" fmla="*/ 75 w 93"/>
                <a:gd name="T45" fmla="*/ 4 h 20"/>
                <a:gd name="T46" fmla="*/ 76 w 93"/>
                <a:gd name="T47" fmla="*/ 10 h 20"/>
                <a:gd name="T48" fmla="*/ 70 w 93"/>
                <a:gd name="T49" fmla="*/ 11 h 20"/>
                <a:gd name="T50" fmla="*/ 87 w 93"/>
                <a:gd name="T51" fmla="*/ 7 h 20"/>
                <a:gd name="T52" fmla="*/ 86 w 93"/>
                <a:gd name="T53" fmla="*/ 1 h 20"/>
                <a:gd name="T54" fmla="*/ 92 w 93"/>
                <a:gd name="T55" fmla="*/ 0 h 20"/>
                <a:gd name="T56" fmla="*/ 93 w 93"/>
                <a:gd name="T57" fmla="*/ 6 h 20"/>
                <a:gd name="T58" fmla="*/ 87 w 93"/>
                <a:gd name="T59"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3" h="20">
                  <a:moveTo>
                    <a:pt x="0" y="20"/>
                  </a:moveTo>
                  <a:cubicBezTo>
                    <a:pt x="0" y="14"/>
                    <a:pt x="0" y="14"/>
                    <a:pt x="0" y="14"/>
                  </a:cubicBezTo>
                  <a:cubicBezTo>
                    <a:pt x="0" y="14"/>
                    <a:pt x="2" y="14"/>
                    <a:pt x="6" y="14"/>
                  </a:cubicBezTo>
                  <a:cubicBezTo>
                    <a:pt x="6" y="20"/>
                    <a:pt x="6" y="20"/>
                    <a:pt x="6" y="20"/>
                  </a:cubicBezTo>
                  <a:cubicBezTo>
                    <a:pt x="2" y="20"/>
                    <a:pt x="0" y="20"/>
                    <a:pt x="0" y="20"/>
                  </a:cubicBezTo>
                  <a:close/>
                  <a:moveTo>
                    <a:pt x="18" y="19"/>
                  </a:moveTo>
                  <a:cubicBezTo>
                    <a:pt x="17" y="13"/>
                    <a:pt x="17" y="13"/>
                    <a:pt x="17" y="13"/>
                  </a:cubicBezTo>
                  <a:cubicBezTo>
                    <a:pt x="19" y="13"/>
                    <a:pt x="21" y="13"/>
                    <a:pt x="23" y="12"/>
                  </a:cubicBezTo>
                  <a:cubicBezTo>
                    <a:pt x="24" y="18"/>
                    <a:pt x="24" y="18"/>
                    <a:pt x="24" y="18"/>
                  </a:cubicBezTo>
                  <a:cubicBezTo>
                    <a:pt x="22" y="18"/>
                    <a:pt x="20" y="19"/>
                    <a:pt x="18" y="19"/>
                  </a:cubicBezTo>
                  <a:close/>
                  <a:moveTo>
                    <a:pt x="35" y="17"/>
                  </a:moveTo>
                  <a:cubicBezTo>
                    <a:pt x="35" y="11"/>
                    <a:pt x="35" y="11"/>
                    <a:pt x="35" y="11"/>
                  </a:cubicBezTo>
                  <a:cubicBezTo>
                    <a:pt x="36" y="11"/>
                    <a:pt x="38" y="10"/>
                    <a:pt x="40" y="10"/>
                  </a:cubicBezTo>
                  <a:cubicBezTo>
                    <a:pt x="41" y="16"/>
                    <a:pt x="41" y="16"/>
                    <a:pt x="41" y="16"/>
                  </a:cubicBezTo>
                  <a:cubicBezTo>
                    <a:pt x="39" y="16"/>
                    <a:pt x="37" y="17"/>
                    <a:pt x="35" y="17"/>
                  </a:cubicBezTo>
                  <a:close/>
                  <a:moveTo>
                    <a:pt x="53" y="14"/>
                  </a:moveTo>
                  <a:cubicBezTo>
                    <a:pt x="52" y="8"/>
                    <a:pt x="52" y="8"/>
                    <a:pt x="52" y="8"/>
                  </a:cubicBezTo>
                  <a:cubicBezTo>
                    <a:pt x="54" y="8"/>
                    <a:pt x="56" y="8"/>
                    <a:pt x="58" y="7"/>
                  </a:cubicBezTo>
                  <a:cubicBezTo>
                    <a:pt x="59" y="13"/>
                    <a:pt x="59" y="13"/>
                    <a:pt x="59" y="13"/>
                  </a:cubicBezTo>
                  <a:cubicBezTo>
                    <a:pt x="57" y="14"/>
                    <a:pt x="55" y="14"/>
                    <a:pt x="53" y="14"/>
                  </a:cubicBezTo>
                  <a:close/>
                  <a:moveTo>
                    <a:pt x="70" y="11"/>
                  </a:moveTo>
                  <a:cubicBezTo>
                    <a:pt x="69" y="5"/>
                    <a:pt x="69" y="5"/>
                    <a:pt x="69" y="5"/>
                  </a:cubicBezTo>
                  <a:cubicBezTo>
                    <a:pt x="71" y="5"/>
                    <a:pt x="73" y="5"/>
                    <a:pt x="75" y="4"/>
                  </a:cubicBezTo>
                  <a:cubicBezTo>
                    <a:pt x="76" y="10"/>
                    <a:pt x="76" y="10"/>
                    <a:pt x="76" y="10"/>
                  </a:cubicBezTo>
                  <a:cubicBezTo>
                    <a:pt x="74" y="10"/>
                    <a:pt x="72" y="11"/>
                    <a:pt x="70" y="11"/>
                  </a:cubicBezTo>
                  <a:close/>
                  <a:moveTo>
                    <a:pt x="87" y="7"/>
                  </a:moveTo>
                  <a:cubicBezTo>
                    <a:pt x="86" y="1"/>
                    <a:pt x="86" y="1"/>
                    <a:pt x="86" y="1"/>
                  </a:cubicBezTo>
                  <a:cubicBezTo>
                    <a:pt x="88" y="1"/>
                    <a:pt x="90" y="0"/>
                    <a:pt x="92" y="0"/>
                  </a:cubicBezTo>
                  <a:cubicBezTo>
                    <a:pt x="93" y="6"/>
                    <a:pt x="93" y="6"/>
                    <a:pt x="93" y="6"/>
                  </a:cubicBezTo>
                  <a:cubicBezTo>
                    <a:pt x="91" y="6"/>
                    <a:pt x="89" y="7"/>
                    <a:pt x="87"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1" name="ïślíḋê">
              <a:extLst>
                <a:ext uri="{FF2B5EF4-FFF2-40B4-BE49-F238E27FC236}">
                  <a16:creationId xmlns:a16="http://schemas.microsoft.com/office/drawing/2014/main" id="{5925A09F-270A-4BB8-915E-3BFF166D52EF}"/>
                </a:ext>
              </a:extLst>
            </p:cNvPr>
            <p:cNvSpPr/>
            <p:nvPr/>
          </p:nvSpPr>
          <p:spPr bwMode="auto">
            <a:xfrm>
              <a:off x="4979988" y="4100513"/>
              <a:ext cx="60325" cy="120650"/>
            </a:xfrm>
            <a:custGeom>
              <a:avLst/>
              <a:gdLst>
                <a:gd name="T0" fmla="*/ 22 w 28"/>
                <a:gd name="T1" fmla="*/ 56 h 56"/>
                <a:gd name="T2" fmla="*/ 21 w 28"/>
                <a:gd name="T3" fmla="*/ 51 h 56"/>
                <a:gd name="T4" fmla="*/ 26 w 28"/>
                <a:gd name="T5" fmla="*/ 49 h 56"/>
                <a:gd name="T6" fmla="*/ 28 w 28"/>
                <a:gd name="T7" fmla="*/ 55 h 56"/>
                <a:gd name="T8" fmla="*/ 22 w 28"/>
                <a:gd name="T9" fmla="*/ 56 h 56"/>
                <a:gd name="T10" fmla="*/ 17 w 28"/>
                <a:gd name="T11" fmla="*/ 40 h 56"/>
                <a:gd name="T12" fmla="*/ 15 w 28"/>
                <a:gd name="T13" fmla="*/ 35 h 56"/>
                <a:gd name="T14" fmla="*/ 21 w 28"/>
                <a:gd name="T15" fmla="*/ 32 h 56"/>
                <a:gd name="T16" fmla="*/ 23 w 28"/>
                <a:gd name="T17" fmla="*/ 38 h 56"/>
                <a:gd name="T18" fmla="*/ 17 w 28"/>
                <a:gd name="T19" fmla="*/ 40 h 56"/>
                <a:gd name="T20" fmla="*/ 11 w 28"/>
                <a:gd name="T21" fmla="*/ 24 h 56"/>
                <a:gd name="T22" fmla="*/ 8 w 28"/>
                <a:gd name="T23" fmla="*/ 19 h 56"/>
                <a:gd name="T24" fmla="*/ 13 w 28"/>
                <a:gd name="T25" fmla="*/ 16 h 56"/>
                <a:gd name="T26" fmla="*/ 16 w 28"/>
                <a:gd name="T27" fmla="*/ 21 h 56"/>
                <a:gd name="T28" fmla="*/ 11 w 28"/>
                <a:gd name="T29" fmla="*/ 24 h 56"/>
                <a:gd name="T30" fmla="*/ 3 w 28"/>
                <a:gd name="T31" fmla="*/ 8 h 56"/>
                <a:gd name="T32" fmla="*/ 0 w 28"/>
                <a:gd name="T33" fmla="*/ 3 h 56"/>
                <a:gd name="T34" fmla="*/ 5 w 28"/>
                <a:gd name="T35" fmla="*/ 0 h 56"/>
                <a:gd name="T36" fmla="*/ 8 w 28"/>
                <a:gd name="T37" fmla="*/ 6 h 56"/>
                <a:gd name="T38" fmla="*/ 3 w 28"/>
                <a:gd name="T39" fmla="*/ 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56">
                  <a:moveTo>
                    <a:pt x="22" y="56"/>
                  </a:moveTo>
                  <a:cubicBezTo>
                    <a:pt x="22" y="55"/>
                    <a:pt x="21" y="53"/>
                    <a:pt x="21" y="51"/>
                  </a:cubicBezTo>
                  <a:cubicBezTo>
                    <a:pt x="26" y="49"/>
                    <a:pt x="26" y="49"/>
                    <a:pt x="26" y="49"/>
                  </a:cubicBezTo>
                  <a:cubicBezTo>
                    <a:pt x="27" y="51"/>
                    <a:pt x="27" y="53"/>
                    <a:pt x="28" y="55"/>
                  </a:cubicBezTo>
                  <a:lnTo>
                    <a:pt x="22" y="56"/>
                  </a:lnTo>
                  <a:close/>
                  <a:moveTo>
                    <a:pt x="17" y="40"/>
                  </a:moveTo>
                  <a:cubicBezTo>
                    <a:pt x="16" y="38"/>
                    <a:pt x="16" y="36"/>
                    <a:pt x="15" y="35"/>
                  </a:cubicBezTo>
                  <a:cubicBezTo>
                    <a:pt x="21" y="32"/>
                    <a:pt x="21" y="32"/>
                    <a:pt x="21" y="32"/>
                  </a:cubicBezTo>
                  <a:cubicBezTo>
                    <a:pt x="21" y="34"/>
                    <a:pt x="22" y="36"/>
                    <a:pt x="23" y="38"/>
                  </a:cubicBezTo>
                  <a:lnTo>
                    <a:pt x="17" y="40"/>
                  </a:lnTo>
                  <a:close/>
                  <a:moveTo>
                    <a:pt x="11" y="24"/>
                  </a:moveTo>
                  <a:cubicBezTo>
                    <a:pt x="10" y="22"/>
                    <a:pt x="9" y="20"/>
                    <a:pt x="8" y="19"/>
                  </a:cubicBezTo>
                  <a:cubicBezTo>
                    <a:pt x="13" y="16"/>
                    <a:pt x="13" y="16"/>
                    <a:pt x="13" y="16"/>
                  </a:cubicBezTo>
                  <a:cubicBezTo>
                    <a:pt x="14" y="18"/>
                    <a:pt x="15" y="20"/>
                    <a:pt x="16" y="21"/>
                  </a:cubicBezTo>
                  <a:lnTo>
                    <a:pt x="11" y="24"/>
                  </a:lnTo>
                  <a:close/>
                  <a:moveTo>
                    <a:pt x="3" y="8"/>
                  </a:moveTo>
                  <a:cubicBezTo>
                    <a:pt x="1" y="5"/>
                    <a:pt x="0" y="4"/>
                    <a:pt x="0" y="3"/>
                  </a:cubicBezTo>
                  <a:cubicBezTo>
                    <a:pt x="5" y="0"/>
                    <a:pt x="5" y="0"/>
                    <a:pt x="5" y="0"/>
                  </a:cubicBezTo>
                  <a:cubicBezTo>
                    <a:pt x="5" y="0"/>
                    <a:pt x="6" y="2"/>
                    <a:pt x="8" y="6"/>
                  </a:cubicBezTo>
                  <a:lnTo>
                    <a:pt x="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2" name="iṣḷïďé">
              <a:extLst>
                <a:ext uri="{FF2B5EF4-FFF2-40B4-BE49-F238E27FC236}">
                  <a16:creationId xmlns:a16="http://schemas.microsoft.com/office/drawing/2014/main" id="{C45089F8-A7DC-48C5-935C-2C649C631079}"/>
                </a:ext>
              </a:extLst>
            </p:cNvPr>
            <p:cNvSpPr/>
            <p:nvPr/>
          </p:nvSpPr>
          <p:spPr bwMode="auto">
            <a:xfrm>
              <a:off x="6918325" y="2940050"/>
              <a:ext cx="55563" cy="106363"/>
            </a:xfrm>
            <a:custGeom>
              <a:avLst/>
              <a:gdLst>
                <a:gd name="T0" fmla="*/ 3 w 26"/>
                <a:gd name="T1" fmla="*/ 50 h 50"/>
                <a:gd name="T2" fmla="*/ 0 w 26"/>
                <a:gd name="T3" fmla="*/ 45 h 50"/>
                <a:gd name="T4" fmla="*/ 0 w 26"/>
                <a:gd name="T5" fmla="*/ 44 h 50"/>
                <a:gd name="T6" fmla="*/ 4 w 26"/>
                <a:gd name="T7" fmla="*/ 49 h 50"/>
                <a:gd name="T8" fmla="*/ 3 w 26"/>
                <a:gd name="T9" fmla="*/ 50 h 50"/>
                <a:gd name="T10" fmla="*/ 13 w 26"/>
                <a:gd name="T11" fmla="*/ 40 h 50"/>
                <a:gd name="T12" fmla="*/ 8 w 26"/>
                <a:gd name="T13" fmla="*/ 37 h 50"/>
                <a:gd name="T14" fmla="*/ 12 w 26"/>
                <a:gd name="T15" fmla="*/ 32 h 50"/>
                <a:gd name="T16" fmla="*/ 16 w 26"/>
                <a:gd name="T17" fmla="*/ 35 h 50"/>
                <a:gd name="T18" fmla="*/ 13 w 26"/>
                <a:gd name="T19" fmla="*/ 40 h 50"/>
                <a:gd name="T20" fmla="*/ 22 w 26"/>
                <a:gd name="T21" fmla="*/ 24 h 50"/>
                <a:gd name="T22" fmla="*/ 16 w 26"/>
                <a:gd name="T23" fmla="*/ 22 h 50"/>
                <a:gd name="T24" fmla="*/ 18 w 26"/>
                <a:gd name="T25" fmla="*/ 17 h 50"/>
                <a:gd name="T26" fmla="*/ 24 w 26"/>
                <a:gd name="T27" fmla="*/ 18 h 50"/>
                <a:gd name="T28" fmla="*/ 22 w 26"/>
                <a:gd name="T29" fmla="*/ 24 h 50"/>
                <a:gd name="T30" fmla="*/ 26 w 26"/>
                <a:gd name="T31" fmla="*/ 6 h 50"/>
                <a:gd name="T32" fmla="*/ 20 w 26"/>
                <a:gd name="T33" fmla="*/ 6 h 50"/>
                <a:gd name="T34" fmla="*/ 20 w 26"/>
                <a:gd name="T35" fmla="*/ 5 h 50"/>
                <a:gd name="T36" fmla="*/ 20 w 26"/>
                <a:gd name="T37" fmla="*/ 1 h 50"/>
                <a:gd name="T38" fmla="*/ 25 w 26"/>
                <a:gd name="T39" fmla="*/ 0 h 50"/>
                <a:gd name="T40" fmla="*/ 26 w 26"/>
                <a:gd name="T41" fmla="*/ 5 h 50"/>
                <a:gd name="T42" fmla="*/ 26 w 26"/>
                <a:gd name="T43" fmla="*/ 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50">
                  <a:moveTo>
                    <a:pt x="3" y="50"/>
                  </a:moveTo>
                  <a:cubicBezTo>
                    <a:pt x="0" y="45"/>
                    <a:pt x="0" y="45"/>
                    <a:pt x="0" y="45"/>
                  </a:cubicBezTo>
                  <a:cubicBezTo>
                    <a:pt x="0" y="44"/>
                    <a:pt x="0" y="44"/>
                    <a:pt x="0" y="44"/>
                  </a:cubicBezTo>
                  <a:cubicBezTo>
                    <a:pt x="4" y="49"/>
                    <a:pt x="4" y="49"/>
                    <a:pt x="4" y="49"/>
                  </a:cubicBezTo>
                  <a:lnTo>
                    <a:pt x="3" y="50"/>
                  </a:lnTo>
                  <a:close/>
                  <a:moveTo>
                    <a:pt x="13" y="40"/>
                  </a:moveTo>
                  <a:cubicBezTo>
                    <a:pt x="8" y="37"/>
                    <a:pt x="8" y="37"/>
                    <a:pt x="8" y="37"/>
                  </a:cubicBezTo>
                  <a:cubicBezTo>
                    <a:pt x="9" y="35"/>
                    <a:pt x="11" y="34"/>
                    <a:pt x="12" y="32"/>
                  </a:cubicBezTo>
                  <a:cubicBezTo>
                    <a:pt x="16" y="35"/>
                    <a:pt x="16" y="35"/>
                    <a:pt x="16" y="35"/>
                  </a:cubicBezTo>
                  <a:cubicBezTo>
                    <a:pt x="15" y="37"/>
                    <a:pt x="14" y="39"/>
                    <a:pt x="13" y="40"/>
                  </a:cubicBezTo>
                  <a:close/>
                  <a:moveTo>
                    <a:pt x="22" y="24"/>
                  </a:moveTo>
                  <a:cubicBezTo>
                    <a:pt x="16" y="22"/>
                    <a:pt x="16" y="22"/>
                    <a:pt x="16" y="22"/>
                  </a:cubicBezTo>
                  <a:cubicBezTo>
                    <a:pt x="17" y="20"/>
                    <a:pt x="18" y="19"/>
                    <a:pt x="18" y="17"/>
                  </a:cubicBezTo>
                  <a:cubicBezTo>
                    <a:pt x="24" y="18"/>
                    <a:pt x="24" y="18"/>
                    <a:pt x="24" y="18"/>
                  </a:cubicBezTo>
                  <a:cubicBezTo>
                    <a:pt x="23" y="20"/>
                    <a:pt x="23" y="22"/>
                    <a:pt x="22" y="24"/>
                  </a:cubicBezTo>
                  <a:close/>
                  <a:moveTo>
                    <a:pt x="26" y="6"/>
                  </a:moveTo>
                  <a:cubicBezTo>
                    <a:pt x="20" y="6"/>
                    <a:pt x="20" y="6"/>
                    <a:pt x="20" y="6"/>
                  </a:cubicBezTo>
                  <a:cubicBezTo>
                    <a:pt x="20" y="5"/>
                    <a:pt x="20" y="5"/>
                    <a:pt x="20" y="5"/>
                  </a:cubicBezTo>
                  <a:cubicBezTo>
                    <a:pt x="20" y="3"/>
                    <a:pt x="20" y="2"/>
                    <a:pt x="20" y="1"/>
                  </a:cubicBezTo>
                  <a:cubicBezTo>
                    <a:pt x="25" y="0"/>
                    <a:pt x="25" y="0"/>
                    <a:pt x="25" y="0"/>
                  </a:cubicBezTo>
                  <a:cubicBezTo>
                    <a:pt x="26" y="2"/>
                    <a:pt x="26" y="3"/>
                    <a:pt x="26" y="5"/>
                  </a:cubicBezTo>
                  <a:lnTo>
                    <a:pt x="26"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3" name="i$ḻïḓê">
              <a:extLst>
                <a:ext uri="{FF2B5EF4-FFF2-40B4-BE49-F238E27FC236}">
                  <a16:creationId xmlns:a16="http://schemas.microsoft.com/office/drawing/2014/main" id="{AD2F7F1D-0853-4A77-8853-FBE3D549E8CF}"/>
                </a:ext>
              </a:extLst>
            </p:cNvPr>
            <p:cNvSpPr/>
            <p:nvPr/>
          </p:nvSpPr>
          <p:spPr bwMode="auto">
            <a:xfrm>
              <a:off x="6845300" y="3368675"/>
              <a:ext cx="22225" cy="125413"/>
            </a:xfrm>
            <a:custGeom>
              <a:avLst/>
              <a:gdLst>
                <a:gd name="T0" fmla="*/ 6 w 14"/>
                <a:gd name="T1" fmla="*/ 79 h 79"/>
                <a:gd name="T2" fmla="*/ 5 w 14"/>
                <a:gd name="T3" fmla="*/ 71 h 79"/>
                <a:gd name="T4" fmla="*/ 13 w 14"/>
                <a:gd name="T5" fmla="*/ 71 h 79"/>
                <a:gd name="T6" fmla="*/ 14 w 14"/>
                <a:gd name="T7" fmla="*/ 78 h 79"/>
                <a:gd name="T8" fmla="*/ 6 w 14"/>
                <a:gd name="T9" fmla="*/ 79 h 79"/>
                <a:gd name="T10" fmla="*/ 4 w 14"/>
                <a:gd name="T11" fmla="*/ 55 h 79"/>
                <a:gd name="T12" fmla="*/ 4 w 14"/>
                <a:gd name="T13" fmla="*/ 48 h 79"/>
                <a:gd name="T14" fmla="*/ 12 w 14"/>
                <a:gd name="T15" fmla="*/ 47 h 79"/>
                <a:gd name="T16" fmla="*/ 12 w 14"/>
                <a:gd name="T17" fmla="*/ 55 h 79"/>
                <a:gd name="T18" fmla="*/ 4 w 14"/>
                <a:gd name="T19" fmla="*/ 55 h 79"/>
                <a:gd name="T20" fmla="*/ 2 w 14"/>
                <a:gd name="T21" fmla="*/ 32 h 79"/>
                <a:gd name="T22" fmla="*/ 1 w 14"/>
                <a:gd name="T23" fmla="*/ 24 h 79"/>
                <a:gd name="T24" fmla="*/ 9 w 14"/>
                <a:gd name="T25" fmla="*/ 24 h 79"/>
                <a:gd name="T26" fmla="*/ 9 w 14"/>
                <a:gd name="T27" fmla="*/ 32 h 79"/>
                <a:gd name="T28" fmla="*/ 2 w 14"/>
                <a:gd name="T29" fmla="*/ 32 h 79"/>
                <a:gd name="T30" fmla="*/ 0 w 14"/>
                <a:gd name="T31" fmla="*/ 9 h 79"/>
                <a:gd name="T32" fmla="*/ 0 w 14"/>
                <a:gd name="T33" fmla="*/ 1 h 79"/>
                <a:gd name="T34" fmla="*/ 6 w 14"/>
                <a:gd name="T35" fmla="*/ 0 h 79"/>
                <a:gd name="T36" fmla="*/ 8 w 14"/>
                <a:gd name="T37" fmla="*/ 8 h 79"/>
                <a:gd name="T38" fmla="*/ 0 w 14"/>
                <a:gd name="T39" fmla="*/ 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79">
                  <a:moveTo>
                    <a:pt x="6" y="79"/>
                  </a:moveTo>
                  <a:lnTo>
                    <a:pt x="5" y="71"/>
                  </a:lnTo>
                  <a:lnTo>
                    <a:pt x="13" y="71"/>
                  </a:lnTo>
                  <a:lnTo>
                    <a:pt x="14" y="78"/>
                  </a:lnTo>
                  <a:lnTo>
                    <a:pt x="6" y="79"/>
                  </a:lnTo>
                  <a:close/>
                  <a:moveTo>
                    <a:pt x="4" y="55"/>
                  </a:moveTo>
                  <a:lnTo>
                    <a:pt x="4" y="48"/>
                  </a:lnTo>
                  <a:lnTo>
                    <a:pt x="12" y="47"/>
                  </a:lnTo>
                  <a:lnTo>
                    <a:pt x="12" y="55"/>
                  </a:lnTo>
                  <a:lnTo>
                    <a:pt x="4" y="55"/>
                  </a:lnTo>
                  <a:close/>
                  <a:moveTo>
                    <a:pt x="2" y="32"/>
                  </a:moveTo>
                  <a:lnTo>
                    <a:pt x="1" y="24"/>
                  </a:lnTo>
                  <a:lnTo>
                    <a:pt x="9" y="24"/>
                  </a:lnTo>
                  <a:lnTo>
                    <a:pt x="9" y="32"/>
                  </a:lnTo>
                  <a:lnTo>
                    <a:pt x="2" y="32"/>
                  </a:lnTo>
                  <a:close/>
                  <a:moveTo>
                    <a:pt x="0" y="9"/>
                  </a:moveTo>
                  <a:lnTo>
                    <a:pt x="0" y="1"/>
                  </a:lnTo>
                  <a:lnTo>
                    <a:pt x="6" y="0"/>
                  </a:lnTo>
                  <a:lnTo>
                    <a:pt x="8" y="8"/>
                  </a:lnTo>
                  <a:lnTo>
                    <a:pt x="0" y="9"/>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4" name="ïSḷîdé">
              <a:extLst>
                <a:ext uri="{FF2B5EF4-FFF2-40B4-BE49-F238E27FC236}">
                  <a16:creationId xmlns:a16="http://schemas.microsoft.com/office/drawing/2014/main" id="{037B582B-6A15-4FF7-870E-CE95A7FF1311}"/>
                </a:ext>
              </a:extLst>
            </p:cNvPr>
            <p:cNvSpPr/>
            <p:nvPr/>
          </p:nvSpPr>
          <p:spPr bwMode="auto">
            <a:xfrm>
              <a:off x="5564188" y="4983163"/>
              <a:ext cx="115888" cy="103188"/>
            </a:xfrm>
            <a:custGeom>
              <a:avLst/>
              <a:gdLst>
                <a:gd name="T0" fmla="*/ 0 w 54"/>
                <a:gd name="T1" fmla="*/ 48 h 48"/>
                <a:gd name="T2" fmla="*/ 0 w 54"/>
                <a:gd name="T3" fmla="*/ 48 h 48"/>
                <a:gd name="T4" fmla="*/ 2 w 54"/>
                <a:gd name="T5" fmla="*/ 41 h 48"/>
                <a:gd name="T6" fmla="*/ 7 w 54"/>
                <a:gd name="T7" fmla="*/ 43 h 48"/>
                <a:gd name="T8" fmla="*/ 6 w 54"/>
                <a:gd name="T9" fmla="*/ 48 h 48"/>
                <a:gd name="T10" fmla="*/ 0 w 54"/>
                <a:gd name="T11" fmla="*/ 48 h 48"/>
                <a:gd name="T12" fmla="*/ 14 w 54"/>
                <a:gd name="T13" fmla="*/ 36 h 48"/>
                <a:gd name="T14" fmla="*/ 11 w 54"/>
                <a:gd name="T15" fmla="*/ 31 h 48"/>
                <a:gd name="T16" fmla="*/ 16 w 54"/>
                <a:gd name="T17" fmla="*/ 29 h 48"/>
                <a:gd name="T18" fmla="*/ 18 w 54"/>
                <a:gd name="T19" fmla="*/ 34 h 48"/>
                <a:gd name="T20" fmla="*/ 14 w 54"/>
                <a:gd name="T21" fmla="*/ 36 h 48"/>
                <a:gd name="T22" fmla="*/ 29 w 54"/>
                <a:gd name="T23" fmla="*/ 31 h 48"/>
                <a:gd name="T24" fmla="*/ 27 w 54"/>
                <a:gd name="T25" fmla="*/ 25 h 48"/>
                <a:gd name="T26" fmla="*/ 32 w 54"/>
                <a:gd name="T27" fmla="*/ 23 h 48"/>
                <a:gd name="T28" fmla="*/ 35 w 54"/>
                <a:gd name="T29" fmla="*/ 27 h 48"/>
                <a:gd name="T30" fmla="*/ 29 w 54"/>
                <a:gd name="T31" fmla="*/ 31 h 48"/>
                <a:gd name="T32" fmla="*/ 43 w 54"/>
                <a:gd name="T33" fmla="*/ 18 h 48"/>
                <a:gd name="T34" fmla="*/ 38 w 54"/>
                <a:gd name="T35" fmla="*/ 14 h 48"/>
                <a:gd name="T36" fmla="*/ 42 w 54"/>
                <a:gd name="T37" fmla="*/ 9 h 48"/>
                <a:gd name="T38" fmla="*/ 46 w 54"/>
                <a:gd name="T39" fmla="*/ 13 h 48"/>
                <a:gd name="T40" fmla="*/ 43 w 54"/>
                <a:gd name="T41" fmla="*/ 18 h 48"/>
                <a:gd name="T42" fmla="*/ 54 w 54"/>
                <a:gd name="T43" fmla="*/ 4 h 48"/>
                <a:gd name="T44" fmla="*/ 50 w 54"/>
                <a:gd name="T45" fmla="*/ 0 h 48"/>
                <a:gd name="T46" fmla="*/ 50 w 54"/>
                <a:gd name="T47" fmla="*/ 0 h 48"/>
                <a:gd name="T48" fmla="*/ 54 w 54"/>
                <a:gd name="T4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 h="48">
                  <a:moveTo>
                    <a:pt x="0" y="48"/>
                  </a:moveTo>
                  <a:cubicBezTo>
                    <a:pt x="0" y="48"/>
                    <a:pt x="0" y="48"/>
                    <a:pt x="0" y="48"/>
                  </a:cubicBezTo>
                  <a:cubicBezTo>
                    <a:pt x="0" y="47"/>
                    <a:pt x="0" y="44"/>
                    <a:pt x="2" y="41"/>
                  </a:cubicBezTo>
                  <a:cubicBezTo>
                    <a:pt x="7" y="43"/>
                    <a:pt x="7" y="43"/>
                    <a:pt x="7" y="43"/>
                  </a:cubicBezTo>
                  <a:cubicBezTo>
                    <a:pt x="6" y="45"/>
                    <a:pt x="6" y="47"/>
                    <a:pt x="6" y="48"/>
                  </a:cubicBezTo>
                  <a:lnTo>
                    <a:pt x="0" y="48"/>
                  </a:lnTo>
                  <a:close/>
                  <a:moveTo>
                    <a:pt x="14" y="36"/>
                  </a:moveTo>
                  <a:cubicBezTo>
                    <a:pt x="11" y="31"/>
                    <a:pt x="11" y="31"/>
                    <a:pt x="11" y="31"/>
                  </a:cubicBezTo>
                  <a:cubicBezTo>
                    <a:pt x="12" y="30"/>
                    <a:pt x="14" y="29"/>
                    <a:pt x="16" y="29"/>
                  </a:cubicBezTo>
                  <a:cubicBezTo>
                    <a:pt x="18" y="34"/>
                    <a:pt x="18" y="34"/>
                    <a:pt x="18" y="34"/>
                  </a:cubicBezTo>
                  <a:cubicBezTo>
                    <a:pt x="16" y="35"/>
                    <a:pt x="15" y="36"/>
                    <a:pt x="14" y="36"/>
                  </a:cubicBezTo>
                  <a:close/>
                  <a:moveTo>
                    <a:pt x="29" y="31"/>
                  </a:moveTo>
                  <a:cubicBezTo>
                    <a:pt x="27" y="25"/>
                    <a:pt x="27" y="25"/>
                    <a:pt x="27" y="25"/>
                  </a:cubicBezTo>
                  <a:cubicBezTo>
                    <a:pt x="29" y="24"/>
                    <a:pt x="31" y="24"/>
                    <a:pt x="32" y="23"/>
                  </a:cubicBezTo>
                  <a:cubicBezTo>
                    <a:pt x="35" y="27"/>
                    <a:pt x="35" y="27"/>
                    <a:pt x="35" y="27"/>
                  </a:cubicBezTo>
                  <a:cubicBezTo>
                    <a:pt x="33" y="29"/>
                    <a:pt x="31" y="30"/>
                    <a:pt x="29" y="31"/>
                  </a:cubicBezTo>
                  <a:close/>
                  <a:moveTo>
                    <a:pt x="43" y="18"/>
                  </a:moveTo>
                  <a:cubicBezTo>
                    <a:pt x="38" y="14"/>
                    <a:pt x="38" y="14"/>
                    <a:pt x="38" y="14"/>
                  </a:cubicBezTo>
                  <a:cubicBezTo>
                    <a:pt x="40" y="12"/>
                    <a:pt x="41" y="11"/>
                    <a:pt x="42" y="9"/>
                  </a:cubicBezTo>
                  <a:cubicBezTo>
                    <a:pt x="46" y="13"/>
                    <a:pt x="46" y="13"/>
                    <a:pt x="46" y="13"/>
                  </a:cubicBezTo>
                  <a:cubicBezTo>
                    <a:pt x="45" y="14"/>
                    <a:pt x="44" y="16"/>
                    <a:pt x="43" y="18"/>
                  </a:cubicBezTo>
                  <a:close/>
                  <a:moveTo>
                    <a:pt x="54" y="4"/>
                  </a:moveTo>
                  <a:cubicBezTo>
                    <a:pt x="50" y="0"/>
                    <a:pt x="50" y="0"/>
                    <a:pt x="50" y="0"/>
                  </a:cubicBezTo>
                  <a:cubicBezTo>
                    <a:pt x="50" y="0"/>
                    <a:pt x="50" y="0"/>
                    <a:pt x="50" y="0"/>
                  </a:cubicBezTo>
                  <a:cubicBezTo>
                    <a:pt x="54" y="4"/>
                    <a:pt x="54" y="4"/>
                    <a:pt x="54" y="4"/>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5" name="ïşľïdê">
              <a:extLst>
                <a:ext uri="{FF2B5EF4-FFF2-40B4-BE49-F238E27FC236}">
                  <a16:creationId xmlns:a16="http://schemas.microsoft.com/office/drawing/2014/main" id="{AE82FE44-14FA-47FF-9D4A-9E591BE265E7}"/>
                </a:ext>
              </a:extLst>
            </p:cNvPr>
            <p:cNvSpPr/>
            <p:nvPr/>
          </p:nvSpPr>
          <p:spPr bwMode="auto">
            <a:xfrm>
              <a:off x="4946650" y="4362450"/>
              <a:ext cx="26988" cy="161925"/>
            </a:xfrm>
            <a:custGeom>
              <a:avLst/>
              <a:gdLst>
                <a:gd name="T0" fmla="*/ 12 w 13"/>
                <a:gd name="T1" fmla="*/ 76 h 76"/>
                <a:gd name="T2" fmla="*/ 6 w 13"/>
                <a:gd name="T3" fmla="*/ 75 h 76"/>
                <a:gd name="T4" fmla="*/ 7 w 13"/>
                <a:gd name="T5" fmla="*/ 70 h 76"/>
                <a:gd name="T6" fmla="*/ 13 w 13"/>
                <a:gd name="T7" fmla="*/ 70 h 76"/>
                <a:gd name="T8" fmla="*/ 12 w 13"/>
                <a:gd name="T9" fmla="*/ 76 h 76"/>
                <a:gd name="T10" fmla="*/ 7 w 13"/>
                <a:gd name="T11" fmla="*/ 58 h 76"/>
                <a:gd name="T12" fmla="*/ 6 w 13"/>
                <a:gd name="T13" fmla="*/ 53 h 76"/>
                <a:gd name="T14" fmla="*/ 12 w 13"/>
                <a:gd name="T15" fmla="*/ 52 h 76"/>
                <a:gd name="T16" fmla="*/ 13 w 13"/>
                <a:gd name="T17" fmla="*/ 58 h 76"/>
                <a:gd name="T18" fmla="*/ 7 w 13"/>
                <a:gd name="T19" fmla="*/ 58 h 76"/>
                <a:gd name="T20" fmla="*/ 5 w 13"/>
                <a:gd name="T21" fmla="*/ 41 h 76"/>
                <a:gd name="T22" fmla="*/ 5 w 13"/>
                <a:gd name="T23" fmla="*/ 35 h 76"/>
                <a:gd name="T24" fmla="*/ 11 w 13"/>
                <a:gd name="T25" fmla="*/ 35 h 76"/>
                <a:gd name="T26" fmla="*/ 11 w 13"/>
                <a:gd name="T27" fmla="*/ 40 h 76"/>
                <a:gd name="T28" fmla="*/ 5 w 13"/>
                <a:gd name="T29" fmla="*/ 41 h 76"/>
                <a:gd name="T30" fmla="*/ 3 w 13"/>
                <a:gd name="T31" fmla="*/ 24 h 76"/>
                <a:gd name="T32" fmla="*/ 3 w 13"/>
                <a:gd name="T33" fmla="*/ 18 h 76"/>
                <a:gd name="T34" fmla="*/ 8 w 13"/>
                <a:gd name="T35" fmla="*/ 17 h 76"/>
                <a:gd name="T36" fmla="*/ 9 w 13"/>
                <a:gd name="T37" fmla="*/ 23 h 76"/>
                <a:gd name="T38" fmla="*/ 3 w 13"/>
                <a:gd name="T39" fmla="*/ 24 h 76"/>
                <a:gd name="T40" fmla="*/ 1 w 13"/>
                <a:gd name="T41" fmla="*/ 6 h 76"/>
                <a:gd name="T42" fmla="*/ 0 w 13"/>
                <a:gd name="T43" fmla="*/ 1 h 76"/>
                <a:gd name="T44" fmla="*/ 6 w 13"/>
                <a:gd name="T45" fmla="*/ 0 h 76"/>
                <a:gd name="T46" fmla="*/ 7 w 13"/>
                <a:gd name="T47" fmla="*/ 5 h 76"/>
                <a:gd name="T48" fmla="*/ 1 w 13"/>
                <a:gd name="T49" fmla="*/ 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 h="76">
                  <a:moveTo>
                    <a:pt x="12" y="76"/>
                  </a:moveTo>
                  <a:cubicBezTo>
                    <a:pt x="6" y="75"/>
                    <a:pt x="6" y="75"/>
                    <a:pt x="6" y="75"/>
                  </a:cubicBezTo>
                  <a:cubicBezTo>
                    <a:pt x="7" y="74"/>
                    <a:pt x="7" y="72"/>
                    <a:pt x="7" y="70"/>
                  </a:cubicBezTo>
                  <a:cubicBezTo>
                    <a:pt x="13" y="70"/>
                    <a:pt x="13" y="70"/>
                    <a:pt x="13" y="70"/>
                  </a:cubicBezTo>
                  <a:cubicBezTo>
                    <a:pt x="13" y="72"/>
                    <a:pt x="12" y="74"/>
                    <a:pt x="12" y="76"/>
                  </a:cubicBezTo>
                  <a:close/>
                  <a:moveTo>
                    <a:pt x="7" y="58"/>
                  </a:moveTo>
                  <a:cubicBezTo>
                    <a:pt x="7" y="57"/>
                    <a:pt x="7" y="55"/>
                    <a:pt x="6" y="53"/>
                  </a:cubicBezTo>
                  <a:cubicBezTo>
                    <a:pt x="12" y="52"/>
                    <a:pt x="12" y="52"/>
                    <a:pt x="12" y="52"/>
                  </a:cubicBezTo>
                  <a:cubicBezTo>
                    <a:pt x="12" y="54"/>
                    <a:pt x="13" y="56"/>
                    <a:pt x="13" y="58"/>
                  </a:cubicBezTo>
                  <a:lnTo>
                    <a:pt x="7" y="58"/>
                  </a:lnTo>
                  <a:close/>
                  <a:moveTo>
                    <a:pt x="5" y="41"/>
                  </a:moveTo>
                  <a:cubicBezTo>
                    <a:pt x="5" y="39"/>
                    <a:pt x="5" y="37"/>
                    <a:pt x="5" y="35"/>
                  </a:cubicBezTo>
                  <a:cubicBezTo>
                    <a:pt x="11" y="35"/>
                    <a:pt x="11" y="35"/>
                    <a:pt x="11" y="35"/>
                  </a:cubicBezTo>
                  <a:cubicBezTo>
                    <a:pt x="11" y="37"/>
                    <a:pt x="11" y="39"/>
                    <a:pt x="11" y="40"/>
                  </a:cubicBezTo>
                  <a:lnTo>
                    <a:pt x="5" y="41"/>
                  </a:lnTo>
                  <a:close/>
                  <a:moveTo>
                    <a:pt x="3" y="24"/>
                  </a:moveTo>
                  <a:cubicBezTo>
                    <a:pt x="3" y="22"/>
                    <a:pt x="3" y="20"/>
                    <a:pt x="3" y="18"/>
                  </a:cubicBezTo>
                  <a:cubicBezTo>
                    <a:pt x="8" y="17"/>
                    <a:pt x="8" y="17"/>
                    <a:pt x="8" y="17"/>
                  </a:cubicBezTo>
                  <a:cubicBezTo>
                    <a:pt x="9" y="19"/>
                    <a:pt x="9" y="21"/>
                    <a:pt x="9" y="23"/>
                  </a:cubicBezTo>
                  <a:lnTo>
                    <a:pt x="3" y="24"/>
                  </a:lnTo>
                  <a:close/>
                  <a:moveTo>
                    <a:pt x="1" y="6"/>
                  </a:moveTo>
                  <a:cubicBezTo>
                    <a:pt x="0" y="3"/>
                    <a:pt x="0" y="1"/>
                    <a:pt x="0" y="1"/>
                  </a:cubicBezTo>
                  <a:cubicBezTo>
                    <a:pt x="6" y="0"/>
                    <a:pt x="6" y="0"/>
                    <a:pt x="6" y="0"/>
                  </a:cubicBezTo>
                  <a:cubicBezTo>
                    <a:pt x="6" y="0"/>
                    <a:pt x="6" y="2"/>
                    <a:pt x="7" y="5"/>
                  </a:cubicBezTo>
                  <a:lnTo>
                    <a:pt x="1"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6" name="íSliḓè">
              <a:extLst>
                <a:ext uri="{FF2B5EF4-FFF2-40B4-BE49-F238E27FC236}">
                  <a16:creationId xmlns:a16="http://schemas.microsoft.com/office/drawing/2014/main" id="{454D5F90-9A21-4063-B239-0441BC92D5E0}"/>
                </a:ext>
              </a:extLst>
            </p:cNvPr>
            <p:cNvSpPr/>
            <p:nvPr/>
          </p:nvSpPr>
          <p:spPr bwMode="auto">
            <a:xfrm>
              <a:off x="4784725" y="3665538"/>
              <a:ext cx="727075" cy="379413"/>
            </a:xfrm>
            <a:custGeom>
              <a:avLst/>
              <a:gdLst>
                <a:gd name="T0" fmla="*/ 248 w 339"/>
                <a:gd name="T1" fmla="*/ 173 h 177"/>
                <a:gd name="T2" fmla="*/ 250 w 339"/>
                <a:gd name="T3" fmla="*/ 164 h 177"/>
                <a:gd name="T4" fmla="*/ 269 w 339"/>
                <a:gd name="T5" fmla="*/ 167 h 177"/>
                <a:gd name="T6" fmla="*/ 276 w 339"/>
                <a:gd name="T7" fmla="*/ 170 h 177"/>
                <a:gd name="T8" fmla="*/ 256 w 339"/>
                <a:gd name="T9" fmla="*/ 164 h 177"/>
                <a:gd name="T10" fmla="*/ 281 w 339"/>
                <a:gd name="T11" fmla="*/ 163 h 177"/>
                <a:gd name="T12" fmla="*/ 211 w 339"/>
                <a:gd name="T13" fmla="*/ 167 h 177"/>
                <a:gd name="T14" fmla="*/ 211 w 339"/>
                <a:gd name="T15" fmla="*/ 161 h 177"/>
                <a:gd name="T16" fmla="*/ 227 w 339"/>
                <a:gd name="T17" fmla="*/ 159 h 177"/>
                <a:gd name="T18" fmla="*/ 227 w 339"/>
                <a:gd name="T19" fmla="*/ 165 h 177"/>
                <a:gd name="T20" fmla="*/ 220 w 339"/>
                <a:gd name="T21" fmla="*/ 153 h 177"/>
                <a:gd name="T22" fmla="*/ 204 w 339"/>
                <a:gd name="T23" fmla="*/ 154 h 177"/>
                <a:gd name="T24" fmla="*/ 210 w 339"/>
                <a:gd name="T25" fmla="*/ 152 h 177"/>
                <a:gd name="T26" fmla="*/ 292 w 339"/>
                <a:gd name="T27" fmla="*/ 150 h 177"/>
                <a:gd name="T28" fmla="*/ 176 w 339"/>
                <a:gd name="T29" fmla="*/ 143 h 177"/>
                <a:gd name="T30" fmla="*/ 185 w 339"/>
                <a:gd name="T31" fmla="*/ 146 h 177"/>
                <a:gd name="T32" fmla="*/ 187 w 339"/>
                <a:gd name="T33" fmla="*/ 141 h 177"/>
                <a:gd name="T34" fmla="*/ 291 w 339"/>
                <a:gd name="T35" fmla="*/ 139 h 177"/>
                <a:gd name="T36" fmla="*/ 161 w 339"/>
                <a:gd name="T37" fmla="*/ 136 h 177"/>
                <a:gd name="T38" fmla="*/ 201 w 339"/>
                <a:gd name="T39" fmla="*/ 131 h 177"/>
                <a:gd name="T40" fmla="*/ 286 w 339"/>
                <a:gd name="T41" fmla="*/ 138 h 177"/>
                <a:gd name="T42" fmla="*/ 147 w 339"/>
                <a:gd name="T43" fmla="*/ 138 h 177"/>
                <a:gd name="T44" fmla="*/ 192 w 339"/>
                <a:gd name="T45" fmla="*/ 128 h 177"/>
                <a:gd name="T46" fmla="*/ 303 w 339"/>
                <a:gd name="T47" fmla="*/ 122 h 177"/>
                <a:gd name="T48" fmla="*/ 302 w 339"/>
                <a:gd name="T49" fmla="*/ 128 h 177"/>
                <a:gd name="T50" fmla="*/ 287 w 339"/>
                <a:gd name="T51" fmla="*/ 121 h 177"/>
                <a:gd name="T52" fmla="*/ 313 w 339"/>
                <a:gd name="T53" fmla="*/ 126 h 177"/>
                <a:gd name="T54" fmla="*/ 325 w 339"/>
                <a:gd name="T55" fmla="*/ 126 h 177"/>
                <a:gd name="T56" fmla="*/ 325 w 339"/>
                <a:gd name="T57" fmla="*/ 126 h 177"/>
                <a:gd name="T58" fmla="*/ 140 w 339"/>
                <a:gd name="T59" fmla="*/ 119 h 177"/>
                <a:gd name="T60" fmla="*/ 291 w 339"/>
                <a:gd name="T61" fmla="*/ 111 h 177"/>
                <a:gd name="T62" fmla="*/ 120 w 339"/>
                <a:gd name="T63" fmla="*/ 115 h 177"/>
                <a:gd name="T64" fmla="*/ 5 w 339"/>
                <a:gd name="T65" fmla="*/ 115 h 177"/>
                <a:gd name="T66" fmla="*/ 320 w 339"/>
                <a:gd name="T67" fmla="*/ 114 h 177"/>
                <a:gd name="T68" fmla="*/ 320 w 339"/>
                <a:gd name="T69" fmla="*/ 114 h 177"/>
                <a:gd name="T70" fmla="*/ 15 w 339"/>
                <a:gd name="T71" fmla="*/ 108 h 177"/>
                <a:gd name="T72" fmla="*/ 334 w 339"/>
                <a:gd name="T73" fmla="*/ 95 h 177"/>
                <a:gd name="T74" fmla="*/ 114 w 339"/>
                <a:gd name="T75" fmla="*/ 99 h 177"/>
                <a:gd name="T76" fmla="*/ 21 w 339"/>
                <a:gd name="T77" fmla="*/ 93 h 177"/>
                <a:gd name="T78" fmla="*/ 28 w 339"/>
                <a:gd name="T79" fmla="*/ 77 h 177"/>
                <a:gd name="T80" fmla="*/ 32 w 339"/>
                <a:gd name="T81" fmla="*/ 82 h 177"/>
                <a:gd name="T82" fmla="*/ 106 w 339"/>
                <a:gd name="T83" fmla="*/ 79 h 177"/>
                <a:gd name="T84" fmla="*/ 112 w 339"/>
                <a:gd name="T85" fmla="*/ 83 h 177"/>
                <a:gd name="T86" fmla="*/ 28 w 339"/>
                <a:gd name="T87" fmla="*/ 66 h 177"/>
                <a:gd name="T88" fmla="*/ 100 w 339"/>
                <a:gd name="T89" fmla="*/ 62 h 177"/>
                <a:gd name="T90" fmla="*/ 19 w 339"/>
                <a:gd name="T91" fmla="*/ 60 h 177"/>
                <a:gd name="T92" fmla="*/ 95 w 339"/>
                <a:gd name="T93" fmla="*/ 52 h 177"/>
                <a:gd name="T94" fmla="*/ 101 w 339"/>
                <a:gd name="T95" fmla="*/ 51 h 177"/>
                <a:gd name="T96" fmla="*/ 19 w 339"/>
                <a:gd name="T97" fmla="*/ 41 h 177"/>
                <a:gd name="T98" fmla="*/ 23 w 339"/>
                <a:gd name="T99" fmla="*/ 48 h 177"/>
                <a:gd name="T100" fmla="*/ 101 w 339"/>
                <a:gd name="T101" fmla="*/ 32 h 177"/>
                <a:gd name="T102" fmla="*/ 27 w 339"/>
                <a:gd name="T103" fmla="*/ 26 h 177"/>
                <a:gd name="T104" fmla="*/ 40 w 339"/>
                <a:gd name="T105" fmla="*/ 25 h 177"/>
                <a:gd name="T106" fmla="*/ 47 w 339"/>
                <a:gd name="T107" fmla="*/ 24 h 177"/>
                <a:gd name="T108" fmla="*/ 95 w 339"/>
                <a:gd name="T109" fmla="*/ 16 h 177"/>
                <a:gd name="T110" fmla="*/ 74 w 339"/>
                <a:gd name="T111" fmla="*/ 12 h 177"/>
                <a:gd name="T112" fmla="*/ 47 w 339"/>
                <a:gd name="T113" fmla="*/ 7 h 177"/>
                <a:gd name="T114" fmla="*/ 62 w 339"/>
                <a:gd name="T115" fmla="*/ 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9" h="177">
                  <a:moveTo>
                    <a:pt x="238" y="177"/>
                  </a:moveTo>
                  <a:cubicBezTo>
                    <a:pt x="236" y="175"/>
                    <a:pt x="235" y="174"/>
                    <a:pt x="234" y="171"/>
                  </a:cubicBezTo>
                  <a:cubicBezTo>
                    <a:pt x="239" y="168"/>
                    <a:pt x="239" y="168"/>
                    <a:pt x="239" y="168"/>
                  </a:cubicBezTo>
                  <a:cubicBezTo>
                    <a:pt x="240" y="171"/>
                    <a:pt x="241" y="172"/>
                    <a:pt x="242" y="172"/>
                  </a:cubicBezTo>
                  <a:lnTo>
                    <a:pt x="238" y="177"/>
                  </a:lnTo>
                  <a:close/>
                  <a:moveTo>
                    <a:pt x="248" y="173"/>
                  </a:moveTo>
                  <a:cubicBezTo>
                    <a:pt x="247" y="167"/>
                    <a:pt x="247" y="167"/>
                    <a:pt x="247" y="167"/>
                  </a:cubicBezTo>
                  <a:cubicBezTo>
                    <a:pt x="246" y="168"/>
                    <a:pt x="246" y="168"/>
                    <a:pt x="246" y="169"/>
                  </a:cubicBezTo>
                  <a:cubicBezTo>
                    <a:pt x="246" y="169"/>
                    <a:pt x="246" y="170"/>
                    <a:pt x="246" y="170"/>
                  </a:cubicBezTo>
                  <a:cubicBezTo>
                    <a:pt x="246" y="169"/>
                    <a:pt x="246" y="169"/>
                    <a:pt x="245" y="169"/>
                  </a:cubicBezTo>
                  <a:cubicBezTo>
                    <a:pt x="245" y="168"/>
                    <a:pt x="245" y="168"/>
                    <a:pt x="245" y="168"/>
                  </a:cubicBezTo>
                  <a:cubicBezTo>
                    <a:pt x="250" y="164"/>
                    <a:pt x="250" y="164"/>
                    <a:pt x="250" y="164"/>
                  </a:cubicBezTo>
                  <a:cubicBezTo>
                    <a:pt x="250" y="165"/>
                    <a:pt x="250" y="165"/>
                    <a:pt x="250" y="165"/>
                  </a:cubicBezTo>
                  <a:cubicBezTo>
                    <a:pt x="251" y="166"/>
                    <a:pt x="252" y="167"/>
                    <a:pt x="252" y="169"/>
                  </a:cubicBezTo>
                  <a:cubicBezTo>
                    <a:pt x="252" y="170"/>
                    <a:pt x="251" y="171"/>
                    <a:pt x="250" y="172"/>
                  </a:cubicBezTo>
                  <a:cubicBezTo>
                    <a:pt x="250" y="173"/>
                    <a:pt x="249" y="173"/>
                    <a:pt x="248" y="173"/>
                  </a:cubicBezTo>
                  <a:close/>
                  <a:moveTo>
                    <a:pt x="272" y="172"/>
                  </a:moveTo>
                  <a:cubicBezTo>
                    <a:pt x="269" y="167"/>
                    <a:pt x="269" y="167"/>
                    <a:pt x="269" y="167"/>
                  </a:cubicBezTo>
                  <a:cubicBezTo>
                    <a:pt x="270" y="166"/>
                    <a:pt x="271" y="166"/>
                    <a:pt x="271" y="165"/>
                  </a:cubicBezTo>
                  <a:cubicBezTo>
                    <a:pt x="272" y="165"/>
                    <a:pt x="274" y="164"/>
                    <a:pt x="276" y="164"/>
                  </a:cubicBezTo>
                  <a:cubicBezTo>
                    <a:pt x="276" y="167"/>
                    <a:pt x="276" y="167"/>
                    <a:pt x="276" y="167"/>
                  </a:cubicBezTo>
                  <a:cubicBezTo>
                    <a:pt x="276" y="168"/>
                    <a:pt x="276" y="168"/>
                    <a:pt x="276" y="168"/>
                  </a:cubicBezTo>
                  <a:cubicBezTo>
                    <a:pt x="276" y="168"/>
                    <a:pt x="276" y="168"/>
                    <a:pt x="276" y="168"/>
                  </a:cubicBezTo>
                  <a:cubicBezTo>
                    <a:pt x="276" y="170"/>
                    <a:pt x="276" y="170"/>
                    <a:pt x="276" y="170"/>
                  </a:cubicBezTo>
                  <a:cubicBezTo>
                    <a:pt x="274" y="171"/>
                    <a:pt x="274" y="171"/>
                    <a:pt x="274" y="171"/>
                  </a:cubicBezTo>
                  <a:cubicBezTo>
                    <a:pt x="274" y="171"/>
                    <a:pt x="273" y="171"/>
                    <a:pt x="272" y="172"/>
                  </a:cubicBezTo>
                  <a:close/>
                  <a:moveTo>
                    <a:pt x="259" y="170"/>
                  </a:moveTo>
                  <a:cubicBezTo>
                    <a:pt x="258" y="170"/>
                    <a:pt x="257" y="170"/>
                    <a:pt x="255" y="169"/>
                  </a:cubicBezTo>
                  <a:cubicBezTo>
                    <a:pt x="255" y="166"/>
                    <a:pt x="255" y="166"/>
                    <a:pt x="255" y="166"/>
                  </a:cubicBezTo>
                  <a:cubicBezTo>
                    <a:pt x="256" y="164"/>
                    <a:pt x="256" y="164"/>
                    <a:pt x="256" y="164"/>
                  </a:cubicBezTo>
                  <a:cubicBezTo>
                    <a:pt x="255" y="166"/>
                    <a:pt x="255" y="166"/>
                    <a:pt x="255" y="166"/>
                  </a:cubicBezTo>
                  <a:cubicBezTo>
                    <a:pt x="256" y="164"/>
                    <a:pt x="256" y="164"/>
                    <a:pt x="256" y="164"/>
                  </a:cubicBezTo>
                  <a:cubicBezTo>
                    <a:pt x="259" y="164"/>
                    <a:pt x="261" y="164"/>
                    <a:pt x="263" y="166"/>
                  </a:cubicBezTo>
                  <a:lnTo>
                    <a:pt x="259" y="170"/>
                  </a:lnTo>
                  <a:close/>
                  <a:moveTo>
                    <a:pt x="285" y="167"/>
                  </a:moveTo>
                  <a:cubicBezTo>
                    <a:pt x="281" y="163"/>
                    <a:pt x="281" y="163"/>
                    <a:pt x="281" y="163"/>
                  </a:cubicBezTo>
                  <a:cubicBezTo>
                    <a:pt x="282" y="162"/>
                    <a:pt x="283" y="161"/>
                    <a:pt x="284" y="159"/>
                  </a:cubicBezTo>
                  <a:cubicBezTo>
                    <a:pt x="285" y="159"/>
                    <a:pt x="285" y="159"/>
                    <a:pt x="285" y="159"/>
                  </a:cubicBezTo>
                  <a:cubicBezTo>
                    <a:pt x="289" y="163"/>
                    <a:pt x="289" y="163"/>
                    <a:pt x="289" y="163"/>
                  </a:cubicBezTo>
                  <a:cubicBezTo>
                    <a:pt x="289" y="163"/>
                    <a:pt x="289" y="163"/>
                    <a:pt x="289" y="163"/>
                  </a:cubicBezTo>
                  <a:cubicBezTo>
                    <a:pt x="287" y="165"/>
                    <a:pt x="286" y="166"/>
                    <a:pt x="285" y="167"/>
                  </a:cubicBezTo>
                  <a:close/>
                  <a:moveTo>
                    <a:pt x="211" y="167"/>
                  </a:moveTo>
                  <a:cubicBezTo>
                    <a:pt x="211" y="167"/>
                    <a:pt x="211" y="167"/>
                    <a:pt x="211" y="167"/>
                  </a:cubicBezTo>
                  <a:cubicBezTo>
                    <a:pt x="210" y="167"/>
                    <a:pt x="210" y="167"/>
                    <a:pt x="209" y="167"/>
                  </a:cubicBezTo>
                  <a:cubicBezTo>
                    <a:pt x="209" y="167"/>
                    <a:pt x="208" y="167"/>
                    <a:pt x="208" y="167"/>
                  </a:cubicBezTo>
                  <a:cubicBezTo>
                    <a:pt x="209" y="161"/>
                    <a:pt x="209" y="161"/>
                    <a:pt x="209" y="161"/>
                  </a:cubicBezTo>
                  <a:cubicBezTo>
                    <a:pt x="209" y="161"/>
                    <a:pt x="210" y="161"/>
                    <a:pt x="210" y="161"/>
                  </a:cubicBezTo>
                  <a:cubicBezTo>
                    <a:pt x="210" y="161"/>
                    <a:pt x="211" y="161"/>
                    <a:pt x="211" y="161"/>
                  </a:cubicBezTo>
                  <a:cubicBezTo>
                    <a:pt x="216" y="164"/>
                    <a:pt x="216" y="164"/>
                    <a:pt x="216" y="164"/>
                  </a:cubicBezTo>
                  <a:cubicBezTo>
                    <a:pt x="215" y="166"/>
                    <a:pt x="213" y="167"/>
                    <a:pt x="211" y="167"/>
                  </a:cubicBezTo>
                  <a:close/>
                  <a:moveTo>
                    <a:pt x="227" y="165"/>
                  </a:moveTo>
                  <a:cubicBezTo>
                    <a:pt x="226" y="165"/>
                    <a:pt x="225" y="165"/>
                    <a:pt x="224" y="164"/>
                  </a:cubicBezTo>
                  <a:cubicBezTo>
                    <a:pt x="228" y="159"/>
                    <a:pt x="228" y="159"/>
                    <a:pt x="228" y="159"/>
                  </a:cubicBezTo>
                  <a:cubicBezTo>
                    <a:pt x="227" y="159"/>
                    <a:pt x="227" y="159"/>
                    <a:pt x="227" y="159"/>
                  </a:cubicBezTo>
                  <a:cubicBezTo>
                    <a:pt x="227" y="159"/>
                    <a:pt x="228" y="158"/>
                    <a:pt x="228" y="158"/>
                  </a:cubicBezTo>
                  <a:cubicBezTo>
                    <a:pt x="230" y="155"/>
                    <a:pt x="230" y="155"/>
                    <a:pt x="230" y="155"/>
                  </a:cubicBezTo>
                  <a:cubicBezTo>
                    <a:pt x="233" y="157"/>
                    <a:pt x="233" y="157"/>
                    <a:pt x="233" y="157"/>
                  </a:cubicBezTo>
                  <a:cubicBezTo>
                    <a:pt x="231" y="160"/>
                    <a:pt x="231" y="160"/>
                    <a:pt x="231" y="160"/>
                  </a:cubicBezTo>
                  <a:cubicBezTo>
                    <a:pt x="233" y="161"/>
                    <a:pt x="233" y="161"/>
                    <a:pt x="233" y="161"/>
                  </a:cubicBezTo>
                  <a:cubicBezTo>
                    <a:pt x="232" y="162"/>
                    <a:pt x="230" y="165"/>
                    <a:pt x="227" y="165"/>
                  </a:cubicBezTo>
                  <a:close/>
                  <a:moveTo>
                    <a:pt x="223" y="160"/>
                  </a:moveTo>
                  <a:cubicBezTo>
                    <a:pt x="222" y="160"/>
                    <a:pt x="221" y="159"/>
                    <a:pt x="219" y="159"/>
                  </a:cubicBezTo>
                  <a:cubicBezTo>
                    <a:pt x="219" y="159"/>
                    <a:pt x="218" y="158"/>
                    <a:pt x="218" y="158"/>
                  </a:cubicBezTo>
                  <a:cubicBezTo>
                    <a:pt x="217" y="158"/>
                    <a:pt x="217" y="158"/>
                    <a:pt x="217" y="158"/>
                  </a:cubicBezTo>
                  <a:cubicBezTo>
                    <a:pt x="220" y="153"/>
                    <a:pt x="220" y="153"/>
                    <a:pt x="220" y="153"/>
                  </a:cubicBezTo>
                  <a:cubicBezTo>
                    <a:pt x="220" y="153"/>
                    <a:pt x="220" y="153"/>
                    <a:pt x="220" y="153"/>
                  </a:cubicBezTo>
                  <a:cubicBezTo>
                    <a:pt x="221" y="153"/>
                    <a:pt x="221" y="153"/>
                    <a:pt x="222" y="154"/>
                  </a:cubicBezTo>
                  <a:cubicBezTo>
                    <a:pt x="222" y="154"/>
                    <a:pt x="223" y="154"/>
                    <a:pt x="223" y="154"/>
                  </a:cubicBezTo>
                  <a:cubicBezTo>
                    <a:pt x="225" y="160"/>
                    <a:pt x="225" y="160"/>
                    <a:pt x="225" y="160"/>
                  </a:cubicBezTo>
                  <a:cubicBezTo>
                    <a:pt x="224" y="160"/>
                    <a:pt x="224" y="160"/>
                    <a:pt x="223" y="160"/>
                  </a:cubicBezTo>
                  <a:close/>
                  <a:moveTo>
                    <a:pt x="210" y="155"/>
                  </a:moveTo>
                  <a:cubicBezTo>
                    <a:pt x="204" y="154"/>
                    <a:pt x="204" y="154"/>
                    <a:pt x="204" y="154"/>
                  </a:cubicBezTo>
                  <a:cubicBezTo>
                    <a:pt x="204" y="153"/>
                    <a:pt x="204" y="153"/>
                    <a:pt x="204" y="152"/>
                  </a:cubicBezTo>
                  <a:cubicBezTo>
                    <a:pt x="204" y="151"/>
                    <a:pt x="205" y="150"/>
                    <a:pt x="205" y="149"/>
                  </a:cubicBezTo>
                  <a:cubicBezTo>
                    <a:pt x="204" y="149"/>
                    <a:pt x="204" y="149"/>
                    <a:pt x="204" y="149"/>
                  </a:cubicBezTo>
                  <a:cubicBezTo>
                    <a:pt x="210" y="148"/>
                    <a:pt x="210" y="148"/>
                    <a:pt x="210" y="148"/>
                  </a:cubicBezTo>
                  <a:cubicBezTo>
                    <a:pt x="210" y="149"/>
                    <a:pt x="210" y="149"/>
                    <a:pt x="210" y="149"/>
                  </a:cubicBezTo>
                  <a:cubicBezTo>
                    <a:pt x="210" y="150"/>
                    <a:pt x="210" y="151"/>
                    <a:pt x="210" y="152"/>
                  </a:cubicBezTo>
                  <a:cubicBezTo>
                    <a:pt x="210" y="153"/>
                    <a:pt x="210" y="154"/>
                    <a:pt x="210" y="155"/>
                  </a:cubicBezTo>
                  <a:close/>
                  <a:moveTo>
                    <a:pt x="286" y="151"/>
                  </a:moveTo>
                  <a:cubicBezTo>
                    <a:pt x="286" y="151"/>
                    <a:pt x="286" y="150"/>
                    <a:pt x="286" y="150"/>
                  </a:cubicBezTo>
                  <a:cubicBezTo>
                    <a:pt x="285" y="150"/>
                    <a:pt x="285" y="150"/>
                    <a:pt x="284" y="150"/>
                  </a:cubicBezTo>
                  <a:cubicBezTo>
                    <a:pt x="285" y="144"/>
                    <a:pt x="285" y="144"/>
                    <a:pt x="285" y="144"/>
                  </a:cubicBezTo>
                  <a:cubicBezTo>
                    <a:pt x="289" y="145"/>
                    <a:pt x="291" y="146"/>
                    <a:pt x="292" y="150"/>
                  </a:cubicBezTo>
                  <a:lnTo>
                    <a:pt x="286" y="151"/>
                  </a:lnTo>
                  <a:close/>
                  <a:moveTo>
                    <a:pt x="172" y="149"/>
                  </a:moveTo>
                  <a:cubicBezTo>
                    <a:pt x="172" y="143"/>
                    <a:pt x="172" y="143"/>
                    <a:pt x="172" y="143"/>
                  </a:cubicBezTo>
                  <a:cubicBezTo>
                    <a:pt x="173" y="143"/>
                    <a:pt x="173" y="143"/>
                    <a:pt x="174" y="143"/>
                  </a:cubicBezTo>
                  <a:cubicBezTo>
                    <a:pt x="174" y="143"/>
                    <a:pt x="175" y="143"/>
                    <a:pt x="175" y="143"/>
                  </a:cubicBezTo>
                  <a:cubicBezTo>
                    <a:pt x="176" y="143"/>
                    <a:pt x="176" y="143"/>
                    <a:pt x="176" y="143"/>
                  </a:cubicBezTo>
                  <a:cubicBezTo>
                    <a:pt x="178" y="143"/>
                    <a:pt x="180" y="144"/>
                    <a:pt x="180" y="147"/>
                  </a:cubicBezTo>
                  <a:cubicBezTo>
                    <a:pt x="174" y="147"/>
                    <a:pt x="174" y="147"/>
                    <a:pt x="174" y="147"/>
                  </a:cubicBezTo>
                  <a:cubicBezTo>
                    <a:pt x="174" y="148"/>
                    <a:pt x="175" y="148"/>
                    <a:pt x="176" y="148"/>
                  </a:cubicBezTo>
                  <a:cubicBezTo>
                    <a:pt x="175" y="148"/>
                    <a:pt x="175" y="148"/>
                    <a:pt x="175" y="149"/>
                  </a:cubicBezTo>
                  <a:cubicBezTo>
                    <a:pt x="174" y="149"/>
                    <a:pt x="173" y="149"/>
                    <a:pt x="172" y="149"/>
                  </a:cubicBezTo>
                  <a:close/>
                  <a:moveTo>
                    <a:pt x="185" y="146"/>
                  </a:moveTo>
                  <a:cubicBezTo>
                    <a:pt x="180" y="144"/>
                    <a:pt x="180" y="144"/>
                    <a:pt x="180" y="144"/>
                  </a:cubicBezTo>
                  <a:cubicBezTo>
                    <a:pt x="181" y="142"/>
                    <a:pt x="181" y="141"/>
                    <a:pt x="181" y="140"/>
                  </a:cubicBezTo>
                  <a:cubicBezTo>
                    <a:pt x="181" y="140"/>
                    <a:pt x="181" y="140"/>
                    <a:pt x="181" y="140"/>
                  </a:cubicBezTo>
                  <a:cubicBezTo>
                    <a:pt x="187" y="139"/>
                    <a:pt x="187" y="139"/>
                    <a:pt x="187" y="139"/>
                  </a:cubicBezTo>
                  <a:cubicBezTo>
                    <a:pt x="187" y="140"/>
                    <a:pt x="187" y="140"/>
                    <a:pt x="187" y="140"/>
                  </a:cubicBezTo>
                  <a:cubicBezTo>
                    <a:pt x="187" y="141"/>
                    <a:pt x="187" y="141"/>
                    <a:pt x="187" y="141"/>
                  </a:cubicBezTo>
                  <a:cubicBezTo>
                    <a:pt x="187" y="142"/>
                    <a:pt x="186" y="144"/>
                    <a:pt x="185" y="146"/>
                  </a:cubicBezTo>
                  <a:close/>
                  <a:moveTo>
                    <a:pt x="289" y="142"/>
                  </a:moveTo>
                  <a:cubicBezTo>
                    <a:pt x="286" y="138"/>
                    <a:pt x="286" y="138"/>
                    <a:pt x="286" y="138"/>
                  </a:cubicBezTo>
                  <a:cubicBezTo>
                    <a:pt x="288" y="133"/>
                    <a:pt x="288" y="133"/>
                    <a:pt x="288" y="133"/>
                  </a:cubicBezTo>
                  <a:cubicBezTo>
                    <a:pt x="289" y="133"/>
                    <a:pt x="292" y="134"/>
                    <a:pt x="292" y="137"/>
                  </a:cubicBezTo>
                  <a:cubicBezTo>
                    <a:pt x="292" y="138"/>
                    <a:pt x="292" y="138"/>
                    <a:pt x="291" y="139"/>
                  </a:cubicBezTo>
                  <a:cubicBezTo>
                    <a:pt x="291" y="140"/>
                    <a:pt x="290" y="142"/>
                    <a:pt x="289" y="142"/>
                  </a:cubicBezTo>
                  <a:close/>
                  <a:moveTo>
                    <a:pt x="162" y="142"/>
                  </a:moveTo>
                  <a:cubicBezTo>
                    <a:pt x="161" y="142"/>
                    <a:pt x="160" y="141"/>
                    <a:pt x="160" y="141"/>
                  </a:cubicBezTo>
                  <a:cubicBezTo>
                    <a:pt x="158" y="141"/>
                    <a:pt x="157" y="140"/>
                    <a:pt x="156" y="139"/>
                  </a:cubicBezTo>
                  <a:cubicBezTo>
                    <a:pt x="160" y="135"/>
                    <a:pt x="160" y="135"/>
                    <a:pt x="160" y="135"/>
                  </a:cubicBezTo>
                  <a:cubicBezTo>
                    <a:pt x="160" y="135"/>
                    <a:pt x="160" y="136"/>
                    <a:pt x="161" y="136"/>
                  </a:cubicBezTo>
                  <a:cubicBezTo>
                    <a:pt x="161" y="136"/>
                    <a:pt x="162" y="136"/>
                    <a:pt x="164" y="137"/>
                  </a:cubicBezTo>
                  <a:lnTo>
                    <a:pt x="162" y="142"/>
                  </a:lnTo>
                  <a:close/>
                  <a:moveTo>
                    <a:pt x="200" y="140"/>
                  </a:moveTo>
                  <a:cubicBezTo>
                    <a:pt x="199" y="139"/>
                    <a:pt x="199" y="137"/>
                    <a:pt x="198" y="136"/>
                  </a:cubicBezTo>
                  <a:cubicBezTo>
                    <a:pt x="197" y="136"/>
                    <a:pt x="197" y="136"/>
                    <a:pt x="197" y="136"/>
                  </a:cubicBezTo>
                  <a:cubicBezTo>
                    <a:pt x="201" y="131"/>
                    <a:pt x="201" y="131"/>
                    <a:pt x="201" y="131"/>
                  </a:cubicBezTo>
                  <a:cubicBezTo>
                    <a:pt x="201" y="132"/>
                    <a:pt x="202" y="132"/>
                    <a:pt x="202" y="132"/>
                  </a:cubicBezTo>
                  <a:cubicBezTo>
                    <a:pt x="203" y="134"/>
                    <a:pt x="204" y="135"/>
                    <a:pt x="205" y="137"/>
                  </a:cubicBezTo>
                  <a:lnTo>
                    <a:pt x="200" y="140"/>
                  </a:lnTo>
                  <a:close/>
                  <a:moveTo>
                    <a:pt x="286" y="138"/>
                  </a:moveTo>
                  <a:cubicBezTo>
                    <a:pt x="286" y="138"/>
                    <a:pt x="286" y="138"/>
                    <a:pt x="286" y="138"/>
                  </a:cubicBezTo>
                  <a:cubicBezTo>
                    <a:pt x="286" y="138"/>
                    <a:pt x="286" y="138"/>
                    <a:pt x="286" y="138"/>
                  </a:cubicBezTo>
                  <a:cubicBezTo>
                    <a:pt x="286" y="138"/>
                    <a:pt x="286" y="138"/>
                    <a:pt x="286" y="138"/>
                  </a:cubicBezTo>
                  <a:close/>
                  <a:moveTo>
                    <a:pt x="147" y="138"/>
                  </a:moveTo>
                  <a:cubicBezTo>
                    <a:pt x="143" y="138"/>
                    <a:pt x="141" y="136"/>
                    <a:pt x="140" y="133"/>
                  </a:cubicBezTo>
                  <a:cubicBezTo>
                    <a:pt x="145" y="130"/>
                    <a:pt x="145" y="130"/>
                    <a:pt x="145" y="130"/>
                  </a:cubicBezTo>
                  <a:cubicBezTo>
                    <a:pt x="146" y="132"/>
                    <a:pt x="146" y="132"/>
                    <a:pt x="147" y="132"/>
                  </a:cubicBezTo>
                  <a:lnTo>
                    <a:pt x="147" y="138"/>
                  </a:lnTo>
                  <a:close/>
                  <a:moveTo>
                    <a:pt x="190" y="133"/>
                  </a:moveTo>
                  <a:cubicBezTo>
                    <a:pt x="186" y="129"/>
                    <a:pt x="186" y="129"/>
                    <a:pt x="186" y="129"/>
                  </a:cubicBezTo>
                  <a:cubicBezTo>
                    <a:pt x="186" y="129"/>
                    <a:pt x="186" y="128"/>
                    <a:pt x="186" y="128"/>
                  </a:cubicBezTo>
                  <a:cubicBezTo>
                    <a:pt x="186" y="126"/>
                    <a:pt x="188" y="124"/>
                    <a:pt x="190" y="124"/>
                  </a:cubicBezTo>
                  <a:cubicBezTo>
                    <a:pt x="192" y="129"/>
                    <a:pt x="192" y="129"/>
                    <a:pt x="192" y="129"/>
                  </a:cubicBezTo>
                  <a:cubicBezTo>
                    <a:pt x="192" y="129"/>
                    <a:pt x="192" y="129"/>
                    <a:pt x="192" y="128"/>
                  </a:cubicBezTo>
                  <a:cubicBezTo>
                    <a:pt x="192" y="130"/>
                    <a:pt x="191" y="132"/>
                    <a:pt x="190" y="133"/>
                  </a:cubicBezTo>
                  <a:close/>
                  <a:moveTo>
                    <a:pt x="302" y="128"/>
                  </a:moveTo>
                  <a:cubicBezTo>
                    <a:pt x="301" y="128"/>
                    <a:pt x="301" y="128"/>
                    <a:pt x="301" y="128"/>
                  </a:cubicBezTo>
                  <a:cubicBezTo>
                    <a:pt x="300" y="128"/>
                    <a:pt x="299" y="126"/>
                    <a:pt x="298" y="126"/>
                  </a:cubicBezTo>
                  <a:cubicBezTo>
                    <a:pt x="304" y="123"/>
                    <a:pt x="304" y="123"/>
                    <a:pt x="304" y="123"/>
                  </a:cubicBezTo>
                  <a:cubicBezTo>
                    <a:pt x="303" y="123"/>
                    <a:pt x="303" y="122"/>
                    <a:pt x="303" y="122"/>
                  </a:cubicBezTo>
                  <a:cubicBezTo>
                    <a:pt x="301" y="122"/>
                    <a:pt x="300" y="123"/>
                    <a:pt x="300" y="124"/>
                  </a:cubicBezTo>
                  <a:cubicBezTo>
                    <a:pt x="300" y="123"/>
                    <a:pt x="300" y="123"/>
                    <a:pt x="300" y="122"/>
                  </a:cubicBezTo>
                  <a:cubicBezTo>
                    <a:pt x="300" y="122"/>
                    <a:pt x="300" y="121"/>
                    <a:pt x="300" y="121"/>
                  </a:cubicBezTo>
                  <a:cubicBezTo>
                    <a:pt x="306" y="122"/>
                    <a:pt x="306" y="122"/>
                    <a:pt x="306" y="122"/>
                  </a:cubicBezTo>
                  <a:cubicBezTo>
                    <a:pt x="306" y="122"/>
                    <a:pt x="306" y="122"/>
                    <a:pt x="306" y="123"/>
                  </a:cubicBezTo>
                  <a:cubicBezTo>
                    <a:pt x="306" y="124"/>
                    <a:pt x="306" y="128"/>
                    <a:pt x="302" y="128"/>
                  </a:cubicBezTo>
                  <a:close/>
                  <a:moveTo>
                    <a:pt x="284" y="128"/>
                  </a:moveTo>
                  <a:cubicBezTo>
                    <a:pt x="284" y="127"/>
                    <a:pt x="283" y="126"/>
                    <a:pt x="283" y="126"/>
                  </a:cubicBezTo>
                  <a:cubicBezTo>
                    <a:pt x="282" y="125"/>
                    <a:pt x="282" y="125"/>
                    <a:pt x="282" y="125"/>
                  </a:cubicBezTo>
                  <a:cubicBezTo>
                    <a:pt x="282" y="124"/>
                    <a:pt x="281" y="124"/>
                    <a:pt x="281" y="123"/>
                  </a:cubicBezTo>
                  <a:cubicBezTo>
                    <a:pt x="286" y="121"/>
                    <a:pt x="286" y="121"/>
                    <a:pt x="286" y="121"/>
                  </a:cubicBezTo>
                  <a:cubicBezTo>
                    <a:pt x="286" y="121"/>
                    <a:pt x="286" y="121"/>
                    <a:pt x="287" y="121"/>
                  </a:cubicBezTo>
                  <a:cubicBezTo>
                    <a:pt x="287" y="122"/>
                    <a:pt x="287" y="122"/>
                    <a:pt x="287" y="122"/>
                  </a:cubicBezTo>
                  <a:cubicBezTo>
                    <a:pt x="289" y="123"/>
                    <a:pt x="290" y="125"/>
                    <a:pt x="290" y="126"/>
                  </a:cubicBezTo>
                  <a:cubicBezTo>
                    <a:pt x="284" y="127"/>
                    <a:pt x="284" y="127"/>
                    <a:pt x="284" y="127"/>
                  </a:cubicBezTo>
                  <a:cubicBezTo>
                    <a:pt x="284" y="127"/>
                    <a:pt x="284" y="128"/>
                    <a:pt x="284" y="128"/>
                  </a:cubicBezTo>
                  <a:close/>
                  <a:moveTo>
                    <a:pt x="314" y="127"/>
                  </a:moveTo>
                  <a:cubicBezTo>
                    <a:pt x="313" y="126"/>
                    <a:pt x="313" y="126"/>
                    <a:pt x="313" y="126"/>
                  </a:cubicBezTo>
                  <a:cubicBezTo>
                    <a:pt x="312" y="125"/>
                    <a:pt x="311" y="124"/>
                    <a:pt x="310" y="123"/>
                  </a:cubicBezTo>
                  <a:cubicBezTo>
                    <a:pt x="314" y="119"/>
                    <a:pt x="314" y="119"/>
                    <a:pt x="314" y="119"/>
                  </a:cubicBezTo>
                  <a:cubicBezTo>
                    <a:pt x="315" y="120"/>
                    <a:pt x="316" y="121"/>
                    <a:pt x="317" y="122"/>
                  </a:cubicBezTo>
                  <a:cubicBezTo>
                    <a:pt x="318" y="123"/>
                    <a:pt x="318" y="123"/>
                    <a:pt x="318" y="123"/>
                  </a:cubicBezTo>
                  <a:lnTo>
                    <a:pt x="314" y="127"/>
                  </a:lnTo>
                  <a:close/>
                  <a:moveTo>
                    <a:pt x="325" y="126"/>
                  </a:moveTo>
                  <a:cubicBezTo>
                    <a:pt x="321" y="122"/>
                    <a:pt x="321" y="122"/>
                    <a:pt x="321" y="122"/>
                  </a:cubicBezTo>
                  <a:cubicBezTo>
                    <a:pt x="322" y="120"/>
                    <a:pt x="324" y="119"/>
                    <a:pt x="325" y="118"/>
                  </a:cubicBezTo>
                  <a:cubicBezTo>
                    <a:pt x="330" y="122"/>
                    <a:pt x="330" y="122"/>
                    <a:pt x="330" y="122"/>
                  </a:cubicBezTo>
                  <a:cubicBezTo>
                    <a:pt x="329" y="123"/>
                    <a:pt x="329" y="123"/>
                    <a:pt x="329" y="123"/>
                  </a:cubicBezTo>
                  <a:cubicBezTo>
                    <a:pt x="328" y="123"/>
                    <a:pt x="328" y="123"/>
                    <a:pt x="328" y="123"/>
                  </a:cubicBezTo>
                  <a:cubicBezTo>
                    <a:pt x="328" y="124"/>
                    <a:pt x="326" y="125"/>
                    <a:pt x="325" y="126"/>
                  </a:cubicBezTo>
                  <a:close/>
                  <a:moveTo>
                    <a:pt x="136" y="123"/>
                  </a:moveTo>
                  <a:cubicBezTo>
                    <a:pt x="134" y="122"/>
                    <a:pt x="133" y="121"/>
                    <a:pt x="132" y="120"/>
                  </a:cubicBezTo>
                  <a:cubicBezTo>
                    <a:pt x="131" y="120"/>
                    <a:pt x="131" y="120"/>
                    <a:pt x="131" y="120"/>
                  </a:cubicBezTo>
                  <a:cubicBezTo>
                    <a:pt x="134" y="115"/>
                    <a:pt x="134" y="115"/>
                    <a:pt x="134" y="115"/>
                  </a:cubicBezTo>
                  <a:cubicBezTo>
                    <a:pt x="135" y="115"/>
                    <a:pt x="135" y="115"/>
                    <a:pt x="135" y="115"/>
                  </a:cubicBezTo>
                  <a:cubicBezTo>
                    <a:pt x="136" y="116"/>
                    <a:pt x="138" y="117"/>
                    <a:pt x="140" y="119"/>
                  </a:cubicBezTo>
                  <a:lnTo>
                    <a:pt x="136" y="123"/>
                  </a:lnTo>
                  <a:close/>
                  <a:moveTo>
                    <a:pt x="296" y="118"/>
                  </a:moveTo>
                  <a:cubicBezTo>
                    <a:pt x="295" y="118"/>
                    <a:pt x="295" y="118"/>
                    <a:pt x="295" y="118"/>
                  </a:cubicBezTo>
                  <a:cubicBezTo>
                    <a:pt x="294" y="118"/>
                    <a:pt x="292" y="118"/>
                    <a:pt x="291" y="117"/>
                  </a:cubicBezTo>
                  <a:cubicBezTo>
                    <a:pt x="291" y="117"/>
                    <a:pt x="290" y="117"/>
                    <a:pt x="290" y="117"/>
                  </a:cubicBezTo>
                  <a:cubicBezTo>
                    <a:pt x="291" y="111"/>
                    <a:pt x="291" y="111"/>
                    <a:pt x="291" y="111"/>
                  </a:cubicBezTo>
                  <a:cubicBezTo>
                    <a:pt x="292" y="111"/>
                    <a:pt x="292" y="111"/>
                    <a:pt x="293" y="112"/>
                  </a:cubicBezTo>
                  <a:cubicBezTo>
                    <a:pt x="294" y="112"/>
                    <a:pt x="295" y="112"/>
                    <a:pt x="296" y="112"/>
                  </a:cubicBezTo>
                  <a:cubicBezTo>
                    <a:pt x="297" y="112"/>
                    <a:pt x="297" y="112"/>
                    <a:pt x="297" y="112"/>
                  </a:cubicBezTo>
                  <a:lnTo>
                    <a:pt x="296" y="118"/>
                  </a:lnTo>
                  <a:close/>
                  <a:moveTo>
                    <a:pt x="121" y="115"/>
                  </a:moveTo>
                  <a:cubicBezTo>
                    <a:pt x="121" y="115"/>
                    <a:pt x="121" y="115"/>
                    <a:pt x="120" y="115"/>
                  </a:cubicBezTo>
                  <a:cubicBezTo>
                    <a:pt x="119" y="114"/>
                    <a:pt x="117" y="113"/>
                    <a:pt x="116" y="112"/>
                  </a:cubicBezTo>
                  <a:cubicBezTo>
                    <a:pt x="119" y="108"/>
                    <a:pt x="119" y="108"/>
                    <a:pt x="119" y="108"/>
                  </a:cubicBezTo>
                  <a:cubicBezTo>
                    <a:pt x="120" y="108"/>
                    <a:pt x="121" y="109"/>
                    <a:pt x="123" y="110"/>
                  </a:cubicBezTo>
                  <a:cubicBezTo>
                    <a:pt x="123" y="110"/>
                    <a:pt x="123" y="110"/>
                    <a:pt x="123" y="110"/>
                  </a:cubicBezTo>
                  <a:lnTo>
                    <a:pt x="121" y="115"/>
                  </a:lnTo>
                  <a:close/>
                  <a:moveTo>
                    <a:pt x="5" y="115"/>
                  </a:moveTo>
                  <a:cubicBezTo>
                    <a:pt x="0" y="112"/>
                    <a:pt x="0" y="112"/>
                    <a:pt x="0" y="112"/>
                  </a:cubicBezTo>
                  <a:cubicBezTo>
                    <a:pt x="2" y="109"/>
                    <a:pt x="4" y="107"/>
                    <a:pt x="6" y="107"/>
                  </a:cubicBezTo>
                  <a:cubicBezTo>
                    <a:pt x="6" y="107"/>
                    <a:pt x="6" y="107"/>
                    <a:pt x="6" y="107"/>
                  </a:cubicBezTo>
                  <a:cubicBezTo>
                    <a:pt x="7" y="113"/>
                    <a:pt x="7" y="113"/>
                    <a:pt x="7" y="113"/>
                  </a:cubicBezTo>
                  <a:cubicBezTo>
                    <a:pt x="7" y="113"/>
                    <a:pt x="6" y="113"/>
                    <a:pt x="5" y="115"/>
                  </a:cubicBezTo>
                  <a:close/>
                  <a:moveTo>
                    <a:pt x="320" y="114"/>
                  </a:moveTo>
                  <a:cubicBezTo>
                    <a:pt x="320" y="113"/>
                    <a:pt x="320" y="113"/>
                    <a:pt x="320" y="112"/>
                  </a:cubicBezTo>
                  <a:cubicBezTo>
                    <a:pt x="320" y="111"/>
                    <a:pt x="320" y="111"/>
                    <a:pt x="320" y="111"/>
                  </a:cubicBezTo>
                  <a:cubicBezTo>
                    <a:pt x="320" y="109"/>
                    <a:pt x="321" y="107"/>
                    <a:pt x="321" y="106"/>
                  </a:cubicBezTo>
                  <a:cubicBezTo>
                    <a:pt x="327" y="108"/>
                    <a:pt x="327" y="108"/>
                    <a:pt x="327" y="108"/>
                  </a:cubicBezTo>
                  <a:cubicBezTo>
                    <a:pt x="326" y="109"/>
                    <a:pt x="326" y="110"/>
                    <a:pt x="326" y="112"/>
                  </a:cubicBezTo>
                  <a:lnTo>
                    <a:pt x="320" y="114"/>
                  </a:lnTo>
                  <a:close/>
                  <a:moveTo>
                    <a:pt x="12" y="109"/>
                  </a:moveTo>
                  <a:cubicBezTo>
                    <a:pt x="12" y="108"/>
                    <a:pt x="11" y="107"/>
                    <a:pt x="11" y="106"/>
                  </a:cubicBezTo>
                  <a:cubicBezTo>
                    <a:pt x="11" y="105"/>
                    <a:pt x="12" y="103"/>
                    <a:pt x="15" y="103"/>
                  </a:cubicBezTo>
                  <a:cubicBezTo>
                    <a:pt x="16" y="103"/>
                    <a:pt x="16" y="102"/>
                    <a:pt x="16" y="102"/>
                  </a:cubicBezTo>
                  <a:cubicBezTo>
                    <a:pt x="20" y="107"/>
                    <a:pt x="20" y="107"/>
                    <a:pt x="20" y="107"/>
                  </a:cubicBezTo>
                  <a:cubicBezTo>
                    <a:pt x="19" y="108"/>
                    <a:pt x="17" y="108"/>
                    <a:pt x="15" y="108"/>
                  </a:cubicBezTo>
                  <a:cubicBezTo>
                    <a:pt x="16" y="108"/>
                    <a:pt x="17" y="108"/>
                    <a:pt x="17" y="106"/>
                  </a:cubicBezTo>
                  <a:cubicBezTo>
                    <a:pt x="17" y="106"/>
                    <a:pt x="17" y="105"/>
                    <a:pt x="17" y="105"/>
                  </a:cubicBezTo>
                  <a:lnTo>
                    <a:pt x="12" y="109"/>
                  </a:lnTo>
                  <a:close/>
                  <a:moveTo>
                    <a:pt x="336" y="103"/>
                  </a:moveTo>
                  <a:cubicBezTo>
                    <a:pt x="331" y="99"/>
                    <a:pt x="331" y="99"/>
                    <a:pt x="331" y="99"/>
                  </a:cubicBezTo>
                  <a:cubicBezTo>
                    <a:pt x="332" y="98"/>
                    <a:pt x="334" y="96"/>
                    <a:pt x="334" y="95"/>
                  </a:cubicBezTo>
                  <a:cubicBezTo>
                    <a:pt x="339" y="98"/>
                    <a:pt x="339" y="98"/>
                    <a:pt x="339" y="98"/>
                  </a:cubicBezTo>
                  <a:cubicBezTo>
                    <a:pt x="339" y="99"/>
                    <a:pt x="337" y="101"/>
                    <a:pt x="336" y="103"/>
                  </a:cubicBezTo>
                  <a:close/>
                  <a:moveTo>
                    <a:pt x="109" y="101"/>
                  </a:moveTo>
                  <a:cubicBezTo>
                    <a:pt x="108" y="99"/>
                    <a:pt x="108" y="97"/>
                    <a:pt x="108" y="95"/>
                  </a:cubicBezTo>
                  <a:cubicBezTo>
                    <a:pt x="113" y="94"/>
                    <a:pt x="113" y="94"/>
                    <a:pt x="113" y="94"/>
                  </a:cubicBezTo>
                  <a:cubicBezTo>
                    <a:pt x="114" y="96"/>
                    <a:pt x="114" y="97"/>
                    <a:pt x="114" y="99"/>
                  </a:cubicBezTo>
                  <a:lnTo>
                    <a:pt x="109" y="101"/>
                  </a:lnTo>
                  <a:close/>
                  <a:moveTo>
                    <a:pt x="18" y="95"/>
                  </a:moveTo>
                  <a:cubicBezTo>
                    <a:pt x="13" y="93"/>
                    <a:pt x="13" y="93"/>
                    <a:pt x="13" y="93"/>
                  </a:cubicBezTo>
                  <a:cubicBezTo>
                    <a:pt x="14" y="91"/>
                    <a:pt x="15" y="90"/>
                    <a:pt x="18" y="89"/>
                  </a:cubicBezTo>
                  <a:cubicBezTo>
                    <a:pt x="19" y="88"/>
                    <a:pt x="19" y="88"/>
                    <a:pt x="19" y="88"/>
                  </a:cubicBezTo>
                  <a:cubicBezTo>
                    <a:pt x="21" y="93"/>
                    <a:pt x="21" y="93"/>
                    <a:pt x="21" y="93"/>
                  </a:cubicBezTo>
                  <a:cubicBezTo>
                    <a:pt x="20" y="94"/>
                    <a:pt x="20" y="94"/>
                    <a:pt x="20" y="94"/>
                  </a:cubicBezTo>
                  <a:cubicBezTo>
                    <a:pt x="19" y="94"/>
                    <a:pt x="18" y="95"/>
                    <a:pt x="18" y="95"/>
                  </a:cubicBezTo>
                  <a:close/>
                  <a:moveTo>
                    <a:pt x="31" y="84"/>
                  </a:moveTo>
                  <a:cubicBezTo>
                    <a:pt x="26" y="82"/>
                    <a:pt x="26" y="82"/>
                    <a:pt x="26" y="82"/>
                  </a:cubicBezTo>
                  <a:cubicBezTo>
                    <a:pt x="26" y="81"/>
                    <a:pt x="26" y="81"/>
                    <a:pt x="26" y="80"/>
                  </a:cubicBezTo>
                  <a:cubicBezTo>
                    <a:pt x="26" y="79"/>
                    <a:pt x="27" y="78"/>
                    <a:pt x="28" y="77"/>
                  </a:cubicBezTo>
                  <a:cubicBezTo>
                    <a:pt x="28" y="76"/>
                    <a:pt x="29" y="76"/>
                    <a:pt x="29" y="75"/>
                  </a:cubicBezTo>
                  <a:cubicBezTo>
                    <a:pt x="32" y="80"/>
                    <a:pt x="32" y="80"/>
                    <a:pt x="32" y="80"/>
                  </a:cubicBezTo>
                  <a:cubicBezTo>
                    <a:pt x="33" y="80"/>
                    <a:pt x="33" y="80"/>
                    <a:pt x="33" y="79"/>
                  </a:cubicBezTo>
                  <a:cubicBezTo>
                    <a:pt x="33" y="80"/>
                    <a:pt x="33" y="80"/>
                    <a:pt x="33" y="80"/>
                  </a:cubicBezTo>
                  <a:cubicBezTo>
                    <a:pt x="32" y="81"/>
                    <a:pt x="32" y="81"/>
                    <a:pt x="32" y="81"/>
                  </a:cubicBezTo>
                  <a:cubicBezTo>
                    <a:pt x="32" y="81"/>
                    <a:pt x="32" y="82"/>
                    <a:pt x="32" y="82"/>
                  </a:cubicBezTo>
                  <a:cubicBezTo>
                    <a:pt x="31" y="83"/>
                    <a:pt x="31" y="83"/>
                    <a:pt x="31" y="84"/>
                  </a:cubicBezTo>
                  <a:close/>
                  <a:moveTo>
                    <a:pt x="109" y="83"/>
                  </a:moveTo>
                  <a:cubicBezTo>
                    <a:pt x="106" y="83"/>
                    <a:pt x="106" y="83"/>
                    <a:pt x="106" y="83"/>
                  </a:cubicBezTo>
                  <a:cubicBezTo>
                    <a:pt x="106" y="82"/>
                    <a:pt x="106" y="82"/>
                    <a:pt x="106" y="82"/>
                  </a:cubicBezTo>
                  <a:cubicBezTo>
                    <a:pt x="106" y="81"/>
                    <a:pt x="106" y="81"/>
                    <a:pt x="106" y="80"/>
                  </a:cubicBezTo>
                  <a:cubicBezTo>
                    <a:pt x="106" y="80"/>
                    <a:pt x="106" y="80"/>
                    <a:pt x="106" y="79"/>
                  </a:cubicBezTo>
                  <a:cubicBezTo>
                    <a:pt x="106" y="79"/>
                    <a:pt x="106" y="78"/>
                    <a:pt x="106" y="78"/>
                  </a:cubicBezTo>
                  <a:cubicBezTo>
                    <a:pt x="111" y="76"/>
                    <a:pt x="111" y="76"/>
                    <a:pt x="111" y="76"/>
                  </a:cubicBezTo>
                  <a:cubicBezTo>
                    <a:pt x="111" y="77"/>
                    <a:pt x="112" y="78"/>
                    <a:pt x="112" y="79"/>
                  </a:cubicBezTo>
                  <a:cubicBezTo>
                    <a:pt x="112" y="80"/>
                    <a:pt x="112" y="80"/>
                    <a:pt x="112" y="81"/>
                  </a:cubicBezTo>
                  <a:cubicBezTo>
                    <a:pt x="112" y="81"/>
                    <a:pt x="112" y="81"/>
                    <a:pt x="112" y="82"/>
                  </a:cubicBezTo>
                  <a:cubicBezTo>
                    <a:pt x="112" y="83"/>
                    <a:pt x="112" y="83"/>
                    <a:pt x="112" y="83"/>
                  </a:cubicBezTo>
                  <a:lnTo>
                    <a:pt x="109" y="83"/>
                  </a:lnTo>
                  <a:close/>
                  <a:moveTo>
                    <a:pt x="29" y="74"/>
                  </a:moveTo>
                  <a:cubicBezTo>
                    <a:pt x="28" y="73"/>
                    <a:pt x="28" y="73"/>
                    <a:pt x="28" y="73"/>
                  </a:cubicBezTo>
                  <a:cubicBezTo>
                    <a:pt x="27" y="72"/>
                    <a:pt x="27" y="72"/>
                    <a:pt x="26" y="72"/>
                  </a:cubicBezTo>
                  <a:cubicBezTo>
                    <a:pt x="26" y="72"/>
                    <a:pt x="25" y="72"/>
                    <a:pt x="24" y="71"/>
                  </a:cubicBezTo>
                  <a:cubicBezTo>
                    <a:pt x="28" y="66"/>
                    <a:pt x="28" y="66"/>
                    <a:pt x="28" y="66"/>
                  </a:cubicBezTo>
                  <a:cubicBezTo>
                    <a:pt x="29" y="67"/>
                    <a:pt x="30" y="67"/>
                    <a:pt x="32" y="69"/>
                  </a:cubicBezTo>
                  <a:cubicBezTo>
                    <a:pt x="33" y="70"/>
                    <a:pt x="33" y="70"/>
                    <a:pt x="33" y="70"/>
                  </a:cubicBezTo>
                  <a:lnTo>
                    <a:pt x="29" y="74"/>
                  </a:lnTo>
                  <a:close/>
                  <a:moveTo>
                    <a:pt x="103" y="67"/>
                  </a:moveTo>
                  <a:cubicBezTo>
                    <a:pt x="103" y="67"/>
                    <a:pt x="102" y="67"/>
                    <a:pt x="102" y="66"/>
                  </a:cubicBezTo>
                  <a:cubicBezTo>
                    <a:pt x="102" y="65"/>
                    <a:pt x="101" y="64"/>
                    <a:pt x="100" y="62"/>
                  </a:cubicBezTo>
                  <a:cubicBezTo>
                    <a:pt x="106" y="61"/>
                    <a:pt x="106" y="61"/>
                    <a:pt x="106" y="61"/>
                  </a:cubicBezTo>
                  <a:cubicBezTo>
                    <a:pt x="106" y="62"/>
                    <a:pt x="107" y="63"/>
                    <a:pt x="107" y="63"/>
                  </a:cubicBezTo>
                  <a:cubicBezTo>
                    <a:pt x="108" y="64"/>
                    <a:pt x="108" y="65"/>
                    <a:pt x="108" y="66"/>
                  </a:cubicBezTo>
                  <a:lnTo>
                    <a:pt x="103" y="67"/>
                  </a:lnTo>
                  <a:close/>
                  <a:moveTo>
                    <a:pt x="20" y="61"/>
                  </a:moveTo>
                  <a:cubicBezTo>
                    <a:pt x="20" y="61"/>
                    <a:pt x="20" y="60"/>
                    <a:pt x="19" y="60"/>
                  </a:cubicBezTo>
                  <a:cubicBezTo>
                    <a:pt x="17" y="60"/>
                    <a:pt x="16" y="59"/>
                    <a:pt x="15" y="58"/>
                  </a:cubicBezTo>
                  <a:cubicBezTo>
                    <a:pt x="18" y="54"/>
                    <a:pt x="18" y="54"/>
                    <a:pt x="18" y="54"/>
                  </a:cubicBezTo>
                  <a:cubicBezTo>
                    <a:pt x="19" y="54"/>
                    <a:pt x="19" y="54"/>
                    <a:pt x="21" y="55"/>
                  </a:cubicBezTo>
                  <a:cubicBezTo>
                    <a:pt x="22" y="55"/>
                    <a:pt x="23" y="56"/>
                    <a:pt x="24" y="56"/>
                  </a:cubicBezTo>
                  <a:lnTo>
                    <a:pt x="20" y="61"/>
                  </a:lnTo>
                  <a:close/>
                  <a:moveTo>
                    <a:pt x="95" y="52"/>
                  </a:moveTo>
                  <a:cubicBezTo>
                    <a:pt x="95" y="51"/>
                    <a:pt x="95" y="51"/>
                    <a:pt x="95" y="50"/>
                  </a:cubicBezTo>
                  <a:cubicBezTo>
                    <a:pt x="95" y="48"/>
                    <a:pt x="96" y="46"/>
                    <a:pt x="96" y="45"/>
                  </a:cubicBezTo>
                  <a:cubicBezTo>
                    <a:pt x="102" y="47"/>
                    <a:pt x="102" y="47"/>
                    <a:pt x="102" y="47"/>
                  </a:cubicBezTo>
                  <a:cubicBezTo>
                    <a:pt x="102" y="47"/>
                    <a:pt x="102" y="47"/>
                    <a:pt x="102" y="47"/>
                  </a:cubicBezTo>
                  <a:cubicBezTo>
                    <a:pt x="101" y="48"/>
                    <a:pt x="101" y="49"/>
                    <a:pt x="101" y="50"/>
                  </a:cubicBezTo>
                  <a:cubicBezTo>
                    <a:pt x="101" y="50"/>
                    <a:pt x="101" y="51"/>
                    <a:pt x="101" y="51"/>
                  </a:cubicBezTo>
                  <a:lnTo>
                    <a:pt x="95" y="52"/>
                  </a:lnTo>
                  <a:close/>
                  <a:moveTo>
                    <a:pt x="23" y="48"/>
                  </a:moveTo>
                  <a:cubicBezTo>
                    <a:pt x="18" y="45"/>
                    <a:pt x="18" y="45"/>
                    <a:pt x="18" y="45"/>
                  </a:cubicBezTo>
                  <a:cubicBezTo>
                    <a:pt x="19" y="44"/>
                    <a:pt x="19" y="44"/>
                    <a:pt x="19" y="44"/>
                  </a:cubicBezTo>
                  <a:cubicBezTo>
                    <a:pt x="19" y="43"/>
                    <a:pt x="19" y="43"/>
                    <a:pt x="19" y="43"/>
                  </a:cubicBezTo>
                  <a:cubicBezTo>
                    <a:pt x="19" y="41"/>
                    <a:pt x="19" y="41"/>
                    <a:pt x="19" y="41"/>
                  </a:cubicBezTo>
                  <a:cubicBezTo>
                    <a:pt x="24" y="41"/>
                    <a:pt x="24" y="41"/>
                    <a:pt x="24" y="41"/>
                  </a:cubicBezTo>
                  <a:cubicBezTo>
                    <a:pt x="25" y="42"/>
                    <a:pt x="25" y="42"/>
                    <a:pt x="25" y="42"/>
                  </a:cubicBezTo>
                  <a:cubicBezTo>
                    <a:pt x="25" y="43"/>
                    <a:pt x="25" y="44"/>
                    <a:pt x="25" y="44"/>
                  </a:cubicBezTo>
                  <a:cubicBezTo>
                    <a:pt x="25" y="45"/>
                    <a:pt x="25" y="45"/>
                    <a:pt x="25" y="45"/>
                  </a:cubicBezTo>
                  <a:cubicBezTo>
                    <a:pt x="25" y="46"/>
                    <a:pt x="25" y="46"/>
                    <a:pt x="25" y="46"/>
                  </a:cubicBezTo>
                  <a:cubicBezTo>
                    <a:pt x="24" y="46"/>
                    <a:pt x="24" y="47"/>
                    <a:pt x="23" y="48"/>
                  </a:cubicBezTo>
                  <a:close/>
                  <a:moveTo>
                    <a:pt x="94" y="35"/>
                  </a:moveTo>
                  <a:cubicBezTo>
                    <a:pt x="94" y="34"/>
                    <a:pt x="94" y="33"/>
                    <a:pt x="95" y="32"/>
                  </a:cubicBezTo>
                  <a:cubicBezTo>
                    <a:pt x="95" y="31"/>
                    <a:pt x="95" y="30"/>
                    <a:pt x="95" y="30"/>
                  </a:cubicBezTo>
                  <a:cubicBezTo>
                    <a:pt x="96" y="29"/>
                    <a:pt x="96" y="29"/>
                    <a:pt x="96" y="28"/>
                  </a:cubicBezTo>
                  <a:cubicBezTo>
                    <a:pt x="102" y="30"/>
                    <a:pt x="102" y="30"/>
                    <a:pt x="102" y="30"/>
                  </a:cubicBezTo>
                  <a:cubicBezTo>
                    <a:pt x="101" y="31"/>
                    <a:pt x="101" y="31"/>
                    <a:pt x="101" y="32"/>
                  </a:cubicBezTo>
                  <a:cubicBezTo>
                    <a:pt x="101" y="32"/>
                    <a:pt x="100" y="33"/>
                    <a:pt x="100" y="34"/>
                  </a:cubicBezTo>
                  <a:cubicBezTo>
                    <a:pt x="100" y="34"/>
                    <a:pt x="100" y="34"/>
                    <a:pt x="100" y="34"/>
                  </a:cubicBezTo>
                  <a:lnTo>
                    <a:pt x="94" y="35"/>
                  </a:lnTo>
                  <a:close/>
                  <a:moveTo>
                    <a:pt x="26" y="32"/>
                  </a:moveTo>
                  <a:cubicBezTo>
                    <a:pt x="22" y="28"/>
                    <a:pt x="22" y="28"/>
                    <a:pt x="22" y="28"/>
                  </a:cubicBezTo>
                  <a:cubicBezTo>
                    <a:pt x="23" y="27"/>
                    <a:pt x="25" y="26"/>
                    <a:pt x="27" y="26"/>
                  </a:cubicBezTo>
                  <a:cubicBezTo>
                    <a:pt x="28" y="26"/>
                    <a:pt x="29" y="26"/>
                    <a:pt x="30" y="26"/>
                  </a:cubicBezTo>
                  <a:cubicBezTo>
                    <a:pt x="30" y="32"/>
                    <a:pt x="30" y="32"/>
                    <a:pt x="30" y="32"/>
                  </a:cubicBezTo>
                  <a:cubicBezTo>
                    <a:pt x="29" y="32"/>
                    <a:pt x="28" y="32"/>
                    <a:pt x="27" y="32"/>
                  </a:cubicBezTo>
                  <a:cubicBezTo>
                    <a:pt x="26" y="32"/>
                    <a:pt x="26" y="32"/>
                    <a:pt x="26" y="32"/>
                  </a:cubicBezTo>
                  <a:close/>
                  <a:moveTo>
                    <a:pt x="42" y="31"/>
                  </a:moveTo>
                  <a:cubicBezTo>
                    <a:pt x="40" y="25"/>
                    <a:pt x="40" y="25"/>
                    <a:pt x="40" y="25"/>
                  </a:cubicBezTo>
                  <a:cubicBezTo>
                    <a:pt x="41" y="28"/>
                    <a:pt x="41" y="28"/>
                    <a:pt x="41" y="28"/>
                  </a:cubicBezTo>
                  <a:cubicBezTo>
                    <a:pt x="40" y="25"/>
                    <a:pt x="40" y="25"/>
                    <a:pt x="40" y="25"/>
                  </a:cubicBezTo>
                  <a:cubicBezTo>
                    <a:pt x="40" y="25"/>
                    <a:pt x="41" y="24"/>
                    <a:pt x="41" y="23"/>
                  </a:cubicBezTo>
                  <a:cubicBezTo>
                    <a:pt x="41" y="23"/>
                    <a:pt x="41" y="23"/>
                    <a:pt x="41" y="23"/>
                  </a:cubicBezTo>
                  <a:cubicBezTo>
                    <a:pt x="47" y="24"/>
                    <a:pt x="47" y="24"/>
                    <a:pt x="47" y="24"/>
                  </a:cubicBezTo>
                  <a:cubicBezTo>
                    <a:pt x="47" y="24"/>
                    <a:pt x="47" y="24"/>
                    <a:pt x="47" y="24"/>
                  </a:cubicBezTo>
                  <a:cubicBezTo>
                    <a:pt x="46" y="26"/>
                    <a:pt x="46" y="30"/>
                    <a:pt x="42" y="31"/>
                  </a:cubicBezTo>
                  <a:close/>
                  <a:moveTo>
                    <a:pt x="93" y="22"/>
                  </a:moveTo>
                  <a:cubicBezTo>
                    <a:pt x="92" y="22"/>
                    <a:pt x="91" y="22"/>
                    <a:pt x="90" y="22"/>
                  </a:cubicBezTo>
                  <a:cubicBezTo>
                    <a:pt x="90" y="16"/>
                    <a:pt x="90" y="16"/>
                    <a:pt x="90" y="16"/>
                  </a:cubicBezTo>
                  <a:cubicBezTo>
                    <a:pt x="91" y="16"/>
                    <a:pt x="92" y="16"/>
                    <a:pt x="93" y="16"/>
                  </a:cubicBezTo>
                  <a:cubicBezTo>
                    <a:pt x="94" y="16"/>
                    <a:pt x="95" y="16"/>
                    <a:pt x="95" y="16"/>
                  </a:cubicBezTo>
                  <a:cubicBezTo>
                    <a:pt x="97" y="22"/>
                    <a:pt x="97" y="22"/>
                    <a:pt x="97" y="22"/>
                  </a:cubicBezTo>
                  <a:cubicBezTo>
                    <a:pt x="96" y="22"/>
                    <a:pt x="94" y="22"/>
                    <a:pt x="93" y="22"/>
                  </a:cubicBezTo>
                  <a:close/>
                  <a:moveTo>
                    <a:pt x="78" y="20"/>
                  </a:moveTo>
                  <a:cubicBezTo>
                    <a:pt x="75" y="19"/>
                    <a:pt x="73" y="18"/>
                    <a:pt x="72" y="17"/>
                  </a:cubicBezTo>
                  <a:cubicBezTo>
                    <a:pt x="73" y="15"/>
                    <a:pt x="73" y="15"/>
                    <a:pt x="73" y="15"/>
                  </a:cubicBezTo>
                  <a:cubicBezTo>
                    <a:pt x="74" y="12"/>
                    <a:pt x="74" y="12"/>
                    <a:pt x="74" y="12"/>
                  </a:cubicBezTo>
                  <a:cubicBezTo>
                    <a:pt x="75" y="12"/>
                    <a:pt x="75" y="12"/>
                    <a:pt x="75" y="12"/>
                  </a:cubicBezTo>
                  <a:cubicBezTo>
                    <a:pt x="75" y="13"/>
                    <a:pt x="76" y="13"/>
                    <a:pt x="79" y="14"/>
                  </a:cubicBezTo>
                  <a:lnTo>
                    <a:pt x="78" y="20"/>
                  </a:lnTo>
                  <a:close/>
                  <a:moveTo>
                    <a:pt x="50" y="13"/>
                  </a:moveTo>
                  <a:cubicBezTo>
                    <a:pt x="44" y="11"/>
                    <a:pt x="44" y="11"/>
                    <a:pt x="44" y="11"/>
                  </a:cubicBezTo>
                  <a:cubicBezTo>
                    <a:pt x="45" y="9"/>
                    <a:pt x="46" y="8"/>
                    <a:pt x="47" y="7"/>
                  </a:cubicBezTo>
                  <a:cubicBezTo>
                    <a:pt x="48" y="6"/>
                    <a:pt x="49" y="5"/>
                    <a:pt x="50" y="5"/>
                  </a:cubicBezTo>
                  <a:cubicBezTo>
                    <a:pt x="52" y="11"/>
                    <a:pt x="52" y="11"/>
                    <a:pt x="52" y="11"/>
                  </a:cubicBezTo>
                  <a:cubicBezTo>
                    <a:pt x="51" y="11"/>
                    <a:pt x="51" y="11"/>
                    <a:pt x="51" y="11"/>
                  </a:cubicBezTo>
                  <a:cubicBezTo>
                    <a:pt x="50" y="12"/>
                    <a:pt x="50" y="12"/>
                    <a:pt x="50" y="13"/>
                  </a:cubicBezTo>
                  <a:close/>
                  <a:moveTo>
                    <a:pt x="63" y="8"/>
                  </a:moveTo>
                  <a:cubicBezTo>
                    <a:pt x="62" y="7"/>
                    <a:pt x="62" y="6"/>
                    <a:pt x="62" y="6"/>
                  </a:cubicBezTo>
                  <a:cubicBezTo>
                    <a:pt x="61" y="6"/>
                    <a:pt x="61" y="6"/>
                    <a:pt x="61" y="6"/>
                  </a:cubicBezTo>
                  <a:cubicBezTo>
                    <a:pt x="61" y="0"/>
                    <a:pt x="61" y="0"/>
                    <a:pt x="61" y="0"/>
                  </a:cubicBezTo>
                  <a:cubicBezTo>
                    <a:pt x="62" y="0"/>
                    <a:pt x="63" y="0"/>
                    <a:pt x="64" y="1"/>
                  </a:cubicBezTo>
                  <a:cubicBezTo>
                    <a:pt x="66" y="1"/>
                    <a:pt x="66" y="3"/>
                    <a:pt x="68" y="5"/>
                  </a:cubicBezTo>
                  <a:lnTo>
                    <a:pt x="63"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7" name="ïšlïḋè">
              <a:extLst>
                <a:ext uri="{FF2B5EF4-FFF2-40B4-BE49-F238E27FC236}">
                  <a16:creationId xmlns:a16="http://schemas.microsoft.com/office/drawing/2014/main" id="{52A3F599-013E-44E3-8635-61EED082FC48}"/>
                </a:ext>
              </a:extLst>
            </p:cNvPr>
            <p:cNvSpPr/>
            <p:nvPr/>
          </p:nvSpPr>
          <p:spPr bwMode="auto">
            <a:xfrm>
              <a:off x="5510213" y="3438525"/>
              <a:ext cx="163513" cy="320675"/>
            </a:xfrm>
            <a:custGeom>
              <a:avLst/>
              <a:gdLst>
                <a:gd name="T0" fmla="*/ 4 w 76"/>
                <a:gd name="T1" fmla="*/ 145 h 150"/>
                <a:gd name="T2" fmla="*/ 12 w 76"/>
                <a:gd name="T3" fmla="*/ 145 h 150"/>
                <a:gd name="T4" fmla="*/ 18 w 76"/>
                <a:gd name="T5" fmla="*/ 137 h 150"/>
                <a:gd name="T6" fmla="*/ 19 w 76"/>
                <a:gd name="T7" fmla="*/ 131 h 150"/>
                <a:gd name="T8" fmla="*/ 20 w 76"/>
                <a:gd name="T9" fmla="*/ 131 h 150"/>
                <a:gd name="T10" fmla="*/ 21 w 76"/>
                <a:gd name="T11" fmla="*/ 137 h 150"/>
                <a:gd name="T12" fmla="*/ 18 w 76"/>
                <a:gd name="T13" fmla="*/ 137 h 150"/>
                <a:gd name="T14" fmla="*/ 29 w 76"/>
                <a:gd name="T15" fmla="*/ 131 h 150"/>
                <a:gd name="T16" fmla="*/ 28 w 76"/>
                <a:gd name="T17" fmla="*/ 127 h 150"/>
                <a:gd name="T18" fmla="*/ 27 w 76"/>
                <a:gd name="T19" fmla="*/ 124 h 150"/>
                <a:gd name="T20" fmla="*/ 33 w 76"/>
                <a:gd name="T21" fmla="*/ 124 h 150"/>
                <a:gd name="T22" fmla="*/ 30 w 76"/>
                <a:gd name="T23" fmla="*/ 131 h 150"/>
                <a:gd name="T24" fmla="*/ 17 w 76"/>
                <a:gd name="T25" fmla="*/ 115 h 150"/>
                <a:gd name="T26" fmla="*/ 25 w 76"/>
                <a:gd name="T27" fmla="*/ 111 h 150"/>
                <a:gd name="T28" fmla="*/ 6 w 76"/>
                <a:gd name="T29" fmla="*/ 111 h 150"/>
                <a:gd name="T30" fmla="*/ 4 w 76"/>
                <a:gd name="T31" fmla="*/ 103 h 150"/>
                <a:gd name="T32" fmla="*/ 6 w 76"/>
                <a:gd name="T33" fmla="*/ 111 h 150"/>
                <a:gd name="T34" fmla="*/ 0 w 76"/>
                <a:gd name="T35" fmla="*/ 93 h 150"/>
                <a:gd name="T36" fmla="*/ 8 w 76"/>
                <a:gd name="T37" fmla="*/ 91 h 150"/>
                <a:gd name="T38" fmla="*/ 11 w 76"/>
                <a:gd name="T39" fmla="*/ 81 h 150"/>
                <a:gd name="T40" fmla="*/ 8 w 76"/>
                <a:gd name="T41" fmla="*/ 77 h 150"/>
                <a:gd name="T42" fmla="*/ 12 w 76"/>
                <a:gd name="T43" fmla="*/ 74 h 150"/>
                <a:gd name="T44" fmla="*/ 11 w 76"/>
                <a:gd name="T45" fmla="*/ 81 h 150"/>
                <a:gd name="T46" fmla="*/ 22 w 76"/>
                <a:gd name="T47" fmla="*/ 66 h 150"/>
                <a:gd name="T48" fmla="*/ 27 w 76"/>
                <a:gd name="T49" fmla="*/ 64 h 150"/>
                <a:gd name="T50" fmla="*/ 28 w 76"/>
                <a:gd name="T51" fmla="*/ 70 h 150"/>
                <a:gd name="T52" fmla="*/ 40 w 76"/>
                <a:gd name="T53" fmla="*/ 61 h 150"/>
                <a:gd name="T54" fmla="*/ 35 w 76"/>
                <a:gd name="T55" fmla="*/ 57 h 150"/>
                <a:gd name="T56" fmla="*/ 43 w 76"/>
                <a:gd name="T57" fmla="*/ 57 h 150"/>
                <a:gd name="T58" fmla="*/ 42 w 76"/>
                <a:gd name="T59" fmla="*/ 49 h 150"/>
                <a:gd name="T60" fmla="*/ 39 w 76"/>
                <a:gd name="T61" fmla="*/ 46 h 150"/>
                <a:gd name="T62" fmla="*/ 42 w 76"/>
                <a:gd name="T63" fmla="*/ 41 h 150"/>
                <a:gd name="T64" fmla="*/ 45 w 76"/>
                <a:gd name="T65" fmla="*/ 43 h 150"/>
                <a:gd name="T66" fmla="*/ 42 w 76"/>
                <a:gd name="T67" fmla="*/ 49 h 150"/>
                <a:gd name="T68" fmla="*/ 36 w 76"/>
                <a:gd name="T69" fmla="*/ 31 h 150"/>
                <a:gd name="T70" fmla="*/ 44 w 76"/>
                <a:gd name="T71" fmla="*/ 32 h 150"/>
                <a:gd name="T72" fmla="*/ 56 w 76"/>
                <a:gd name="T73" fmla="*/ 26 h 150"/>
                <a:gd name="T74" fmla="*/ 53 w 76"/>
                <a:gd name="T75" fmla="*/ 20 h 150"/>
                <a:gd name="T76" fmla="*/ 58 w 76"/>
                <a:gd name="T77" fmla="*/ 22 h 150"/>
                <a:gd name="T78" fmla="*/ 69 w 76"/>
                <a:gd name="T79" fmla="*/ 24 h 150"/>
                <a:gd name="T80" fmla="*/ 69 w 76"/>
                <a:gd name="T81" fmla="*/ 18 h 150"/>
                <a:gd name="T82" fmla="*/ 76 w 76"/>
                <a:gd name="T83" fmla="*/ 18 h 150"/>
                <a:gd name="T84" fmla="*/ 69 w 76"/>
                <a:gd name="T85" fmla="*/ 24 h 150"/>
                <a:gd name="T86" fmla="*/ 67 w 76"/>
                <a:gd name="T87" fmla="*/ 4 h 150"/>
                <a:gd name="T88" fmla="*/ 67 w 76"/>
                <a:gd name="T89" fmla="*/ 0 h 150"/>
                <a:gd name="T90" fmla="*/ 73 w 76"/>
                <a:gd name="T91" fmla="*/ 2 h 150"/>
                <a:gd name="T92" fmla="*/ 73 w 76"/>
                <a:gd name="T93" fmla="*/ 6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150">
                  <a:moveTo>
                    <a:pt x="7" y="150"/>
                  </a:moveTo>
                  <a:cubicBezTo>
                    <a:pt x="4" y="145"/>
                    <a:pt x="4" y="145"/>
                    <a:pt x="4" y="145"/>
                  </a:cubicBezTo>
                  <a:cubicBezTo>
                    <a:pt x="5" y="144"/>
                    <a:pt x="6" y="143"/>
                    <a:pt x="7" y="141"/>
                  </a:cubicBezTo>
                  <a:cubicBezTo>
                    <a:pt x="12" y="145"/>
                    <a:pt x="12" y="145"/>
                    <a:pt x="12" y="145"/>
                  </a:cubicBezTo>
                  <a:cubicBezTo>
                    <a:pt x="10" y="147"/>
                    <a:pt x="9" y="148"/>
                    <a:pt x="7" y="150"/>
                  </a:cubicBezTo>
                  <a:close/>
                  <a:moveTo>
                    <a:pt x="18" y="137"/>
                  </a:moveTo>
                  <a:cubicBezTo>
                    <a:pt x="16" y="131"/>
                    <a:pt x="16" y="131"/>
                    <a:pt x="16" y="131"/>
                  </a:cubicBezTo>
                  <a:cubicBezTo>
                    <a:pt x="17" y="131"/>
                    <a:pt x="19" y="131"/>
                    <a:pt x="19" y="131"/>
                  </a:cubicBezTo>
                  <a:cubicBezTo>
                    <a:pt x="21" y="131"/>
                    <a:pt x="21" y="131"/>
                    <a:pt x="21" y="131"/>
                  </a:cubicBezTo>
                  <a:cubicBezTo>
                    <a:pt x="21" y="131"/>
                    <a:pt x="21" y="131"/>
                    <a:pt x="20" y="131"/>
                  </a:cubicBezTo>
                  <a:cubicBezTo>
                    <a:pt x="24" y="136"/>
                    <a:pt x="24" y="136"/>
                    <a:pt x="24" y="136"/>
                  </a:cubicBezTo>
                  <a:cubicBezTo>
                    <a:pt x="23" y="136"/>
                    <a:pt x="22" y="137"/>
                    <a:pt x="21" y="137"/>
                  </a:cubicBezTo>
                  <a:cubicBezTo>
                    <a:pt x="19" y="137"/>
                    <a:pt x="19" y="137"/>
                    <a:pt x="19" y="137"/>
                  </a:cubicBezTo>
                  <a:cubicBezTo>
                    <a:pt x="19" y="137"/>
                    <a:pt x="18" y="137"/>
                    <a:pt x="18" y="137"/>
                  </a:cubicBezTo>
                  <a:close/>
                  <a:moveTo>
                    <a:pt x="30" y="131"/>
                  </a:moveTo>
                  <a:cubicBezTo>
                    <a:pt x="30" y="131"/>
                    <a:pt x="29" y="131"/>
                    <a:pt x="29" y="131"/>
                  </a:cubicBezTo>
                  <a:cubicBezTo>
                    <a:pt x="30" y="125"/>
                    <a:pt x="30" y="125"/>
                    <a:pt x="30" y="125"/>
                  </a:cubicBezTo>
                  <a:cubicBezTo>
                    <a:pt x="29" y="125"/>
                    <a:pt x="28" y="126"/>
                    <a:pt x="28" y="127"/>
                  </a:cubicBezTo>
                  <a:cubicBezTo>
                    <a:pt x="28" y="127"/>
                    <a:pt x="28" y="126"/>
                    <a:pt x="27" y="126"/>
                  </a:cubicBezTo>
                  <a:cubicBezTo>
                    <a:pt x="27" y="124"/>
                    <a:pt x="27" y="124"/>
                    <a:pt x="27" y="124"/>
                  </a:cubicBezTo>
                  <a:cubicBezTo>
                    <a:pt x="32" y="122"/>
                    <a:pt x="32" y="122"/>
                    <a:pt x="32" y="122"/>
                  </a:cubicBezTo>
                  <a:cubicBezTo>
                    <a:pt x="33" y="124"/>
                    <a:pt x="33" y="124"/>
                    <a:pt x="33" y="124"/>
                  </a:cubicBezTo>
                  <a:cubicBezTo>
                    <a:pt x="33" y="125"/>
                    <a:pt x="34" y="126"/>
                    <a:pt x="34" y="127"/>
                  </a:cubicBezTo>
                  <a:cubicBezTo>
                    <a:pt x="34" y="129"/>
                    <a:pt x="32" y="131"/>
                    <a:pt x="30" y="131"/>
                  </a:cubicBezTo>
                  <a:close/>
                  <a:moveTo>
                    <a:pt x="22" y="116"/>
                  </a:moveTo>
                  <a:cubicBezTo>
                    <a:pt x="21" y="116"/>
                    <a:pt x="19" y="115"/>
                    <a:pt x="17" y="115"/>
                  </a:cubicBezTo>
                  <a:cubicBezTo>
                    <a:pt x="19" y="109"/>
                    <a:pt x="19" y="109"/>
                    <a:pt x="19" y="109"/>
                  </a:cubicBezTo>
                  <a:cubicBezTo>
                    <a:pt x="21" y="110"/>
                    <a:pt x="23" y="110"/>
                    <a:pt x="25" y="111"/>
                  </a:cubicBezTo>
                  <a:lnTo>
                    <a:pt x="22" y="116"/>
                  </a:lnTo>
                  <a:close/>
                  <a:moveTo>
                    <a:pt x="6" y="111"/>
                  </a:moveTo>
                  <a:cubicBezTo>
                    <a:pt x="3" y="110"/>
                    <a:pt x="1" y="109"/>
                    <a:pt x="0" y="107"/>
                  </a:cubicBezTo>
                  <a:cubicBezTo>
                    <a:pt x="4" y="103"/>
                    <a:pt x="4" y="103"/>
                    <a:pt x="4" y="103"/>
                  </a:cubicBezTo>
                  <a:cubicBezTo>
                    <a:pt x="5" y="104"/>
                    <a:pt x="6" y="105"/>
                    <a:pt x="8" y="106"/>
                  </a:cubicBezTo>
                  <a:lnTo>
                    <a:pt x="6" y="111"/>
                  </a:lnTo>
                  <a:close/>
                  <a:moveTo>
                    <a:pt x="5" y="96"/>
                  </a:moveTo>
                  <a:cubicBezTo>
                    <a:pt x="0" y="93"/>
                    <a:pt x="0" y="93"/>
                    <a:pt x="0" y="93"/>
                  </a:cubicBezTo>
                  <a:cubicBezTo>
                    <a:pt x="1" y="91"/>
                    <a:pt x="2" y="89"/>
                    <a:pt x="3" y="88"/>
                  </a:cubicBezTo>
                  <a:cubicBezTo>
                    <a:pt x="8" y="91"/>
                    <a:pt x="8" y="91"/>
                    <a:pt x="8" y="91"/>
                  </a:cubicBezTo>
                  <a:cubicBezTo>
                    <a:pt x="7" y="92"/>
                    <a:pt x="6" y="94"/>
                    <a:pt x="5" y="96"/>
                  </a:cubicBezTo>
                  <a:close/>
                  <a:moveTo>
                    <a:pt x="11" y="81"/>
                  </a:moveTo>
                  <a:cubicBezTo>
                    <a:pt x="11" y="81"/>
                    <a:pt x="11" y="81"/>
                    <a:pt x="12" y="81"/>
                  </a:cubicBezTo>
                  <a:cubicBezTo>
                    <a:pt x="8" y="77"/>
                    <a:pt x="8" y="77"/>
                    <a:pt x="8" y="77"/>
                  </a:cubicBezTo>
                  <a:cubicBezTo>
                    <a:pt x="9" y="76"/>
                    <a:pt x="10" y="76"/>
                    <a:pt x="11" y="76"/>
                  </a:cubicBezTo>
                  <a:cubicBezTo>
                    <a:pt x="11" y="75"/>
                    <a:pt x="11" y="75"/>
                    <a:pt x="12" y="74"/>
                  </a:cubicBezTo>
                  <a:cubicBezTo>
                    <a:pt x="17" y="77"/>
                    <a:pt x="17" y="77"/>
                    <a:pt x="17" y="77"/>
                  </a:cubicBezTo>
                  <a:cubicBezTo>
                    <a:pt x="16" y="79"/>
                    <a:pt x="14" y="81"/>
                    <a:pt x="11" y="81"/>
                  </a:cubicBezTo>
                  <a:close/>
                  <a:moveTo>
                    <a:pt x="24" y="71"/>
                  </a:moveTo>
                  <a:cubicBezTo>
                    <a:pt x="22" y="66"/>
                    <a:pt x="22" y="66"/>
                    <a:pt x="22" y="66"/>
                  </a:cubicBezTo>
                  <a:cubicBezTo>
                    <a:pt x="23" y="65"/>
                    <a:pt x="25" y="65"/>
                    <a:pt x="26" y="64"/>
                  </a:cubicBezTo>
                  <a:cubicBezTo>
                    <a:pt x="26" y="64"/>
                    <a:pt x="27" y="64"/>
                    <a:pt x="27" y="64"/>
                  </a:cubicBezTo>
                  <a:cubicBezTo>
                    <a:pt x="30" y="69"/>
                    <a:pt x="30" y="69"/>
                    <a:pt x="30" y="69"/>
                  </a:cubicBezTo>
                  <a:cubicBezTo>
                    <a:pt x="29" y="69"/>
                    <a:pt x="28" y="70"/>
                    <a:pt x="28" y="70"/>
                  </a:cubicBezTo>
                  <a:cubicBezTo>
                    <a:pt x="27" y="70"/>
                    <a:pt x="25" y="71"/>
                    <a:pt x="24" y="71"/>
                  </a:cubicBezTo>
                  <a:close/>
                  <a:moveTo>
                    <a:pt x="40" y="61"/>
                  </a:moveTo>
                  <a:cubicBezTo>
                    <a:pt x="37" y="59"/>
                    <a:pt x="37" y="59"/>
                    <a:pt x="37" y="59"/>
                  </a:cubicBezTo>
                  <a:cubicBezTo>
                    <a:pt x="35" y="57"/>
                    <a:pt x="35" y="57"/>
                    <a:pt x="35" y="57"/>
                  </a:cubicBezTo>
                  <a:cubicBezTo>
                    <a:pt x="37" y="55"/>
                    <a:pt x="38" y="54"/>
                    <a:pt x="40" y="53"/>
                  </a:cubicBezTo>
                  <a:cubicBezTo>
                    <a:pt x="43" y="57"/>
                    <a:pt x="43" y="57"/>
                    <a:pt x="43" y="57"/>
                  </a:cubicBezTo>
                  <a:cubicBezTo>
                    <a:pt x="42" y="58"/>
                    <a:pt x="41" y="59"/>
                    <a:pt x="40" y="61"/>
                  </a:cubicBezTo>
                  <a:close/>
                  <a:moveTo>
                    <a:pt x="42" y="49"/>
                  </a:moveTo>
                  <a:cubicBezTo>
                    <a:pt x="42" y="48"/>
                    <a:pt x="41" y="48"/>
                    <a:pt x="41" y="47"/>
                  </a:cubicBezTo>
                  <a:cubicBezTo>
                    <a:pt x="40" y="47"/>
                    <a:pt x="40" y="46"/>
                    <a:pt x="39" y="46"/>
                  </a:cubicBezTo>
                  <a:cubicBezTo>
                    <a:pt x="39" y="45"/>
                    <a:pt x="39" y="45"/>
                    <a:pt x="38" y="45"/>
                  </a:cubicBezTo>
                  <a:cubicBezTo>
                    <a:pt x="42" y="41"/>
                    <a:pt x="42" y="41"/>
                    <a:pt x="42" y="41"/>
                  </a:cubicBezTo>
                  <a:cubicBezTo>
                    <a:pt x="43" y="41"/>
                    <a:pt x="43" y="41"/>
                    <a:pt x="44" y="42"/>
                  </a:cubicBezTo>
                  <a:cubicBezTo>
                    <a:pt x="44" y="42"/>
                    <a:pt x="44" y="43"/>
                    <a:pt x="45" y="43"/>
                  </a:cubicBezTo>
                  <a:cubicBezTo>
                    <a:pt x="45" y="44"/>
                    <a:pt x="46" y="45"/>
                    <a:pt x="47" y="45"/>
                  </a:cubicBezTo>
                  <a:lnTo>
                    <a:pt x="42" y="49"/>
                  </a:lnTo>
                  <a:close/>
                  <a:moveTo>
                    <a:pt x="42" y="32"/>
                  </a:moveTo>
                  <a:cubicBezTo>
                    <a:pt x="36" y="31"/>
                    <a:pt x="36" y="31"/>
                    <a:pt x="36" y="31"/>
                  </a:cubicBezTo>
                  <a:cubicBezTo>
                    <a:pt x="36" y="29"/>
                    <a:pt x="38" y="26"/>
                    <a:pt x="44" y="26"/>
                  </a:cubicBezTo>
                  <a:cubicBezTo>
                    <a:pt x="44" y="32"/>
                    <a:pt x="44" y="32"/>
                    <a:pt x="44" y="32"/>
                  </a:cubicBezTo>
                  <a:cubicBezTo>
                    <a:pt x="42" y="32"/>
                    <a:pt x="42" y="32"/>
                    <a:pt x="42" y="32"/>
                  </a:cubicBezTo>
                  <a:close/>
                  <a:moveTo>
                    <a:pt x="56" y="26"/>
                  </a:moveTo>
                  <a:cubicBezTo>
                    <a:pt x="52" y="23"/>
                    <a:pt x="52" y="23"/>
                    <a:pt x="52" y="23"/>
                  </a:cubicBezTo>
                  <a:cubicBezTo>
                    <a:pt x="52" y="22"/>
                    <a:pt x="53" y="21"/>
                    <a:pt x="53" y="20"/>
                  </a:cubicBezTo>
                  <a:cubicBezTo>
                    <a:pt x="54" y="18"/>
                    <a:pt x="55" y="17"/>
                    <a:pt x="56" y="17"/>
                  </a:cubicBezTo>
                  <a:cubicBezTo>
                    <a:pt x="58" y="22"/>
                    <a:pt x="58" y="22"/>
                    <a:pt x="58" y="22"/>
                  </a:cubicBezTo>
                  <a:cubicBezTo>
                    <a:pt x="58" y="24"/>
                    <a:pt x="57" y="25"/>
                    <a:pt x="56" y="26"/>
                  </a:cubicBezTo>
                  <a:close/>
                  <a:moveTo>
                    <a:pt x="69" y="24"/>
                  </a:moveTo>
                  <a:cubicBezTo>
                    <a:pt x="69" y="18"/>
                    <a:pt x="69" y="18"/>
                    <a:pt x="69" y="18"/>
                  </a:cubicBezTo>
                  <a:cubicBezTo>
                    <a:pt x="69" y="18"/>
                    <a:pt x="69" y="18"/>
                    <a:pt x="69" y="18"/>
                  </a:cubicBezTo>
                  <a:cubicBezTo>
                    <a:pt x="70" y="18"/>
                    <a:pt x="70" y="18"/>
                    <a:pt x="70" y="17"/>
                  </a:cubicBezTo>
                  <a:cubicBezTo>
                    <a:pt x="76" y="18"/>
                    <a:pt x="76" y="18"/>
                    <a:pt x="76" y="18"/>
                  </a:cubicBezTo>
                  <a:cubicBezTo>
                    <a:pt x="75" y="21"/>
                    <a:pt x="74" y="23"/>
                    <a:pt x="71" y="24"/>
                  </a:cubicBezTo>
                  <a:cubicBezTo>
                    <a:pt x="70" y="24"/>
                    <a:pt x="70" y="24"/>
                    <a:pt x="69" y="24"/>
                  </a:cubicBezTo>
                  <a:close/>
                  <a:moveTo>
                    <a:pt x="68" y="7"/>
                  </a:moveTo>
                  <a:cubicBezTo>
                    <a:pt x="67" y="6"/>
                    <a:pt x="67" y="5"/>
                    <a:pt x="67" y="4"/>
                  </a:cubicBezTo>
                  <a:cubicBezTo>
                    <a:pt x="67" y="3"/>
                    <a:pt x="67" y="3"/>
                    <a:pt x="67" y="2"/>
                  </a:cubicBezTo>
                  <a:cubicBezTo>
                    <a:pt x="67" y="1"/>
                    <a:pt x="67" y="1"/>
                    <a:pt x="67" y="0"/>
                  </a:cubicBezTo>
                  <a:cubicBezTo>
                    <a:pt x="73" y="1"/>
                    <a:pt x="73" y="1"/>
                    <a:pt x="73" y="1"/>
                  </a:cubicBezTo>
                  <a:cubicBezTo>
                    <a:pt x="73" y="2"/>
                    <a:pt x="73" y="2"/>
                    <a:pt x="73" y="2"/>
                  </a:cubicBezTo>
                  <a:cubicBezTo>
                    <a:pt x="73" y="2"/>
                    <a:pt x="73" y="3"/>
                    <a:pt x="73" y="3"/>
                  </a:cubicBezTo>
                  <a:cubicBezTo>
                    <a:pt x="73" y="4"/>
                    <a:pt x="73" y="5"/>
                    <a:pt x="73" y="6"/>
                  </a:cubicBezTo>
                  <a:lnTo>
                    <a:pt x="68"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8" name="îṡ1ïḍè">
              <a:extLst>
                <a:ext uri="{FF2B5EF4-FFF2-40B4-BE49-F238E27FC236}">
                  <a16:creationId xmlns:a16="http://schemas.microsoft.com/office/drawing/2014/main" id="{1895607A-FE3D-4ACC-A50E-B6C77FDBBA90}"/>
                </a:ext>
              </a:extLst>
            </p:cNvPr>
            <p:cNvSpPr/>
            <p:nvPr/>
          </p:nvSpPr>
          <p:spPr bwMode="auto">
            <a:xfrm>
              <a:off x="4213225" y="2633663"/>
              <a:ext cx="1485900" cy="723900"/>
            </a:xfrm>
            <a:custGeom>
              <a:avLst/>
              <a:gdLst>
                <a:gd name="T0" fmla="*/ 678 w 693"/>
                <a:gd name="T1" fmla="*/ 320 h 338"/>
                <a:gd name="T2" fmla="*/ 670 w 693"/>
                <a:gd name="T3" fmla="*/ 308 h 338"/>
                <a:gd name="T4" fmla="*/ 673 w 693"/>
                <a:gd name="T5" fmla="*/ 298 h 338"/>
                <a:gd name="T6" fmla="*/ 662 w 693"/>
                <a:gd name="T7" fmla="*/ 271 h 338"/>
                <a:gd name="T8" fmla="*/ 672 w 693"/>
                <a:gd name="T9" fmla="*/ 261 h 338"/>
                <a:gd name="T10" fmla="*/ 678 w 693"/>
                <a:gd name="T11" fmla="*/ 262 h 338"/>
                <a:gd name="T12" fmla="*/ 663 w 693"/>
                <a:gd name="T13" fmla="*/ 253 h 338"/>
                <a:gd name="T14" fmla="*/ 640 w 693"/>
                <a:gd name="T15" fmla="*/ 226 h 338"/>
                <a:gd name="T16" fmla="*/ 634 w 693"/>
                <a:gd name="T17" fmla="*/ 209 h 338"/>
                <a:gd name="T18" fmla="*/ 623 w 693"/>
                <a:gd name="T19" fmla="*/ 207 h 338"/>
                <a:gd name="T20" fmla="*/ 615 w 693"/>
                <a:gd name="T21" fmla="*/ 199 h 338"/>
                <a:gd name="T22" fmla="*/ 585 w 693"/>
                <a:gd name="T23" fmla="*/ 195 h 338"/>
                <a:gd name="T24" fmla="*/ 597 w 693"/>
                <a:gd name="T25" fmla="*/ 194 h 338"/>
                <a:gd name="T26" fmla="*/ 574 w 693"/>
                <a:gd name="T27" fmla="*/ 182 h 338"/>
                <a:gd name="T28" fmla="*/ 564 w 693"/>
                <a:gd name="T29" fmla="*/ 172 h 338"/>
                <a:gd name="T30" fmla="*/ 561 w 693"/>
                <a:gd name="T31" fmla="*/ 162 h 338"/>
                <a:gd name="T32" fmla="*/ 548 w 693"/>
                <a:gd name="T33" fmla="*/ 153 h 338"/>
                <a:gd name="T34" fmla="*/ 524 w 693"/>
                <a:gd name="T35" fmla="*/ 144 h 338"/>
                <a:gd name="T36" fmla="*/ 507 w 693"/>
                <a:gd name="T37" fmla="*/ 139 h 338"/>
                <a:gd name="T38" fmla="*/ 491 w 693"/>
                <a:gd name="T39" fmla="*/ 129 h 338"/>
                <a:gd name="T40" fmla="*/ 518 w 693"/>
                <a:gd name="T41" fmla="*/ 134 h 338"/>
                <a:gd name="T42" fmla="*/ 511 w 693"/>
                <a:gd name="T43" fmla="*/ 129 h 338"/>
                <a:gd name="T44" fmla="*/ 228 w 693"/>
                <a:gd name="T45" fmla="*/ 121 h 338"/>
                <a:gd name="T46" fmla="*/ 271 w 693"/>
                <a:gd name="T47" fmla="*/ 120 h 338"/>
                <a:gd name="T48" fmla="*/ 257 w 693"/>
                <a:gd name="T49" fmla="*/ 120 h 338"/>
                <a:gd name="T50" fmla="*/ 476 w 693"/>
                <a:gd name="T51" fmla="*/ 122 h 338"/>
                <a:gd name="T52" fmla="*/ 188 w 693"/>
                <a:gd name="T53" fmla="*/ 108 h 338"/>
                <a:gd name="T54" fmla="*/ 470 w 693"/>
                <a:gd name="T55" fmla="*/ 103 h 338"/>
                <a:gd name="T56" fmla="*/ 275 w 693"/>
                <a:gd name="T57" fmla="*/ 107 h 338"/>
                <a:gd name="T58" fmla="*/ 207 w 693"/>
                <a:gd name="T59" fmla="*/ 107 h 338"/>
                <a:gd name="T60" fmla="*/ 176 w 693"/>
                <a:gd name="T61" fmla="*/ 102 h 338"/>
                <a:gd name="T62" fmla="*/ 282 w 693"/>
                <a:gd name="T63" fmla="*/ 98 h 338"/>
                <a:gd name="T64" fmla="*/ 143 w 693"/>
                <a:gd name="T65" fmla="*/ 94 h 338"/>
                <a:gd name="T66" fmla="*/ 167 w 693"/>
                <a:gd name="T67" fmla="*/ 89 h 338"/>
                <a:gd name="T68" fmla="*/ 304 w 693"/>
                <a:gd name="T69" fmla="*/ 87 h 338"/>
                <a:gd name="T70" fmla="*/ 134 w 693"/>
                <a:gd name="T71" fmla="*/ 87 h 338"/>
                <a:gd name="T72" fmla="*/ 388 w 693"/>
                <a:gd name="T73" fmla="*/ 82 h 338"/>
                <a:gd name="T74" fmla="*/ 447 w 693"/>
                <a:gd name="T75" fmla="*/ 79 h 338"/>
                <a:gd name="T76" fmla="*/ 305 w 693"/>
                <a:gd name="T77" fmla="*/ 72 h 338"/>
                <a:gd name="T78" fmla="*/ 125 w 693"/>
                <a:gd name="T79" fmla="*/ 73 h 338"/>
                <a:gd name="T80" fmla="*/ 361 w 693"/>
                <a:gd name="T81" fmla="*/ 65 h 338"/>
                <a:gd name="T82" fmla="*/ 436 w 693"/>
                <a:gd name="T83" fmla="*/ 63 h 338"/>
                <a:gd name="T84" fmla="*/ 399 w 693"/>
                <a:gd name="T85" fmla="*/ 66 h 338"/>
                <a:gd name="T86" fmla="*/ 350 w 693"/>
                <a:gd name="T87" fmla="*/ 53 h 338"/>
                <a:gd name="T88" fmla="*/ 308 w 693"/>
                <a:gd name="T89" fmla="*/ 61 h 338"/>
                <a:gd name="T90" fmla="*/ 128 w 693"/>
                <a:gd name="T91" fmla="*/ 53 h 338"/>
                <a:gd name="T92" fmla="*/ 109 w 693"/>
                <a:gd name="T93" fmla="*/ 57 h 338"/>
                <a:gd name="T94" fmla="*/ 337 w 693"/>
                <a:gd name="T95" fmla="*/ 50 h 338"/>
                <a:gd name="T96" fmla="*/ 88 w 693"/>
                <a:gd name="T97" fmla="*/ 41 h 338"/>
                <a:gd name="T98" fmla="*/ 307 w 693"/>
                <a:gd name="T99" fmla="*/ 38 h 338"/>
                <a:gd name="T100" fmla="*/ 323 w 693"/>
                <a:gd name="T101" fmla="*/ 39 h 338"/>
                <a:gd name="T102" fmla="*/ 85 w 693"/>
                <a:gd name="T103" fmla="*/ 37 h 338"/>
                <a:gd name="T104" fmla="*/ 52 w 693"/>
                <a:gd name="T105" fmla="*/ 32 h 338"/>
                <a:gd name="T106" fmla="*/ 53 w 693"/>
                <a:gd name="T107" fmla="*/ 32 h 338"/>
                <a:gd name="T108" fmla="*/ 47 w 693"/>
                <a:gd name="T109" fmla="*/ 14 h 338"/>
                <a:gd name="T110" fmla="*/ 24 w 693"/>
                <a:gd name="T111" fmla="*/ 8 h 338"/>
                <a:gd name="T112" fmla="*/ 5 w 693"/>
                <a:gd name="T113" fmla="*/ 8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3" h="338">
                  <a:moveTo>
                    <a:pt x="689" y="338"/>
                  </a:moveTo>
                  <a:cubicBezTo>
                    <a:pt x="688" y="338"/>
                    <a:pt x="688" y="338"/>
                    <a:pt x="688" y="338"/>
                  </a:cubicBezTo>
                  <a:cubicBezTo>
                    <a:pt x="687" y="336"/>
                    <a:pt x="686" y="335"/>
                    <a:pt x="685" y="333"/>
                  </a:cubicBezTo>
                  <a:cubicBezTo>
                    <a:pt x="690" y="330"/>
                    <a:pt x="690" y="330"/>
                    <a:pt x="690" y="330"/>
                  </a:cubicBezTo>
                  <a:cubicBezTo>
                    <a:pt x="690" y="331"/>
                    <a:pt x="691" y="332"/>
                    <a:pt x="693" y="334"/>
                  </a:cubicBezTo>
                  <a:cubicBezTo>
                    <a:pt x="693" y="334"/>
                    <a:pt x="693" y="334"/>
                    <a:pt x="693" y="334"/>
                  </a:cubicBezTo>
                  <a:lnTo>
                    <a:pt x="689" y="338"/>
                  </a:lnTo>
                  <a:close/>
                  <a:moveTo>
                    <a:pt x="680" y="323"/>
                  </a:moveTo>
                  <a:cubicBezTo>
                    <a:pt x="679" y="322"/>
                    <a:pt x="678" y="321"/>
                    <a:pt x="678" y="320"/>
                  </a:cubicBezTo>
                  <a:cubicBezTo>
                    <a:pt x="678" y="318"/>
                    <a:pt x="679" y="317"/>
                    <a:pt x="679" y="316"/>
                  </a:cubicBezTo>
                  <a:cubicBezTo>
                    <a:pt x="685" y="316"/>
                    <a:pt x="685" y="316"/>
                    <a:pt x="685" y="316"/>
                  </a:cubicBezTo>
                  <a:cubicBezTo>
                    <a:pt x="685" y="316"/>
                    <a:pt x="685" y="316"/>
                    <a:pt x="685" y="316"/>
                  </a:cubicBezTo>
                  <a:cubicBezTo>
                    <a:pt x="684" y="318"/>
                    <a:pt x="684" y="319"/>
                    <a:pt x="684" y="320"/>
                  </a:cubicBezTo>
                  <a:cubicBezTo>
                    <a:pt x="684" y="320"/>
                    <a:pt x="684" y="320"/>
                    <a:pt x="684" y="320"/>
                  </a:cubicBezTo>
                  <a:lnTo>
                    <a:pt x="680" y="323"/>
                  </a:lnTo>
                  <a:close/>
                  <a:moveTo>
                    <a:pt x="675" y="309"/>
                  </a:moveTo>
                  <a:cubicBezTo>
                    <a:pt x="675" y="309"/>
                    <a:pt x="674" y="309"/>
                    <a:pt x="672" y="309"/>
                  </a:cubicBezTo>
                  <a:cubicBezTo>
                    <a:pt x="671" y="308"/>
                    <a:pt x="671" y="308"/>
                    <a:pt x="670" y="308"/>
                  </a:cubicBezTo>
                  <a:cubicBezTo>
                    <a:pt x="673" y="303"/>
                    <a:pt x="673" y="303"/>
                    <a:pt x="673" y="303"/>
                  </a:cubicBezTo>
                  <a:cubicBezTo>
                    <a:pt x="673" y="303"/>
                    <a:pt x="673" y="303"/>
                    <a:pt x="673" y="303"/>
                  </a:cubicBezTo>
                  <a:cubicBezTo>
                    <a:pt x="675" y="303"/>
                    <a:pt x="677" y="304"/>
                    <a:pt x="678" y="305"/>
                  </a:cubicBezTo>
                  <a:lnTo>
                    <a:pt x="675" y="309"/>
                  </a:lnTo>
                  <a:close/>
                  <a:moveTo>
                    <a:pt x="673" y="298"/>
                  </a:moveTo>
                  <a:cubicBezTo>
                    <a:pt x="670" y="293"/>
                    <a:pt x="670" y="293"/>
                    <a:pt x="670" y="293"/>
                  </a:cubicBezTo>
                  <a:cubicBezTo>
                    <a:pt x="672" y="292"/>
                    <a:pt x="674" y="291"/>
                    <a:pt x="676" y="290"/>
                  </a:cubicBezTo>
                  <a:cubicBezTo>
                    <a:pt x="678" y="295"/>
                    <a:pt x="678" y="295"/>
                    <a:pt x="678" y="295"/>
                  </a:cubicBezTo>
                  <a:cubicBezTo>
                    <a:pt x="676" y="296"/>
                    <a:pt x="674" y="297"/>
                    <a:pt x="673" y="298"/>
                  </a:cubicBezTo>
                  <a:close/>
                  <a:moveTo>
                    <a:pt x="673" y="286"/>
                  </a:moveTo>
                  <a:cubicBezTo>
                    <a:pt x="672" y="285"/>
                    <a:pt x="670" y="284"/>
                    <a:pt x="669" y="283"/>
                  </a:cubicBezTo>
                  <a:cubicBezTo>
                    <a:pt x="669" y="283"/>
                    <a:pt x="669" y="282"/>
                    <a:pt x="669" y="282"/>
                  </a:cubicBezTo>
                  <a:cubicBezTo>
                    <a:pt x="673" y="278"/>
                    <a:pt x="673" y="278"/>
                    <a:pt x="673" y="278"/>
                  </a:cubicBezTo>
                  <a:cubicBezTo>
                    <a:pt x="673" y="278"/>
                    <a:pt x="673" y="279"/>
                    <a:pt x="674" y="279"/>
                  </a:cubicBezTo>
                  <a:cubicBezTo>
                    <a:pt x="675" y="280"/>
                    <a:pt x="676" y="281"/>
                    <a:pt x="677" y="282"/>
                  </a:cubicBezTo>
                  <a:lnTo>
                    <a:pt x="673" y="286"/>
                  </a:lnTo>
                  <a:close/>
                  <a:moveTo>
                    <a:pt x="667" y="273"/>
                  </a:moveTo>
                  <a:cubicBezTo>
                    <a:pt x="662" y="271"/>
                    <a:pt x="662" y="271"/>
                    <a:pt x="662" y="271"/>
                  </a:cubicBezTo>
                  <a:cubicBezTo>
                    <a:pt x="662" y="270"/>
                    <a:pt x="662" y="269"/>
                    <a:pt x="663" y="269"/>
                  </a:cubicBezTo>
                  <a:cubicBezTo>
                    <a:pt x="663" y="268"/>
                    <a:pt x="663" y="268"/>
                    <a:pt x="663" y="267"/>
                  </a:cubicBezTo>
                  <a:cubicBezTo>
                    <a:pt x="663" y="266"/>
                    <a:pt x="663" y="266"/>
                    <a:pt x="663" y="266"/>
                  </a:cubicBezTo>
                  <a:cubicBezTo>
                    <a:pt x="669" y="267"/>
                    <a:pt x="669" y="267"/>
                    <a:pt x="669" y="267"/>
                  </a:cubicBezTo>
                  <a:cubicBezTo>
                    <a:pt x="669" y="267"/>
                    <a:pt x="669" y="267"/>
                    <a:pt x="669" y="267"/>
                  </a:cubicBezTo>
                  <a:cubicBezTo>
                    <a:pt x="668" y="268"/>
                    <a:pt x="668" y="269"/>
                    <a:pt x="668" y="270"/>
                  </a:cubicBezTo>
                  <a:cubicBezTo>
                    <a:pt x="668" y="271"/>
                    <a:pt x="667" y="272"/>
                    <a:pt x="667" y="273"/>
                  </a:cubicBezTo>
                  <a:close/>
                  <a:moveTo>
                    <a:pt x="675" y="266"/>
                  </a:moveTo>
                  <a:cubicBezTo>
                    <a:pt x="672" y="261"/>
                    <a:pt x="672" y="261"/>
                    <a:pt x="672" y="261"/>
                  </a:cubicBezTo>
                  <a:cubicBezTo>
                    <a:pt x="672" y="261"/>
                    <a:pt x="672" y="262"/>
                    <a:pt x="672" y="262"/>
                  </a:cubicBezTo>
                  <a:cubicBezTo>
                    <a:pt x="672" y="262"/>
                    <a:pt x="672" y="261"/>
                    <a:pt x="672" y="261"/>
                  </a:cubicBezTo>
                  <a:cubicBezTo>
                    <a:pt x="672" y="261"/>
                    <a:pt x="672" y="261"/>
                    <a:pt x="672" y="261"/>
                  </a:cubicBezTo>
                  <a:cubicBezTo>
                    <a:pt x="672" y="261"/>
                    <a:pt x="672" y="261"/>
                    <a:pt x="672" y="261"/>
                  </a:cubicBezTo>
                  <a:cubicBezTo>
                    <a:pt x="672" y="260"/>
                    <a:pt x="672" y="260"/>
                    <a:pt x="672" y="260"/>
                  </a:cubicBezTo>
                  <a:cubicBezTo>
                    <a:pt x="672" y="260"/>
                    <a:pt x="672" y="260"/>
                    <a:pt x="672" y="260"/>
                  </a:cubicBezTo>
                  <a:cubicBezTo>
                    <a:pt x="677" y="257"/>
                    <a:pt x="677" y="257"/>
                    <a:pt x="677" y="257"/>
                  </a:cubicBezTo>
                  <a:cubicBezTo>
                    <a:pt x="678" y="258"/>
                    <a:pt x="678" y="259"/>
                    <a:pt x="678" y="260"/>
                  </a:cubicBezTo>
                  <a:cubicBezTo>
                    <a:pt x="678" y="261"/>
                    <a:pt x="678" y="262"/>
                    <a:pt x="678" y="262"/>
                  </a:cubicBezTo>
                  <a:cubicBezTo>
                    <a:pt x="677" y="263"/>
                    <a:pt x="677" y="263"/>
                    <a:pt x="677" y="263"/>
                  </a:cubicBezTo>
                  <a:cubicBezTo>
                    <a:pt x="677" y="264"/>
                    <a:pt x="676" y="265"/>
                    <a:pt x="675" y="266"/>
                  </a:cubicBezTo>
                  <a:close/>
                  <a:moveTo>
                    <a:pt x="663" y="253"/>
                  </a:moveTo>
                  <a:cubicBezTo>
                    <a:pt x="661" y="252"/>
                    <a:pt x="661" y="250"/>
                    <a:pt x="660" y="247"/>
                  </a:cubicBezTo>
                  <a:cubicBezTo>
                    <a:pt x="660" y="247"/>
                    <a:pt x="660" y="247"/>
                    <a:pt x="660" y="247"/>
                  </a:cubicBezTo>
                  <a:cubicBezTo>
                    <a:pt x="666" y="245"/>
                    <a:pt x="666" y="245"/>
                    <a:pt x="666" y="245"/>
                  </a:cubicBezTo>
                  <a:cubicBezTo>
                    <a:pt x="666" y="246"/>
                    <a:pt x="666" y="246"/>
                    <a:pt x="666" y="247"/>
                  </a:cubicBezTo>
                  <a:cubicBezTo>
                    <a:pt x="666" y="248"/>
                    <a:pt x="667" y="249"/>
                    <a:pt x="667" y="249"/>
                  </a:cubicBezTo>
                  <a:lnTo>
                    <a:pt x="663" y="253"/>
                  </a:lnTo>
                  <a:close/>
                  <a:moveTo>
                    <a:pt x="652" y="242"/>
                  </a:moveTo>
                  <a:cubicBezTo>
                    <a:pt x="652" y="241"/>
                    <a:pt x="652" y="241"/>
                    <a:pt x="652" y="241"/>
                  </a:cubicBezTo>
                  <a:cubicBezTo>
                    <a:pt x="650" y="240"/>
                    <a:pt x="649" y="239"/>
                    <a:pt x="647" y="238"/>
                  </a:cubicBezTo>
                  <a:cubicBezTo>
                    <a:pt x="651" y="234"/>
                    <a:pt x="651" y="234"/>
                    <a:pt x="651" y="234"/>
                  </a:cubicBezTo>
                  <a:cubicBezTo>
                    <a:pt x="652" y="234"/>
                    <a:pt x="653" y="235"/>
                    <a:pt x="655" y="236"/>
                  </a:cubicBezTo>
                  <a:cubicBezTo>
                    <a:pt x="656" y="237"/>
                    <a:pt x="656" y="237"/>
                    <a:pt x="656" y="237"/>
                  </a:cubicBezTo>
                  <a:lnTo>
                    <a:pt x="652" y="242"/>
                  </a:lnTo>
                  <a:close/>
                  <a:moveTo>
                    <a:pt x="645" y="229"/>
                  </a:moveTo>
                  <a:cubicBezTo>
                    <a:pt x="640" y="226"/>
                    <a:pt x="640" y="226"/>
                    <a:pt x="640" y="226"/>
                  </a:cubicBezTo>
                  <a:cubicBezTo>
                    <a:pt x="640" y="225"/>
                    <a:pt x="641" y="225"/>
                    <a:pt x="641" y="224"/>
                  </a:cubicBezTo>
                  <a:cubicBezTo>
                    <a:pt x="642" y="223"/>
                    <a:pt x="642" y="223"/>
                    <a:pt x="642" y="223"/>
                  </a:cubicBezTo>
                  <a:cubicBezTo>
                    <a:pt x="648" y="222"/>
                    <a:pt x="648" y="222"/>
                    <a:pt x="648" y="222"/>
                  </a:cubicBezTo>
                  <a:cubicBezTo>
                    <a:pt x="648" y="222"/>
                    <a:pt x="648" y="222"/>
                    <a:pt x="648" y="223"/>
                  </a:cubicBezTo>
                  <a:cubicBezTo>
                    <a:pt x="648" y="224"/>
                    <a:pt x="647" y="226"/>
                    <a:pt x="646" y="227"/>
                  </a:cubicBezTo>
                  <a:cubicBezTo>
                    <a:pt x="646" y="228"/>
                    <a:pt x="645" y="228"/>
                    <a:pt x="645" y="229"/>
                  </a:cubicBezTo>
                  <a:close/>
                  <a:moveTo>
                    <a:pt x="636" y="214"/>
                  </a:moveTo>
                  <a:cubicBezTo>
                    <a:pt x="635" y="213"/>
                    <a:pt x="634" y="211"/>
                    <a:pt x="634" y="209"/>
                  </a:cubicBezTo>
                  <a:cubicBezTo>
                    <a:pt x="634" y="209"/>
                    <a:pt x="634" y="209"/>
                    <a:pt x="634" y="209"/>
                  </a:cubicBezTo>
                  <a:cubicBezTo>
                    <a:pt x="639" y="205"/>
                    <a:pt x="639" y="205"/>
                    <a:pt x="639" y="205"/>
                  </a:cubicBezTo>
                  <a:cubicBezTo>
                    <a:pt x="639" y="206"/>
                    <a:pt x="640" y="207"/>
                    <a:pt x="640" y="209"/>
                  </a:cubicBezTo>
                  <a:cubicBezTo>
                    <a:pt x="640" y="209"/>
                    <a:pt x="640" y="210"/>
                    <a:pt x="641" y="211"/>
                  </a:cubicBezTo>
                  <a:lnTo>
                    <a:pt x="636" y="214"/>
                  </a:lnTo>
                  <a:close/>
                  <a:moveTo>
                    <a:pt x="622" y="213"/>
                  </a:moveTo>
                  <a:cubicBezTo>
                    <a:pt x="621" y="213"/>
                    <a:pt x="619" y="213"/>
                    <a:pt x="619" y="210"/>
                  </a:cubicBezTo>
                  <a:cubicBezTo>
                    <a:pt x="623" y="208"/>
                    <a:pt x="623" y="208"/>
                    <a:pt x="623" y="208"/>
                  </a:cubicBezTo>
                  <a:cubicBezTo>
                    <a:pt x="623" y="208"/>
                    <a:pt x="622" y="208"/>
                    <a:pt x="622" y="208"/>
                  </a:cubicBezTo>
                  <a:cubicBezTo>
                    <a:pt x="622" y="208"/>
                    <a:pt x="622" y="207"/>
                    <a:pt x="623" y="207"/>
                  </a:cubicBezTo>
                  <a:cubicBezTo>
                    <a:pt x="623" y="207"/>
                    <a:pt x="624" y="207"/>
                    <a:pt x="624" y="206"/>
                  </a:cubicBezTo>
                  <a:cubicBezTo>
                    <a:pt x="627" y="212"/>
                    <a:pt x="627" y="212"/>
                    <a:pt x="627" y="212"/>
                  </a:cubicBezTo>
                  <a:cubicBezTo>
                    <a:pt x="626" y="212"/>
                    <a:pt x="626" y="212"/>
                    <a:pt x="626" y="212"/>
                  </a:cubicBezTo>
                  <a:cubicBezTo>
                    <a:pt x="624" y="213"/>
                    <a:pt x="623" y="213"/>
                    <a:pt x="622" y="213"/>
                  </a:cubicBezTo>
                  <a:close/>
                  <a:moveTo>
                    <a:pt x="611" y="203"/>
                  </a:moveTo>
                  <a:cubicBezTo>
                    <a:pt x="610" y="202"/>
                    <a:pt x="610" y="202"/>
                    <a:pt x="610" y="202"/>
                  </a:cubicBezTo>
                  <a:cubicBezTo>
                    <a:pt x="610" y="201"/>
                    <a:pt x="608" y="200"/>
                    <a:pt x="607" y="198"/>
                  </a:cubicBezTo>
                  <a:cubicBezTo>
                    <a:pt x="613" y="195"/>
                    <a:pt x="613" y="195"/>
                    <a:pt x="613" y="195"/>
                  </a:cubicBezTo>
                  <a:cubicBezTo>
                    <a:pt x="613" y="197"/>
                    <a:pt x="614" y="198"/>
                    <a:pt x="615" y="199"/>
                  </a:cubicBezTo>
                  <a:cubicBezTo>
                    <a:pt x="616" y="200"/>
                    <a:pt x="616" y="200"/>
                    <a:pt x="616" y="200"/>
                  </a:cubicBezTo>
                  <a:lnTo>
                    <a:pt x="611" y="203"/>
                  </a:lnTo>
                  <a:close/>
                  <a:moveTo>
                    <a:pt x="585" y="195"/>
                  </a:moveTo>
                  <a:cubicBezTo>
                    <a:pt x="583" y="193"/>
                    <a:pt x="583" y="193"/>
                    <a:pt x="583" y="193"/>
                  </a:cubicBezTo>
                  <a:cubicBezTo>
                    <a:pt x="582" y="192"/>
                    <a:pt x="582" y="192"/>
                    <a:pt x="581" y="191"/>
                  </a:cubicBezTo>
                  <a:cubicBezTo>
                    <a:pt x="584" y="186"/>
                    <a:pt x="584" y="186"/>
                    <a:pt x="584" y="186"/>
                  </a:cubicBezTo>
                  <a:cubicBezTo>
                    <a:pt x="585" y="187"/>
                    <a:pt x="586" y="188"/>
                    <a:pt x="588" y="189"/>
                  </a:cubicBezTo>
                  <a:cubicBezTo>
                    <a:pt x="589" y="191"/>
                    <a:pt x="589" y="191"/>
                    <a:pt x="589" y="191"/>
                  </a:cubicBezTo>
                  <a:lnTo>
                    <a:pt x="585" y="195"/>
                  </a:lnTo>
                  <a:close/>
                  <a:moveTo>
                    <a:pt x="597" y="194"/>
                  </a:moveTo>
                  <a:cubicBezTo>
                    <a:pt x="594" y="189"/>
                    <a:pt x="594" y="189"/>
                    <a:pt x="594" y="189"/>
                  </a:cubicBezTo>
                  <a:cubicBezTo>
                    <a:pt x="596" y="187"/>
                    <a:pt x="598" y="187"/>
                    <a:pt x="600" y="187"/>
                  </a:cubicBezTo>
                  <a:cubicBezTo>
                    <a:pt x="600" y="187"/>
                    <a:pt x="600" y="187"/>
                    <a:pt x="600" y="187"/>
                  </a:cubicBezTo>
                  <a:cubicBezTo>
                    <a:pt x="601" y="187"/>
                    <a:pt x="601" y="187"/>
                    <a:pt x="601" y="187"/>
                  </a:cubicBezTo>
                  <a:cubicBezTo>
                    <a:pt x="601" y="193"/>
                    <a:pt x="601" y="193"/>
                    <a:pt x="601" y="193"/>
                  </a:cubicBezTo>
                  <a:cubicBezTo>
                    <a:pt x="600" y="190"/>
                    <a:pt x="600" y="190"/>
                    <a:pt x="600" y="190"/>
                  </a:cubicBezTo>
                  <a:cubicBezTo>
                    <a:pt x="600" y="193"/>
                    <a:pt x="600" y="193"/>
                    <a:pt x="600" y="193"/>
                  </a:cubicBezTo>
                  <a:cubicBezTo>
                    <a:pt x="599" y="193"/>
                    <a:pt x="598" y="193"/>
                    <a:pt x="597" y="194"/>
                  </a:cubicBezTo>
                  <a:close/>
                  <a:moveTo>
                    <a:pt x="574" y="182"/>
                  </a:moveTo>
                  <a:cubicBezTo>
                    <a:pt x="574" y="182"/>
                    <a:pt x="574" y="182"/>
                    <a:pt x="574" y="182"/>
                  </a:cubicBezTo>
                  <a:cubicBezTo>
                    <a:pt x="573" y="181"/>
                    <a:pt x="573" y="181"/>
                    <a:pt x="573" y="181"/>
                  </a:cubicBezTo>
                  <a:cubicBezTo>
                    <a:pt x="572" y="181"/>
                    <a:pt x="571" y="181"/>
                    <a:pt x="569" y="181"/>
                  </a:cubicBezTo>
                  <a:cubicBezTo>
                    <a:pt x="572" y="175"/>
                    <a:pt x="572" y="175"/>
                    <a:pt x="572" y="175"/>
                  </a:cubicBezTo>
                  <a:cubicBezTo>
                    <a:pt x="572" y="175"/>
                    <a:pt x="573" y="176"/>
                    <a:pt x="574" y="176"/>
                  </a:cubicBezTo>
                  <a:cubicBezTo>
                    <a:pt x="575" y="176"/>
                    <a:pt x="575" y="176"/>
                    <a:pt x="575" y="176"/>
                  </a:cubicBezTo>
                  <a:cubicBezTo>
                    <a:pt x="576" y="176"/>
                    <a:pt x="577" y="177"/>
                    <a:pt x="578" y="178"/>
                  </a:cubicBezTo>
                  <a:lnTo>
                    <a:pt x="574" y="182"/>
                  </a:lnTo>
                  <a:close/>
                  <a:moveTo>
                    <a:pt x="559" y="175"/>
                  </a:moveTo>
                  <a:cubicBezTo>
                    <a:pt x="558" y="174"/>
                    <a:pt x="558" y="173"/>
                    <a:pt x="558" y="172"/>
                  </a:cubicBezTo>
                  <a:cubicBezTo>
                    <a:pt x="558" y="170"/>
                    <a:pt x="559" y="168"/>
                    <a:pt x="560" y="167"/>
                  </a:cubicBezTo>
                  <a:cubicBezTo>
                    <a:pt x="560" y="167"/>
                    <a:pt x="560" y="167"/>
                    <a:pt x="560" y="166"/>
                  </a:cubicBezTo>
                  <a:cubicBezTo>
                    <a:pt x="565" y="169"/>
                    <a:pt x="565" y="169"/>
                    <a:pt x="565" y="169"/>
                  </a:cubicBezTo>
                  <a:cubicBezTo>
                    <a:pt x="565" y="169"/>
                    <a:pt x="565" y="169"/>
                    <a:pt x="565" y="169"/>
                  </a:cubicBezTo>
                  <a:cubicBezTo>
                    <a:pt x="565" y="169"/>
                    <a:pt x="565" y="169"/>
                    <a:pt x="565" y="169"/>
                  </a:cubicBezTo>
                  <a:cubicBezTo>
                    <a:pt x="565" y="169"/>
                    <a:pt x="565" y="170"/>
                    <a:pt x="565" y="170"/>
                  </a:cubicBezTo>
                  <a:cubicBezTo>
                    <a:pt x="564" y="171"/>
                    <a:pt x="564" y="172"/>
                    <a:pt x="564" y="172"/>
                  </a:cubicBezTo>
                  <a:cubicBezTo>
                    <a:pt x="564" y="171"/>
                    <a:pt x="563" y="171"/>
                    <a:pt x="563" y="170"/>
                  </a:cubicBezTo>
                  <a:lnTo>
                    <a:pt x="559" y="175"/>
                  </a:lnTo>
                  <a:close/>
                  <a:moveTo>
                    <a:pt x="561" y="163"/>
                  </a:moveTo>
                  <a:cubicBezTo>
                    <a:pt x="557" y="163"/>
                    <a:pt x="556" y="160"/>
                    <a:pt x="555" y="157"/>
                  </a:cubicBezTo>
                  <a:cubicBezTo>
                    <a:pt x="560" y="155"/>
                    <a:pt x="560" y="155"/>
                    <a:pt x="560" y="155"/>
                  </a:cubicBezTo>
                  <a:cubicBezTo>
                    <a:pt x="560" y="155"/>
                    <a:pt x="561" y="157"/>
                    <a:pt x="561" y="157"/>
                  </a:cubicBezTo>
                  <a:cubicBezTo>
                    <a:pt x="561" y="157"/>
                    <a:pt x="561" y="157"/>
                    <a:pt x="561" y="157"/>
                  </a:cubicBezTo>
                  <a:cubicBezTo>
                    <a:pt x="562" y="162"/>
                    <a:pt x="562" y="162"/>
                    <a:pt x="562" y="162"/>
                  </a:cubicBezTo>
                  <a:cubicBezTo>
                    <a:pt x="561" y="162"/>
                    <a:pt x="561" y="162"/>
                    <a:pt x="561" y="162"/>
                  </a:cubicBezTo>
                  <a:lnTo>
                    <a:pt x="561" y="163"/>
                  </a:lnTo>
                  <a:close/>
                  <a:moveTo>
                    <a:pt x="548" y="153"/>
                  </a:moveTo>
                  <a:cubicBezTo>
                    <a:pt x="547" y="153"/>
                    <a:pt x="546" y="153"/>
                    <a:pt x="545" y="153"/>
                  </a:cubicBezTo>
                  <a:cubicBezTo>
                    <a:pt x="544" y="153"/>
                    <a:pt x="542" y="153"/>
                    <a:pt x="541" y="152"/>
                  </a:cubicBezTo>
                  <a:cubicBezTo>
                    <a:pt x="544" y="147"/>
                    <a:pt x="544" y="147"/>
                    <a:pt x="544" y="147"/>
                  </a:cubicBezTo>
                  <a:cubicBezTo>
                    <a:pt x="545" y="147"/>
                    <a:pt x="545" y="147"/>
                    <a:pt x="546" y="147"/>
                  </a:cubicBezTo>
                  <a:cubicBezTo>
                    <a:pt x="546" y="148"/>
                    <a:pt x="547" y="148"/>
                    <a:pt x="548" y="148"/>
                  </a:cubicBezTo>
                  <a:cubicBezTo>
                    <a:pt x="548" y="148"/>
                    <a:pt x="548" y="148"/>
                    <a:pt x="548" y="148"/>
                  </a:cubicBezTo>
                  <a:lnTo>
                    <a:pt x="548" y="153"/>
                  </a:lnTo>
                  <a:close/>
                  <a:moveTo>
                    <a:pt x="517" y="147"/>
                  </a:moveTo>
                  <a:cubicBezTo>
                    <a:pt x="512" y="146"/>
                    <a:pt x="512" y="146"/>
                    <a:pt x="512" y="146"/>
                  </a:cubicBezTo>
                  <a:cubicBezTo>
                    <a:pt x="512" y="146"/>
                    <a:pt x="512" y="145"/>
                    <a:pt x="512" y="144"/>
                  </a:cubicBezTo>
                  <a:cubicBezTo>
                    <a:pt x="512" y="143"/>
                    <a:pt x="512" y="142"/>
                    <a:pt x="511" y="141"/>
                  </a:cubicBezTo>
                  <a:cubicBezTo>
                    <a:pt x="517" y="140"/>
                    <a:pt x="517" y="140"/>
                    <a:pt x="517" y="140"/>
                  </a:cubicBezTo>
                  <a:cubicBezTo>
                    <a:pt x="517" y="142"/>
                    <a:pt x="518" y="143"/>
                    <a:pt x="518" y="144"/>
                  </a:cubicBezTo>
                  <a:cubicBezTo>
                    <a:pt x="518" y="145"/>
                    <a:pt x="517" y="146"/>
                    <a:pt x="517" y="147"/>
                  </a:cubicBezTo>
                  <a:close/>
                  <a:moveTo>
                    <a:pt x="532" y="147"/>
                  </a:moveTo>
                  <a:cubicBezTo>
                    <a:pt x="531" y="147"/>
                    <a:pt x="526" y="146"/>
                    <a:pt x="524" y="144"/>
                  </a:cubicBezTo>
                  <a:cubicBezTo>
                    <a:pt x="529" y="140"/>
                    <a:pt x="529" y="140"/>
                    <a:pt x="529" y="140"/>
                  </a:cubicBezTo>
                  <a:cubicBezTo>
                    <a:pt x="529" y="140"/>
                    <a:pt x="529" y="140"/>
                    <a:pt x="529" y="140"/>
                  </a:cubicBezTo>
                  <a:cubicBezTo>
                    <a:pt x="529" y="140"/>
                    <a:pt x="530" y="141"/>
                    <a:pt x="532" y="141"/>
                  </a:cubicBezTo>
                  <a:lnTo>
                    <a:pt x="532" y="147"/>
                  </a:lnTo>
                  <a:close/>
                  <a:moveTo>
                    <a:pt x="504" y="144"/>
                  </a:moveTo>
                  <a:cubicBezTo>
                    <a:pt x="503" y="143"/>
                    <a:pt x="501" y="142"/>
                    <a:pt x="499" y="141"/>
                  </a:cubicBezTo>
                  <a:cubicBezTo>
                    <a:pt x="503" y="136"/>
                    <a:pt x="503" y="136"/>
                    <a:pt x="503" y="136"/>
                  </a:cubicBezTo>
                  <a:cubicBezTo>
                    <a:pt x="503" y="136"/>
                    <a:pt x="503" y="136"/>
                    <a:pt x="503" y="137"/>
                  </a:cubicBezTo>
                  <a:cubicBezTo>
                    <a:pt x="504" y="137"/>
                    <a:pt x="506" y="138"/>
                    <a:pt x="507" y="139"/>
                  </a:cubicBezTo>
                  <a:lnTo>
                    <a:pt x="504" y="144"/>
                  </a:lnTo>
                  <a:close/>
                  <a:moveTo>
                    <a:pt x="489" y="135"/>
                  </a:moveTo>
                  <a:cubicBezTo>
                    <a:pt x="488" y="134"/>
                    <a:pt x="488" y="134"/>
                    <a:pt x="487" y="133"/>
                  </a:cubicBezTo>
                  <a:cubicBezTo>
                    <a:pt x="486" y="132"/>
                    <a:pt x="485" y="132"/>
                    <a:pt x="485" y="131"/>
                  </a:cubicBezTo>
                  <a:cubicBezTo>
                    <a:pt x="486" y="129"/>
                    <a:pt x="486" y="129"/>
                    <a:pt x="486" y="129"/>
                  </a:cubicBezTo>
                  <a:cubicBezTo>
                    <a:pt x="488" y="126"/>
                    <a:pt x="488" y="126"/>
                    <a:pt x="488" y="126"/>
                  </a:cubicBezTo>
                  <a:cubicBezTo>
                    <a:pt x="486" y="129"/>
                    <a:pt x="486" y="129"/>
                    <a:pt x="486" y="129"/>
                  </a:cubicBezTo>
                  <a:cubicBezTo>
                    <a:pt x="488" y="127"/>
                    <a:pt x="488" y="127"/>
                    <a:pt x="488" y="127"/>
                  </a:cubicBezTo>
                  <a:cubicBezTo>
                    <a:pt x="489" y="127"/>
                    <a:pt x="490" y="128"/>
                    <a:pt x="491" y="129"/>
                  </a:cubicBezTo>
                  <a:cubicBezTo>
                    <a:pt x="492" y="130"/>
                    <a:pt x="492" y="130"/>
                    <a:pt x="492" y="130"/>
                  </a:cubicBezTo>
                  <a:lnTo>
                    <a:pt x="489" y="135"/>
                  </a:lnTo>
                  <a:close/>
                  <a:moveTo>
                    <a:pt x="518" y="134"/>
                  </a:moveTo>
                  <a:cubicBezTo>
                    <a:pt x="517" y="132"/>
                    <a:pt x="516" y="130"/>
                    <a:pt x="516" y="129"/>
                  </a:cubicBezTo>
                  <a:cubicBezTo>
                    <a:pt x="516" y="129"/>
                    <a:pt x="516" y="129"/>
                    <a:pt x="516" y="129"/>
                  </a:cubicBezTo>
                  <a:cubicBezTo>
                    <a:pt x="521" y="126"/>
                    <a:pt x="521" y="126"/>
                    <a:pt x="521" y="126"/>
                  </a:cubicBezTo>
                  <a:cubicBezTo>
                    <a:pt x="521" y="127"/>
                    <a:pt x="521" y="127"/>
                    <a:pt x="521" y="128"/>
                  </a:cubicBezTo>
                  <a:cubicBezTo>
                    <a:pt x="522" y="128"/>
                    <a:pt x="522" y="130"/>
                    <a:pt x="523" y="131"/>
                  </a:cubicBezTo>
                  <a:lnTo>
                    <a:pt x="518" y="134"/>
                  </a:lnTo>
                  <a:close/>
                  <a:moveTo>
                    <a:pt x="506" y="132"/>
                  </a:moveTo>
                  <a:cubicBezTo>
                    <a:pt x="506" y="132"/>
                    <a:pt x="506" y="132"/>
                    <a:pt x="506" y="132"/>
                  </a:cubicBezTo>
                  <a:cubicBezTo>
                    <a:pt x="506" y="131"/>
                    <a:pt x="505" y="130"/>
                    <a:pt x="505" y="129"/>
                  </a:cubicBezTo>
                  <a:cubicBezTo>
                    <a:pt x="505" y="129"/>
                    <a:pt x="505" y="129"/>
                    <a:pt x="505" y="129"/>
                  </a:cubicBezTo>
                  <a:cubicBezTo>
                    <a:pt x="505" y="128"/>
                    <a:pt x="505" y="128"/>
                    <a:pt x="505" y="128"/>
                  </a:cubicBezTo>
                  <a:cubicBezTo>
                    <a:pt x="505" y="126"/>
                    <a:pt x="506" y="124"/>
                    <a:pt x="507" y="123"/>
                  </a:cubicBezTo>
                  <a:cubicBezTo>
                    <a:pt x="511" y="128"/>
                    <a:pt x="511" y="128"/>
                    <a:pt x="511" y="128"/>
                  </a:cubicBezTo>
                  <a:cubicBezTo>
                    <a:pt x="511" y="128"/>
                    <a:pt x="511" y="128"/>
                    <a:pt x="511" y="128"/>
                  </a:cubicBezTo>
                  <a:cubicBezTo>
                    <a:pt x="511" y="128"/>
                    <a:pt x="511" y="128"/>
                    <a:pt x="511" y="129"/>
                  </a:cubicBezTo>
                  <a:lnTo>
                    <a:pt x="506" y="132"/>
                  </a:lnTo>
                  <a:close/>
                  <a:moveTo>
                    <a:pt x="245" y="129"/>
                  </a:moveTo>
                  <a:cubicBezTo>
                    <a:pt x="245" y="123"/>
                    <a:pt x="245" y="123"/>
                    <a:pt x="245" y="123"/>
                  </a:cubicBezTo>
                  <a:cubicBezTo>
                    <a:pt x="245" y="123"/>
                    <a:pt x="245" y="123"/>
                    <a:pt x="245" y="123"/>
                  </a:cubicBezTo>
                  <a:cubicBezTo>
                    <a:pt x="248" y="123"/>
                    <a:pt x="248" y="122"/>
                    <a:pt x="248" y="122"/>
                  </a:cubicBezTo>
                  <a:cubicBezTo>
                    <a:pt x="252" y="126"/>
                    <a:pt x="252" y="126"/>
                    <a:pt x="252" y="126"/>
                  </a:cubicBezTo>
                  <a:cubicBezTo>
                    <a:pt x="251" y="128"/>
                    <a:pt x="249" y="129"/>
                    <a:pt x="245" y="129"/>
                  </a:cubicBezTo>
                  <a:close/>
                  <a:moveTo>
                    <a:pt x="233" y="124"/>
                  </a:moveTo>
                  <a:cubicBezTo>
                    <a:pt x="232" y="124"/>
                    <a:pt x="230" y="123"/>
                    <a:pt x="228" y="121"/>
                  </a:cubicBezTo>
                  <a:cubicBezTo>
                    <a:pt x="227" y="120"/>
                    <a:pt x="227" y="120"/>
                    <a:pt x="227" y="120"/>
                  </a:cubicBezTo>
                  <a:cubicBezTo>
                    <a:pt x="231" y="116"/>
                    <a:pt x="231" y="116"/>
                    <a:pt x="231" y="116"/>
                  </a:cubicBezTo>
                  <a:cubicBezTo>
                    <a:pt x="232" y="116"/>
                    <a:pt x="232" y="116"/>
                    <a:pt x="232" y="117"/>
                  </a:cubicBezTo>
                  <a:cubicBezTo>
                    <a:pt x="234" y="118"/>
                    <a:pt x="234" y="118"/>
                    <a:pt x="235" y="118"/>
                  </a:cubicBezTo>
                  <a:lnTo>
                    <a:pt x="233" y="124"/>
                  </a:lnTo>
                  <a:close/>
                  <a:moveTo>
                    <a:pt x="277" y="123"/>
                  </a:moveTo>
                  <a:cubicBezTo>
                    <a:pt x="271" y="122"/>
                    <a:pt x="271" y="122"/>
                    <a:pt x="271" y="122"/>
                  </a:cubicBezTo>
                  <a:cubicBezTo>
                    <a:pt x="271" y="122"/>
                    <a:pt x="271" y="122"/>
                    <a:pt x="271" y="122"/>
                  </a:cubicBezTo>
                  <a:cubicBezTo>
                    <a:pt x="271" y="122"/>
                    <a:pt x="271" y="121"/>
                    <a:pt x="271" y="120"/>
                  </a:cubicBezTo>
                  <a:cubicBezTo>
                    <a:pt x="271" y="119"/>
                    <a:pt x="270" y="119"/>
                    <a:pt x="270" y="118"/>
                  </a:cubicBezTo>
                  <a:cubicBezTo>
                    <a:pt x="270" y="117"/>
                    <a:pt x="270" y="117"/>
                    <a:pt x="271" y="116"/>
                  </a:cubicBezTo>
                  <a:cubicBezTo>
                    <a:pt x="276" y="118"/>
                    <a:pt x="276" y="118"/>
                    <a:pt x="276" y="118"/>
                  </a:cubicBezTo>
                  <a:cubicBezTo>
                    <a:pt x="276" y="118"/>
                    <a:pt x="276" y="119"/>
                    <a:pt x="276" y="119"/>
                  </a:cubicBezTo>
                  <a:cubicBezTo>
                    <a:pt x="277" y="120"/>
                    <a:pt x="277" y="121"/>
                    <a:pt x="277" y="122"/>
                  </a:cubicBezTo>
                  <a:cubicBezTo>
                    <a:pt x="277" y="123"/>
                    <a:pt x="277" y="123"/>
                    <a:pt x="277" y="123"/>
                  </a:cubicBezTo>
                  <a:close/>
                  <a:moveTo>
                    <a:pt x="262" y="122"/>
                  </a:moveTo>
                  <a:cubicBezTo>
                    <a:pt x="261" y="122"/>
                    <a:pt x="261" y="122"/>
                    <a:pt x="261" y="122"/>
                  </a:cubicBezTo>
                  <a:cubicBezTo>
                    <a:pt x="259" y="121"/>
                    <a:pt x="258" y="121"/>
                    <a:pt x="257" y="120"/>
                  </a:cubicBezTo>
                  <a:cubicBezTo>
                    <a:pt x="259" y="115"/>
                    <a:pt x="259" y="115"/>
                    <a:pt x="259" y="115"/>
                  </a:cubicBezTo>
                  <a:cubicBezTo>
                    <a:pt x="260" y="115"/>
                    <a:pt x="261" y="116"/>
                    <a:pt x="263" y="116"/>
                  </a:cubicBezTo>
                  <a:cubicBezTo>
                    <a:pt x="265" y="117"/>
                    <a:pt x="265" y="117"/>
                    <a:pt x="265" y="117"/>
                  </a:cubicBezTo>
                  <a:lnTo>
                    <a:pt x="262" y="122"/>
                  </a:lnTo>
                  <a:close/>
                  <a:moveTo>
                    <a:pt x="476" y="122"/>
                  </a:moveTo>
                  <a:cubicBezTo>
                    <a:pt x="475" y="120"/>
                    <a:pt x="474" y="118"/>
                    <a:pt x="473" y="117"/>
                  </a:cubicBezTo>
                  <a:cubicBezTo>
                    <a:pt x="478" y="114"/>
                    <a:pt x="478" y="114"/>
                    <a:pt x="478" y="114"/>
                  </a:cubicBezTo>
                  <a:cubicBezTo>
                    <a:pt x="479" y="115"/>
                    <a:pt x="480" y="116"/>
                    <a:pt x="481" y="118"/>
                  </a:cubicBezTo>
                  <a:lnTo>
                    <a:pt x="476" y="122"/>
                  </a:lnTo>
                  <a:close/>
                  <a:moveTo>
                    <a:pt x="220" y="110"/>
                  </a:moveTo>
                  <a:cubicBezTo>
                    <a:pt x="220" y="109"/>
                    <a:pt x="220" y="109"/>
                    <a:pt x="219" y="108"/>
                  </a:cubicBezTo>
                  <a:cubicBezTo>
                    <a:pt x="218" y="108"/>
                    <a:pt x="218" y="107"/>
                    <a:pt x="217" y="107"/>
                  </a:cubicBezTo>
                  <a:cubicBezTo>
                    <a:pt x="221" y="103"/>
                    <a:pt x="221" y="103"/>
                    <a:pt x="221" y="103"/>
                  </a:cubicBezTo>
                  <a:cubicBezTo>
                    <a:pt x="221" y="103"/>
                    <a:pt x="222" y="103"/>
                    <a:pt x="222" y="104"/>
                  </a:cubicBezTo>
                  <a:cubicBezTo>
                    <a:pt x="223" y="105"/>
                    <a:pt x="225" y="106"/>
                    <a:pt x="226" y="107"/>
                  </a:cubicBezTo>
                  <a:lnTo>
                    <a:pt x="220" y="110"/>
                  </a:lnTo>
                  <a:close/>
                  <a:moveTo>
                    <a:pt x="193" y="109"/>
                  </a:moveTo>
                  <a:cubicBezTo>
                    <a:pt x="192" y="109"/>
                    <a:pt x="191" y="108"/>
                    <a:pt x="188" y="108"/>
                  </a:cubicBezTo>
                  <a:cubicBezTo>
                    <a:pt x="188" y="102"/>
                    <a:pt x="188" y="102"/>
                    <a:pt x="188" y="102"/>
                  </a:cubicBezTo>
                  <a:cubicBezTo>
                    <a:pt x="188" y="102"/>
                    <a:pt x="188" y="102"/>
                    <a:pt x="188" y="102"/>
                  </a:cubicBezTo>
                  <a:cubicBezTo>
                    <a:pt x="191" y="102"/>
                    <a:pt x="193" y="103"/>
                    <a:pt x="195" y="103"/>
                  </a:cubicBezTo>
                  <a:lnTo>
                    <a:pt x="193" y="109"/>
                  </a:lnTo>
                  <a:close/>
                  <a:moveTo>
                    <a:pt x="466" y="108"/>
                  </a:moveTo>
                  <a:cubicBezTo>
                    <a:pt x="466" y="107"/>
                    <a:pt x="466" y="107"/>
                    <a:pt x="466" y="107"/>
                  </a:cubicBezTo>
                  <a:cubicBezTo>
                    <a:pt x="465" y="106"/>
                    <a:pt x="464" y="105"/>
                    <a:pt x="462" y="103"/>
                  </a:cubicBezTo>
                  <a:cubicBezTo>
                    <a:pt x="467" y="99"/>
                    <a:pt x="467" y="99"/>
                    <a:pt x="467" y="99"/>
                  </a:cubicBezTo>
                  <a:cubicBezTo>
                    <a:pt x="468" y="101"/>
                    <a:pt x="469" y="102"/>
                    <a:pt x="470" y="103"/>
                  </a:cubicBezTo>
                  <a:cubicBezTo>
                    <a:pt x="471" y="104"/>
                    <a:pt x="471" y="104"/>
                    <a:pt x="471" y="104"/>
                  </a:cubicBezTo>
                  <a:lnTo>
                    <a:pt x="466" y="108"/>
                  </a:lnTo>
                  <a:close/>
                  <a:moveTo>
                    <a:pt x="275" y="107"/>
                  </a:moveTo>
                  <a:cubicBezTo>
                    <a:pt x="275" y="106"/>
                    <a:pt x="275" y="105"/>
                    <a:pt x="275" y="104"/>
                  </a:cubicBezTo>
                  <a:cubicBezTo>
                    <a:pt x="274" y="103"/>
                    <a:pt x="274" y="102"/>
                    <a:pt x="274" y="101"/>
                  </a:cubicBezTo>
                  <a:cubicBezTo>
                    <a:pt x="280" y="101"/>
                    <a:pt x="280" y="101"/>
                    <a:pt x="280" y="101"/>
                  </a:cubicBezTo>
                  <a:cubicBezTo>
                    <a:pt x="280" y="101"/>
                    <a:pt x="280" y="101"/>
                    <a:pt x="280" y="102"/>
                  </a:cubicBezTo>
                  <a:cubicBezTo>
                    <a:pt x="281" y="104"/>
                    <a:pt x="281" y="105"/>
                    <a:pt x="281" y="106"/>
                  </a:cubicBezTo>
                  <a:lnTo>
                    <a:pt x="275" y="107"/>
                  </a:lnTo>
                  <a:close/>
                  <a:moveTo>
                    <a:pt x="207" y="107"/>
                  </a:moveTo>
                  <a:cubicBezTo>
                    <a:pt x="203" y="102"/>
                    <a:pt x="203" y="102"/>
                    <a:pt x="203" y="102"/>
                  </a:cubicBezTo>
                  <a:cubicBezTo>
                    <a:pt x="203" y="102"/>
                    <a:pt x="204" y="101"/>
                    <a:pt x="205" y="101"/>
                  </a:cubicBezTo>
                  <a:cubicBezTo>
                    <a:pt x="205" y="100"/>
                    <a:pt x="205" y="100"/>
                    <a:pt x="205" y="100"/>
                  </a:cubicBezTo>
                  <a:cubicBezTo>
                    <a:pt x="206" y="100"/>
                    <a:pt x="207" y="99"/>
                    <a:pt x="208" y="99"/>
                  </a:cubicBezTo>
                  <a:cubicBezTo>
                    <a:pt x="211" y="104"/>
                    <a:pt x="211" y="104"/>
                    <a:pt x="211" y="104"/>
                  </a:cubicBezTo>
                  <a:cubicBezTo>
                    <a:pt x="210" y="104"/>
                    <a:pt x="210" y="104"/>
                    <a:pt x="209" y="105"/>
                  </a:cubicBezTo>
                  <a:cubicBezTo>
                    <a:pt x="209" y="105"/>
                    <a:pt x="209" y="105"/>
                    <a:pt x="209" y="105"/>
                  </a:cubicBezTo>
                  <a:cubicBezTo>
                    <a:pt x="208" y="106"/>
                    <a:pt x="207" y="106"/>
                    <a:pt x="207" y="107"/>
                  </a:cubicBezTo>
                  <a:close/>
                  <a:moveTo>
                    <a:pt x="176" y="102"/>
                  </a:moveTo>
                  <a:cubicBezTo>
                    <a:pt x="176" y="101"/>
                    <a:pt x="176" y="100"/>
                    <a:pt x="175" y="98"/>
                  </a:cubicBezTo>
                  <a:cubicBezTo>
                    <a:pt x="175" y="98"/>
                    <a:pt x="175" y="98"/>
                    <a:pt x="175" y="98"/>
                  </a:cubicBezTo>
                  <a:cubicBezTo>
                    <a:pt x="175" y="98"/>
                    <a:pt x="175" y="97"/>
                    <a:pt x="175" y="97"/>
                  </a:cubicBezTo>
                  <a:cubicBezTo>
                    <a:pt x="179" y="93"/>
                    <a:pt x="179" y="93"/>
                    <a:pt x="179" y="93"/>
                  </a:cubicBezTo>
                  <a:cubicBezTo>
                    <a:pt x="180" y="94"/>
                    <a:pt x="181" y="96"/>
                    <a:pt x="181" y="97"/>
                  </a:cubicBezTo>
                  <a:cubicBezTo>
                    <a:pt x="181" y="97"/>
                    <a:pt x="181" y="97"/>
                    <a:pt x="181" y="97"/>
                  </a:cubicBezTo>
                  <a:cubicBezTo>
                    <a:pt x="181" y="98"/>
                    <a:pt x="181" y="99"/>
                    <a:pt x="182" y="100"/>
                  </a:cubicBezTo>
                  <a:lnTo>
                    <a:pt x="176" y="102"/>
                  </a:lnTo>
                  <a:close/>
                  <a:moveTo>
                    <a:pt x="297" y="99"/>
                  </a:moveTo>
                  <a:cubicBezTo>
                    <a:pt x="294" y="99"/>
                    <a:pt x="292" y="98"/>
                    <a:pt x="291" y="96"/>
                  </a:cubicBezTo>
                  <a:cubicBezTo>
                    <a:pt x="290" y="95"/>
                    <a:pt x="290" y="95"/>
                    <a:pt x="290" y="95"/>
                  </a:cubicBezTo>
                  <a:cubicBezTo>
                    <a:pt x="295" y="92"/>
                    <a:pt x="295" y="92"/>
                    <a:pt x="295" y="92"/>
                  </a:cubicBezTo>
                  <a:cubicBezTo>
                    <a:pt x="295" y="93"/>
                    <a:pt x="295" y="93"/>
                    <a:pt x="295" y="93"/>
                  </a:cubicBezTo>
                  <a:cubicBezTo>
                    <a:pt x="296" y="93"/>
                    <a:pt x="297" y="93"/>
                    <a:pt x="297" y="93"/>
                  </a:cubicBezTo>
                  <a:lnTo>
                    <a:pt x="297" y="99"/>
                  </a:lnTo>
                  <a:close/>
                  <a:moveTo>
                    <a:pt x="282" y="98"/>
                  </a:moveTo>
                  <a:cubicBezTo>
                    <a:pt x="282" y="98"/>
                    <a:pt x="282" y="98"/>
                    <a:pt x="282" y="98"/>
                  </a:cubicBezTo>
                  <a:cubicBezTo>
                    <a:pt x="280" y="96"/>
                    <a:pt x="280" y="94"/>
                    <a:pt x="280" y="93"/>
                  </a:cubicBezTo>
                  <a:cubicBezTo>
                    <a:pt x="280" y="92"/>
                    <a:pt x="280" y="90"/>
                    <a:pt x="281" y="89"/>
                  </a:cubicBezTo>
                  <a:cubicBezTo>
                    <a:pt x="286" y="93"/>
                    <a:pt x="286" y="93"/>
                    <a:pt x="286" y="93"/>
                  </a:cubicBezTo>
                  <a:cubicBezTo>
                    <a:pt x="286" y="93"/>
                    <a:pt x="286" y="93"/>
                    <a:pt x="286" y="94"/>
                  </a:cubicBezTo>
                  <a:cubicBezTo>
                    <a:pt x="287" y="95"/>
                    <a:pt x="287" y="95"/>
                    <a:pt x="287" y="95"/>
                  </a:cubicBezTo>
                  <a:lnTo>
                    <a:pt x="282" y="98"/>
                  </a:lnTo>
                  <a:close/>
                  <a:moveTo>
                    <a:pt x="148" y="95"/>
                  </a:moveTo>
                  <a:cubicBezTo>
                    <a:pt x="146" y="94"/>
                    <a:pt x="146" y="94"/>
                    <a:pt x="146" y="94"/>
                  </a:cubicBezTo>
                  <a:cubicBezTo>
                    <a:pt x="145" y="94"/>
                    <a:pt x="144" y="94"/>
                    <a:pt x="143" y="94"/>
                  </a:cubicBezTo>
                  <a:cubicBezTo>
                    <a:pt x="143" y="88"/>
                    <a:pt x="143" y="88"/>
                    <a:pt x="143" y="88"/>
                  </a:cubicBezTo>
                  <a:cubicBezTo>
                    <a:pt x="145" y="88"/>
                    <a:pt x="147" y="88"/>
                    <a:pt x="148" y="88"/>
                  </a:cubicBezTo>
                  <a:cubicBezTo>
                    <a:pt x="150" y="89"/>
                    <a:pt x="150" y="89"/>
                    <a:pt x="150" y="89"/>
                  </a:cubicBezTo>
                  <a:lnTo>
                    <a:pt x="148" y="95"/>
                  </a:lnTo>
                  <a:close/>
                  <a:moveTo>
                    <a:pt x="165" y="94"/>
                  </a:moveTo>
                  <a:cubicBezTo>
                    <a:pt x="163" y="94"/>
                    <a:pt x="162" y="93"/>
                    <a:pt x="161" y="93"/>
                  </a:cubicBezTo>
                  <a:cubicBezTo>
                    <a:pt x="160" y="87"/>
                    <a:pt x="160" y="87"/>
                    <a:pt x="160" y="87"/>
                  </a:cubicBezTo>
                  <a:cubicBezTo>
                    <a:pt x="161" y="87"/>
                    <a:pt x="161" y="87"/>
                    <a:pt x="161" y="87"/>
                  </a:cubicBezTo>
                  <a:cubicBezTo>
                    <a:pt x="163" y="87"/>
                    <a:pt x="165" y="88"/>
                    <a:pt x="167" y="89"/>
                  </a:cubicBezTo>
                  <a:lnTo>
                    <a:pt x="165" y="94"/>
                  </a:lnTo>
                  <a:close/>
                  <a:moveTo>
                    <a:pt x="455" y="94"/>
                  </a:moveTo>
                  <a:cubicBezTo>
                    <a:pt x="454" y="92"/>
                    <a:pt x="453" y="91"/>
                    <a:pt x="452" y="90"/>
                  </a:cubicBezTo>
                  <a:cubicBezTo>
                    <a:pt x="455" y="86"/>
                    <a:pt x="455" y="86"/>
                    <a:pt x="455" y="86"/>
                  </a:cubicBezTo>
                  <a:cubicBezTo>
                    <a:pt x="457" y="87"/>
                    <a:pt x="458" y="88"/>
                    <a:pt x="460" y="90"/>
                  </a:cubicBezTo>
                  <a:lnTo>
                    <a:pt x="455" y="94"/>
                  </a:lnTo>
                  <a:close/>
                  <a:moveTo>
                    <a:pt x="309" y="92"/>
                  </a:moveTo>
                  <a:cubicBezTo>
                    <a:pt x="304" y="90"/>
                    <a:pt x="304" y="90"/>
                    <a:pt x="304" y="90"/>
                  </a:cubicBezTo>
                  <a:cubicBezTo>
                    <a:pt x="304" y="89"/>
                    <a:pt x="304" y="88"/>
                    <a:pt x="304" y="87"/>
                  </a:cubicBezTo>
                  <a:cubicBezTo>
                    <a:pt x="304" y="87"/>
                    <a:pt x="305" y="88"/>
                    <a:pt x="305" y="88"/>
                  </a:cubicBezTo>
                  <a:cubicBezTo>
                    <a:pt x="308" y="83"/>
                    <a:pt x="308" y="83"/>
                    <a:pt x="308" y="83"/>
                  </a:cubicBezTo>
                  <a:cubicBezTo>
                    <a:pt x="309" y="84"/>
                    <a:pt x="310" y="85"/>
                    <a:pt x="310" y="87"/>
                  </a:cubicBezTo>
                  <a:cubicBezTo>
                    <a:pt x="310" y="89"/>
                    <a:pt x="310" y="91"/>
                    <a:pt x="309" y="92"/>
                  </a:cubicBezTo>
                  <a:close/>
                  <a:moveTo>
                    <a:pt x="130" y="91"/>
                  </a:moveTo>
                  <a:cubicBezTo>
                    <a:pt x="129" y="90"/>
                    <a:pt x="129" y="89"/>
                    <a:pt x="129" y="88"/>
                  </a:cubicBezTo>
                  <a:cubicBezTo>
                    <a:pt x="128" y="87"/>
                    <a:pt x="128" y="86"/>
                    <a:pt x="128" y="85"/>
                  </a:cubicBezTo>
                  <a:cubicBezTo>
                    <a:pt x="133" y="83"/>
                    <a:pt x="133" y="83"/>
                    <a:pt x="133" y="83"/>
                  </a:cubicBezTo>
                  <a:cubicBezTo>
                    <a:pt x="134" y="85"/>
                    <a:pt x="134" y="86"/>
                    <a:pt x="134" y="87"/>
                  </a:cubicBezTo>
                  <a:cubicBezTo>
                    <a:pt x="134" y="88"/>
                    <a:pt x="134" y="88"/>
                    <a:pt x="135" y="88"/>
                  </a:cubicBezTo>
                  <a:lnTo>
                    <a:pt x="130" y="91"/>
                  </a:lnTo>
                  <a:close/>
                  <a:moveTo>
                    <a:pt x="375" y="84"/>
                  </a:moveTo>
                  <a:cubicBezTo>
                    <a:pt x="374" y="83"/>
                    <a:pt x="374" y="82"/>
                    <a:pt x="374" y="81"/>
                  </a:cubicBezTo>
                  <a:cubicBezTo>
                    <a:pt x="374" y="81"/>
                    <a:pt x="374" y="81"/>
                    <a:pt x="372" y="80"/>
                  </a:cubicBezTo>
                  <a:cubicBezTo>
                    <a:pt x="376" y="75"/>
                    <a:pt x="376" y="75"/>
                    <a:pt x="376" y="75"/>
                  </a:cubicBezTo>
                  <a:cubicBezTo>
                    <a:pt x="377" y="76"/>
                    <a:pt x="379" y="77"/>
                    <a:pt x="380" y="80"/>
                  </a:cubicBezTo>
                  <a:lnTo>
                    <a:pt x="375" y="84"/>
                  </a:lnTo>
                  <a:close/>
                  <a:moveTo>
                    <a:pt x="388" y="82"/>
                  </a:moveTo>
                  <a:cubicBezTo>
                    <a:pt x="385" y="77"/>
                    <a:pt x="385" y="77"/>
                    <a:pt x="385" y="77"/>
                  </a:cubicBezTo>
                  <a:cubicBezTo>
                    <a:pt x="386" y="76"/>
                    <a:pt x="386" y="76"/>
                    <a:pt x="386" y="76"/>
                  </a:cubicBezTo>
                  <a:cubicBezTo>
                    <a:pt x="388" y="76"/>
                    <a:pt x="388" y="75"/>
                    <a:pt x="389" y="74"/>
                  </a:cubicBezTo>
                  <a:cubicBezTo>
                    <a:pt x="394" y="78"/>
                    <a:pt x="394" y="78"/>
                    <a:pt x="394" y="78"/>
                  </a:cubicBezTo>
                  <a:cubicBezTo>
                    <a:pt x="392" y="80"/>
                    <a:pt x="391" y="81"/>
                    <a:pt x="389" y="82"/>
                  </a:cubicBezTo>
                  <a:lnTo>
                    <a:pt x="388" y="82"/>
                  </a:lnTo>
                  <a:close/>
                  <a:moveTo>
                    <a:pt x="451" y="82"/>
                  </a:moveTo>
                  <a:cubicBezTo>
                    <a:pt x="448" y="77"/>
                    <a:pt x="448" y="77"/>
                    <a:pt x="448" y="77"/>
                  </a:cubicBezTo>
                  <a:cubicBezTo>
                    <a:pt x="448" y="78"/>
                    <a:pt x="447" y="78"/>
                    <a:pt x="447" y="79"/>
                  </a:cubicBezTo>
                  <a:cubicBezTo>
                    <a:pt x="447" y="79"/>
                    <a:pt x="447" y="79"/>
                    <a:pt x="447" y="79"/>
                  </a:cubicBezTo>
                  <a:cubicBezTo>
                    <a:pt x="447" y="79"/>
                    <a:pt x="447" y="78"/>
                    <a:pt x="446" y="77"/>
                  </a:cubicBezTo>
                  <a:cubicBezTo>
                    <a:pt x="450" y="73"/>
                    <a:pt x="450" y="73"/>
                    <a:pt x="450" y="73"/>
                  </a:cubicBezTo>
                  <a:cubicBezTo>
                    <a:pt x="451" y="74"/>
                    <a:pt x="453" y="76"/>
                    <a:pt x="453" y="79"/>
                  </a:cubicBezTo>
                  <a:cubicBezTo>
                    <a:pt x="453" y="80"/>
                    <a:pt x="453" y="81"/>
                    <a:pt x="451" y="82"/>
                  </a:cubicBezTo>
                  <a:close/>
                  <a:moveTo>
                    <a:pt x="299" y="78"/>
                  </a:moveTo>
                  <a:cubicBezTo>
                    <a:pt x="299" y="76"/>
                    <a:pt x="299" y="74"/>
                    <a:pt x="299" y="72"/>
                  </a:cubicBezTo>
                  <a:cubicBezTo>
                    <a:pt x="299" y="72"/>
                    <a:pt x="299" y="72"/>
                    <a:pt x="299" y="72"/>
                  </a:cubicBezTo>
                  <a:cubicBezTo>
                    <a:pt x="305" y="72"/>
                    <a:pt x="305" y="72"/>
                    <a:pt x="305" y="72"/>
                  </a:cubicBezTo>
                  <a:cubicBezTo>
                    <a:pt x="305" y="72"/>
                    <a:pt x="305" y="72"/>
                    <a:pt x="305" y="72"/>
                  </a:cubicBezTo>
                  <a:cubicBezTo>
                    <a:pt x="305" y="74"/>
                    <a:pt x="305" y="76"/>
                    <a:pt x="305" y="78"/>
                  </a:cubicBezTo>
                  <a:lnTo>
                    <a:pt x="299" y="78"/>
                  </a:lnTo>
                  <a:close/>
                  <a:moveTo>
                    <a:pt x="410" y="75"/>
                  </a:moveTo>
                  <a:cubicBezTo>
                    <a:pt x="409" y="74"/>
                    <a:pt x="404" y="74"/>
                    <a:pt x="404" y="69"/>
                  </a:cubicBezTo>
                  <a:cubicBezTo>
                    <a:pt x="409" y="68"/>
                    <a:pt x="409" y="68"/>
                    <a:pt x="409" y="68"/>
                  </a:cubicBezTo>
                  <a:cubicBezTo>
                    <a:pt x="409" y="68"/>
                    <a:pt x="409" y="69"/>
                    <a:pt x="411" y="69"/>
                  </a:cubicBezTo>
                  <a:lnTo>
                    <a:pt x="410" y="75"/>
                  </a:lnTo>
                  <a:close/>
                  <a:moveTo>
                    <a:pt x="125" y="73"/>
                  </a:moveTo>
                  <a:cubicBezTo>
                    <a:pt x="125" y="71"/>
                    <a:pt x="125" y="69"/>
                    <a:pt x="124" y="67"/>
                  </a:cubicBezTo>
                  <a:cubicBezTo>
                    <a:pt x="130" y="67"/>
                    <a:pt x="130" y="67"/>
                    <a:pt x="130" y="67"/>
                  </a:cubicBezTo>
                  <a:cubicBezTo>
                    <a:pt x="130" y="69"/>
                    <a:pt x="131" y="71"/>
                    <a:pt x="131" y="72"/>
                  </a:cubicBezTo>
                  <a:lnTo>
                    <a:pt x="125" y="73"/>
                  </a:lnTo>
                  <a:close/>
                  <a:moveTo>
                    <a:pt x="363" y="73"/>
                  </a:moveTo>
                  <a:cubicBezTo>
                    <a:pt x="362" y="72"/>
                    <a:pt x="362" y="72"/>
                    <a:pt x="361" y="71"/>
                  </a:cubicBezTo>
                  <a:cubicBezTo>
                    <a:pt x="360" y="71"/>
                    <a:pt x="359" y="71"/>
                    <a:pt x="359" y="70"/>
                  </a:cubicBezTo>
                  <a:cubicBezTo>
                    <a:pt x="359" y="68"/>
                    <a:pt x="359" y="68"/>
                    <a:pt x="359" y="68"/>
                  </a:cubicBezTo>
                  <a:cubicBezTo>
                    <a:pt x="361" y="65"/>
                    <a:pt x="361" y="65"/>
                    <a:pt x="361" y="65"/>
                  </a:cubicBezTo>
                  <a:cubicBezTo>
                    <a:pt x="359" y="68"/>
                    <a:pt x="359" y="68"/>
                    <a:pt x="359" y="68"/>
                  </a:cubicBezTo>
                  <a:cubicBezTo>
                    <a:pt x="361" y="65"/>
                    <a:pt x="361" y="65"/>
                    <a:pt x="361" y="65"/>
                  </a:cubicBezTo>
                  <a:cubicBezTo>
                    <a:pt x="362" y="65"/>
                    <a:pt x="363" y="66"/>
                    <a:pt x="364" y="66"/>
                  </a:cubicBezTo>
                  <a:cubicBezTo>
                    <a:pt x="365" y="67"/>
                    <a:pt x="365" y="67"/>
                    <a:pt x="366" y="68"/>
                  </a:cubicBezTo>
                  <a:lnTo>
                    <a:pt x="363" y="73"/>
                  </a:lnTo>
                  <a:close/>
                  <a:moveTo>
                    <a:pt x="436" y="71"/>
                  </a:moveTo>
                  <a:cubicBezTo>
                    <a:pt x="435" y="70"/>
                    <a:pt x="434" y="69"/>
                    <a:pt x="432" y="67"/>
                  </a:cubicBezTo>
                  <a:cubicBezTo>
                    <a:pt x="432" y="67"/>
                    <a:pt x="432" y="67"/>
                    <a:pt x="432" y="67"/>
                  </a:cubicBezTo>
                  <a:cubicBezTo>
                    <a:pt x="436" y="63"/>
                    <a:pt x="436" y="63"/>
                    <a:pt x="436" y="63"/>
                  </a:cubicBezTo>
                  <a:cubicBezTo>
                    <a:pt x="436" y="63"/>
                    <a:pt x="436" y="63"/>
                    <a:pt x="436" y="63"/>
                  </a:cubicBezTo>
                  <a:cubicBezTo>
                    <a:pt x="438" y="65"/>
                    <a:pt x="439" y="66"/>
                    <a:pt x="440" y="66"/>
                  </a:cubicBezTo>
                  <a:lnTo>
                    <a:pt x="436" y="71"/>
                  </a:lnTo>
                  <a:close/>
                  <a:moveTo>
                    <a:pt x="423" y="70"/>
                  </a:moveTo>
                  <a:cubicBezTo>
                    <a:pt x="419" y="66"/>
                    <a:pt x="419" y="66"/>
                    <a:pt x="419" y="66"/>
                  </a:cubicBezTo>
                  <a:cubicBezTo>
                    <a:pt x="421" y="64"/>
                    <a:pt x="422" y="63"/>
                    <a:pt x="423" y="62"/>
                  </a:cubicBezTo>
                  <a:cubicBezTo>
                    <a:pt x="427" y="66"/>
                    <a:pt x="427" y="66"/>
                    <a:pt x="427" y="66"/>
                  </a:cubicBezTo>
                  <a:cubicBezTo>
                    <a:pt x="426" y="67"/>
                    <a:pt x="425" y="68"/>
                    <a:pt x="423" y="70"/>
                  </a:cubicBezTo>
                  <a:close/>
                  <a:moveTo>
                    <a:pt x="399" y="66"/>
                  </a:moveTo>
                  <a:cubicBezTo>
                    <a:pt x="393" y="65"/>
                    <a:pt x="393" y="65"/>
                    <a:pt x="393" y="65"/>
                  </a:cubicBezTo>
                  <a:cubicBezTo>
                    <a:pt x="393" y="64"/>
                    <a:pt x="393" y="63"/>
                    <a:pt x="393" y="62"/>
                  </a:cubicBezTo>
                  <a:cubicBezTo>
                    <a:pt x="393" y="60"/>
                    <a:pt x="395" y="58"/>
                    <a:pt x="399" y="59"/>
                  </a:cubicBezTo>
                  <a:cubicBezTo>
                    <a:pt x="398" y="64"/>
                    <a:pt x="398" y="64"/>
                    <a:pt x="398" y="64"/>
                  </a:cubicBezTo>
                  <a:cubicBezTo>
                    <a:pt x="398" y="64"/>
                    <a:pt x="399" y="63"/>
                    <a:pt x="399" y="63"/>
                  </a:cubicBezTo>
                  <a:cubicBezTo>
                    <a:pt x="399" y="63"/>
                    <a:pt x="399" y="64"/>
                    <a:pt x="399" y="66"/>
                  </a:cubicBezTo>
                  <a:close/>
                  <a:moveTo>
                    <a:pt x="349" y="62"/>
                  </a:moveTo>
                  <a:cubicBezTo>
                    <a:pt x="348" y="60"/>
                    <a:pt x="347" y="59"/>
                    <a:pt x="345" y="57"/>
                  </a:cubicBezTo>
                  <a:cubicBezTo>
                    <a:pt x="350" y="53"/>
                    <a:pt x="350" y="53"/>
                    <a:pt x="350" y="53"/>
                  </a:cubicBezTo>
                  <a:cubicBezTo>
                    <a:pt x="351" y="55"/>
                    <a:pt x="352" y="57"/>
                    <a:pt x="353" y="58"/>
                  </a:cubicBezTo>
                  <a:lnTo>
                    <a:pt x="349" y="62"/>
                  </a:lnTo>
                  <a:close/>
                  <a:moveTo>
                    <a:pt x="308" y="61"/>
                  </a:moveTo>
                  <a:cubicBezTo>
                    <a:pt x="302" y="61"/>
                    <a:pt x="302" y="61"/>
                    <a:pt x="302" y="61"/>
                  </a:cubicBezTo>
                  <a:cubicBezTo>
                    <a:pt x="302" y="60"/>
                    <a:pt x="302" y="59"/>
                    <a:pt x="302" y="58"/>
                  </a:cubicBezTo>
                  <a:cubicBezTo>
                    <a:pt x="302" y="57"/>
                    <a:pt x="302" y="56"/>
                    <a:pt x="302" y="55"/>
                  </a:cubicBezTo>
                  <a:cubicBezTo>
                    <a:pt x="308" y="56"/>
                    <a:pt x="308" y="56"/>
                    <a:pt x="308" y="56"/>
                  </a:cubicBezTo>
                  <a:cubicBezTo>
                    <a:pt x="308" y="56"/>
                    <a:pt x="308" y="57"/>
                    <a:pt x="308" y="58"/>
                  </a:cubicBezTo>
                  <a:cubicBezTo>
                    <a:pt x="308" y="59"/>
                    <a:pt x="308" y="60"/>
                    <a:pt x="308" y="61"/>
                  </a:cubicBezTo>
                  <a:close/>
                  <a:moveTo>
                    <a:pt x="126" y="58"/>
                  </a:moveTo>
                  <a:cubicBezTo>
                    <a:pt x="126" y="58"/>
                    <a:pt x="126" y="58"/>
                    <a:pt x="126" y="58"/>
                  </a:cubicBezTo>
                  <a:cubicBezTo>
                    <a:pt x="125" y="58"/>
                    <a:pt x="125" y="58"/>
                    <a:pt x="124" y="58"/>
                  </a:cubicBezTo>
                  <a:cubicBezTo>
                    <a:pt x="123" y="58"/>
                    <a:pt x="122" y="58"/>
                    <a:pt x="121" y="58"/>
                  </a:cubicBezTo>
                  <a:cubicBezTo>
                    <a:pt x="121" y="52"/>
                    <a:pt x="121" y="52"/>
                    <a:pt x="121" y="52"/>
                  </a:cubicBezTo>
                  <a:cubicBezTo>
                    <a:pt x="122" y="52"/>
                    <a:pt x="123" y="52"/>
                    <a:pt x="124" y="52"/>
                  </a:cubicBezTo>
                  <a:cubicBezTo>
                    <a:pt x="125" y="52"/>
                    <a:pt x="126" y="52"/>
                    <a:pt x="126" y="52"/>
                  </a:cubicBezTo>
                  <a:cubicBezTo>
                    <a:pt x="127" y="52"/>
                    <a:pt x="127" y="52"/>
                    <a:pt x="127" y="52"/>
                  </a:cubicBezTo>
                  <a:cubicBezTo>
                    <a:pt x="128" y="53"/>
                    <a:pt x="128" y="53"/>
                    <a:pt x="128" y="53"/>
                  </a:cubicBezTo>
                  <a:cubicBezTo>
                    <a:pt x="124" y="58"/>
                    <a:pt x="124" y="58"/>
                    <a:pt x="124" y="58"/>
                  </a:cubicBezTo>
                  <a:cubicBezTo>
                    <a:pt x="126" y="55"/>
                    <a:pt x="126" y="55"/>
                    <a:pt x="126" y="55"/>
                  </a:cubicBezTo>
                  <a:lnTo>
                    <a:pt x="126" y="58"/>
                  </a:lnTo>
                  <a:close/>
                  <a:moveTo>
                    <a:pt x="91" y="57"/>
                  </a:moveTo>
                  <a:cubicBezTo>
                    <a:pt x="89" y="57"/>
                    <a:pt x="86" y="56"/>
                    <a:pt x="84" y="54"/>
                  </a:cubicBezTo>
                  <a:cubicBezTo>
                    <a:pt x="88" y="50"/>
                    <a:pt x="88" y="50"/>
                    <a:pt x="88" y="50"/>
                  </a:cubicBezTo>
                  <a:cubicBezTo>
                    <a:pt x="89" y="50"/>
                    <a:pt x="90" y="51"/>
                    <a:pt x="91" y="51"/>
                  </a:cubicBezTo>
                  <a:lnTo>
                    <a:pt x="91" y="57"/>
                  </a:lnTo>
                  <a:close/>
                  <a:moveTo>
                    <a:pt x="109" y="57"/>
                  </a:moveTo>
                  <a:cubicBezTo>
                    <a:pt x="107" y="57"/>
                    <a:pt x="107" y="57"/>
                    <a:pt x="107" y="57"/>
                  </a:cubicBezTo>
                  <a:cubicBezTo>
                    <a:pt x="106" y="57"/>
                    <a:pt x="105" y="57"/>
                    <a:pt x="104" y="57"/>
                  </a:cubicBezTo>
                  <a:cubicBezTo>
                    <a:pt x="103" y="57"/>
                    <a:pt x="103" y="57"/>
                    <a:pt x="103" y="57"/>
                  </a:cubicBezTo>
                  <a:cubicBezTo>
                    <a:pt x="103" y="51"/>
                    <a:pt x="103" y="51"/>
                    <a:pt x="103" y="51"/>
                  </a:cubicBezTo>
                  <a:cubicBezTo>
                    <a:pt x="104" y="51"/>
                    <a:pt x="104" y="51"/>
                    <a:pt x="104" y="51"/>
                  </a:cubicBezTo>
                  <a:cubicBezTo>
                    <a:pt x="105" y="51"/>
                    <a:pt x="107" y="51"/>
                    <a:pt x="108" y="51"/>
                  </a:cubicBezTo>
                  <a:cubicBezTo>
                    <a:pt x="109" y="51"/>
                    <a:pt x="109" y="51"/>
                    <a:pt x="109" y="51"/>
                  </a:cubicBezTo>
                  <a:lnTo>
                    <a:pt x="109" y="57"/>
                  </a:lnTo>
                  <a:close/>
                  <a:moveTo>
                    <a:pt x="337" y="50"/>
                  </a:moveTo>
                  <a:cubicBezTo>
                    <a:pt x="335" y="48"/>
                    <a:pt x="334" y="47"/>
                    <a:pt x="333" y="46"/>
                  </a:cubicBezTo>
                  <a:cubicBezTo>
                    <a:pt x="336" y="42"/>
                    <a:pt x="336" y="42"/>
                    <a:pt x="336" y="42"/>
                  </a:cubicBezTo>
                  <a:cubicBezTo>
                    <a:pt x="337" y="42"/>
                    <a:pt x="339" y="44"/>
                    <a:pt x="341" y="45"/>
                  </a:cubicBezTo>
                  <a:lnTo>
                    <a:pt x="337" y="50"/>
                  </a:lnTo>
                  <a:close/>
                  <a:moveTo>
                    <a:pt x="91" y="47"/>
                  </a:moveTo>
                  <a:cubicBezTo>
                    <a:pt x="89" y="47"/>
                    <a:pt x="88" y="47"/>
                    <a:pt x="87" y="47"/>
                  </a:cubicBezTo>
                  <a:cubicBezTo>
                    <a:pt x="87" y="47"/>
                    <a:pt x="86" y="47"/>
                    <a:pt x="86" y="47"/>
                  </a:cubicBezTo>
                  <a:cubicBezTo>
                    <a:pt x="87" y="41"/>
                    <a:pt x="87" y="41"/>
                    <a:pt x="87" y="41"/>
                  </a:cubicBezTo>
                  <a:cubicBezTo>
                    <a:pt x="87" y="41"/>
                    <a:pt x="88" y="41"/>
                    <a:pt x="88" y="41"/>
                  </a:cubicBezTo>
                  <a:cubicBezTo>
                    <a:pt x="89" y="41"/>
                    <a:pt x="90" y="41"/>
                    <a:pt x="91" y="41"/>
                  </a:cubicBezTo>
                  <a:cubicBezTo>
                    <a:pt x="91" y="41"/>
                    <a:pt x="91" y="41"/>
                    <a:pt x="91" y="41"/>
                  </a:cubicBezTo>
                  <a:cubicBezTo>
                    <a:pt x="93" y="47"/>
                    <a:pt x="93" y="47"/>
                    <a:pt x="93" y="47"/>
                  </a:cubicBezTo>
                  <a:cubicBezTo>
                    <a:pt x="92" y="47"/>
                    <a:pt x="92" y="47"/>
                    <a:pt x="91" y="47"/>
                  </a:cubicBezTo>
                  <a:cubicBezTo>
                    <a:pt x="91" y="47"/>
                    <a:pt x="91" y="47"/>
                    <a:pt x="91" y="47"/>
                  </a:cubicBezTo>
                  <a:close/>
                  <a:moveTo>
                    <a:pt x="305" y="45"/>
                  </a:moveTo>
                  <a:cubicBezTo>
                    <a:pt x="305" y="44"/>
                    <a:pt x="305" y="44"/>
                    <a:pt x="305" y="44"/>
                  </a:cubicBezTo>
                  <a:cubicBezTo>
                    <a:pt x="304" y="42"/>
                    <a:pt x="304" y="40"/>
                    <a:pt x="304" y="39"/>
                  </a:cubicBezTo>
                  <a:cubicBezTo>
                    <a:pt x="307" y="38"/>
                    <a:pt x="307" y="38"/>
                    <a:pt x="307" y="38"/>
                  </a:cubicBezTo>
                  <a:cubicBezTo>
                    <a:pt x="310" y="39"/>
                    <a:pt x="310" y="39"/>
                    <a:pt x="310" y="39"/>
                  </a:cubicBezTo>
                  <a:cubicBezTo>
                    <a:pt x="310" y="39"/>
                    <a:pt x="310" y="41"/>
                    <a:pt x="310" y="43"/>
                  </a:cubicBezTo>
                  <a:cubicBezTo>
                    <a:pt x="311" y="44"/>
                    <a:pt x="311" y="44"/>
                    <a:pt x="311" y="44"/>
                  </a:cubicBezTo>
                  <a:lnTo>
                    <a:pt x="305" y="45"/>
                  </a:lnTo>
                  <a:close/>
                  <a:moveTo>
                    <a:pt x="323" y="42"/>
                  </a:moveTo>
                  <a:cubicBezTo>
                    <a:pt x="321" y="42"/>
                    <a:pt x="319" y="41"/>
                    <a:pt x="317" y="41"/>
                  </a:cubicBezTo>
                  <a:cubicBezTo>
                    <a:pt x="318" y="35"/>
                    <a:pt x="318" y="35"/>
                    <a:pt x="318" y="35"/>
                  </a:cubicBezTo>
                  <a:cubicBezTo>
                    <a:pt x="320" y="35"/>
                    <a:pt x="322" y="36"/>
                    <a:pt x="324" y="36"/>
                  </a:cubicBezTo>
                  <a:cubicBezTo>
                    <a:pt x="323" y="39"/>
                    <a:pt x="323" y="39"/>
                    <a:pt x="323" y="39"/>
                  </a:cubicBezTo>
                  <a:lnTo>
                    <a:pt x="323" y="42"/>
                  </a:lnTo>
                  <a:close/>
                  <a:moveTo>
                    <a:pt x="85" y="37"/>
                  </a:moveTo>
                  <a:cubicBezTo>
                    <a:pt x="84" y="37"/>
                    <a:pt x="84" y="36"/>
                    <a:pt x="84" y="36"/>
                  </a:cubicBezTo>
                  <a:cubicBezTo>
                    <a:pt x="84" y="36"/>
                    <a:pt x="83" y="36"/>
                    <a:pt x="83" y="36"/>
                  </a:cubicBezTo>
                  <a:cubicBezTo>
                    <a:pt x="83" y="36"/>
                    <a:pt x="82" y="36"/>
                    <a:pt x="82" y="36"/>
                  </a:cubicBezTo>
                  <a:cubicBezTo>
                    <a:pt x="82" y="30"/>
                    <a:pt x="82" y="30"/>
                    <a:pt x="82" y="30"/>
                  </a:cubicBezTo>
                  <a:cubicBezTo>
                    <a:pt x="83" y="31"/>
                    <a:pt x="83" y="31"/>
                    <a:pt x="83" y="31"/>
                  </a:cubicBezTo>
                  <a:cubicBezTo>
                    <a:pt x="85" y="31"/>
                    <a:pt x="87" y="31"/>
                    <a:pt x="89" y="34"/>
                  </a:cubicBezTo>
                  <a:lnTo>
                    <a:pt x="85" y="37"/>
                  </a:lnTo>
                  <a:close/>
                  <a:moveTo>
                    <a:pt x="70" y="35"/>
                  </a:moveTo>
                  <a:cubicBezTo>
                    <a:pt x="68" y="35"/>
                    <a:pt x="66" y="35"/>
                    <a:pt x="64" y="34"/>
                  </a:cubicBezTo>
                  <a:cubicBezTo>
                    <a:pt x="66" y="28"/>
                    <a:pt x="66" y="28"/>
                    <a:pt x="66" y="28"/>
                  </a:cubicBezTo>
                  <a:cubicBezTo>
                    <a:pt x="66" y="28"/>
                    <a:pt x="66" y="28"/>
                    <a:pt x="67" y="29"/>
                  </a:cubicBezTo>
                  <a:cubicBezTo>
                    <a:pt x="67" y="29"/>
                    <a:pt x="68" y="29"/>
                    <a:pt x="70" y="29"/>
                  </a:cubicBezTo>
                  <a:lnTo>
                    <a:pt x="70" y="35"/>
                  </a:lnTo>
                  <a:close/>
                  <a:moveTo>
                    <a:pt x="53" y="32"/>
                  </a:moveTo>
                  <a:cubicBezTo>
                    <a:pt x="52" y="32"/>
                    <a:pt x="52" y="32"/>
                    <a:pt x="52" y="32"/>
                  </a:cubicBezTo>
                  <a:cubicBezTo>
                    <a:pt x="52" y="32"/>
                    <a:pt x="52" y="32"/>
                    <a:pt x="52" y="32"/>
                  </a:cubicBezTo>
                  <a:cubicBezTo>
                    <a:pt x="48" y="32"/>
                    <a:pt x="46" y="29"/>
                    <a:pt x="46" y="26"/>
                  </a:cubicBezTo>
                  <a:cubicBezTo>
                    <a:pt x="46" y="26"/>
                    <a:pt x="46" y="26"/>
                    <a:pt x="46" y="26"/>
                  </a:cubicBezTo>
                  <a:cubicBezTo>
                    <a:pt x="46" y="26"/>
                    <a:pt x="46" y="26"/>
                    <a:pt x="47" y="25"/>
                  </a:cubicBezTo>
                  <a:cubicBezTo>
                    <a:pt x="50" y="26"/>
                    <a:pt x="50" y="26"/>
                    <a:pt x="50" y="26"/>
                  </a:cubicBezTo>
                  <a:cubicBezTo>
                    <a:pt x="52" y="24"/>
                    <a:pt x="52" y="24"/>
                    <a:pt x="52" y="24"/>
                  </a:cubicBezTo>
                  <a:cubicBezTo>
                    <a:pt x="52" y="25"/>
                    <a:pt x="52" y="25"/>
                    <a:pt x="52" y="25"/>
                  </a:cubicBezTo>
                  <a:cubicBezTo>
                    <a:pt x="52" y="26"/>
                    <a:pt x="52" y="26"/>
                    <a:pt x="52" y="26"/>
                  </a:cubicBezTo>
                  <a:cubicBezTo>
                    <a:pt x="53" y="26"/>
                    <a:pt x="53" y="26"/>
                    <a:pt x="53" y="26"/>
                  </a:cubicBezTo>
                  <a:lnTo>
                    <a:pt x="53" y="32"/>
                  </a:lnTo>
                  <a:close/>
                  <a:moveTo>
                    <a:pt x="49" y="16"/>
                  </a:moveTo>
                  <a:cubicBezTo>
                    <a:pt x="48" y="16"/>
                    <a:pt x="46" y="15"/>
                    <a:pt x="46" y="12"/>
                  </a:cubicBezTo>
                  <a:cubicBezTo>
                    <a:pt x="46" y="12"/>
                    <a:pt x="46" y="12"/>
                    <a:pt x="46" y="11"/>
                  </a:cubicBezTo>
                  <a:cubicBezTo>
                    <a:pt x="46" y="11"/>
                    <a:pt x="46" y="10"/>
                    <a:pt x="46" y="9"/>
                  </a:cubicBezTo>
                  <a:cubicBezTo>
                    <a:pt x="52" y="10"/>
                    <a:pt x="52" y="10"/>
                    <a:pt x="52" y="10"/>
                  </a:cubicBezTo>
                  <a:cubicBezTo>
                    <a:pt x="52" y="10"/>
                    <a:pt x="52" y="11"/>
                    <a:pt x="52" y="11"/>
                  </a:cubicBezTo>
                  <a:cubicBezTo>
                    <a:pt x="53" y="12"/>
                    <a:pt x="53" y="13"/>
                    <a:pt x="53" y="14"/>
                  </a:cubicBezTo>
                  <a:cubicBezTo>
                    <a:pt x="53" y="14"/>
                    <a:pt x="53" y="15"/>
                    <a:pt x="53" y="15"/>
                  </a:cubicBezTo>
                  <a:cubicBezTo>
                    <a:pt x="47" y="14"/>
                    <a:pt x="47" y="14"/>
                    <a:pt x="47" y="14"/>
                  </a:cubicBezTo>
                  <a:cubicBezTo>
                    <a:pt x="47" y="15"/>
                    <a:pt x="48" y="16"/>
                    <a:pt x="49" y="16"/>
                  </a:cubicBezTo>
                  <a:close/>
                  <a:moveTo>
                    <a:pt x="40" y="10"/>
                  </a:moveTo>
                  <a:cubicBezTo>
                    <a:pt x="38" y="10"/>
                    <a:pt x="37" y="10"/>
                    <a:pt x="35" y="9"/>
                  </a:cubicBezTo>
                  <a:cubicBezTo>
                    <a:pt x="36" y="4"/>
                    <a:pt x="36" y="4"/>
                    <a:pt x="36" y="4"/>
                  </a:cubicBezTo>
                  <a:cubicBezTo>
                    <a:pt x="38" y="4"/>
                    <a:pt x="39" y="4"/>
                    <a:pt x="40" y="4"/>
                  </a:cubicBezTo>
                  <a:cubicBezTo>
                    <a:pt x="40" y="4"/>
                    <a:pt x="40" y="4"/>
                    <a:pt x="40" y="4"/>
                  </a:cubicBezTo>
                  <a:cubicBezTo>
                    <a:pt x="43" y="9"/>
                    <a:pt x="43" y="9"/>
                    <a:pt x="43" y="9"/>
                  </a:cubicBezTo>
                  <a:cubicBezTo>
                    <a:pt x="42" y="10"/>
                    <a:pt x="41" y="10"/>
                    <a:pt x="40" y="10"/>
                  </a:cubicBezTo>
                  <a:close/>
                  <a:moveTo>
                    <a:pt x="24" y="8"/>
                  </a:moveTo>
                  <a:cubicBezTo>
                    <a:pt x="22" y="8"/>
                    <a:pt x="20" y="8"/>
                    <a:pt x="18" y="8"/>
                  </a:cubicBezTo>
                  <a:cubicBezTo>
                    <a:pt x="19" y="2"/>
                    <a:pt x="19" y="2"/>
                    <a:pt x="19" y="2"/>
                  </a:cubicBezTo>
                  <a:cubicBezTo>
                    <a:pt x="20" y="2"/>
                    <a:pt x="22" y="2"/>
                    <a:pt x="24" y="2"/>
                  </a:cubicBezTo>
                  <a:lnTo>
                    <a:pt x="24" y="8"/>
                  </a:lnTo>
                  <a:close/>
                  <a:moveTo>
                    <a:pt x="5" y="8"/>
                  </a:moveTo>
                  <a:cubicBezTo>
                    <a:pt x="0" y="5"/>
                    <a:pt x="0" y="5"/>
                    <a:pt x="0" y="5"/>
                  </a:cubicBezTo>
                  <a:cubicBezTo>
                    <a:pt x="1" y="2"/>
                    <a:pt x="3" y="0"/>
                    <a:pt x="7" y="0"/>
                  </a:cubicBezTo>
                  <a:cubicBezTo>
                    <a:pt x="7" y="6"/>
                    <a:pt x="7" y="6"/>
                    <a:pt x="7" y="6"/>
                  </a:cubicBezTo>
                  <a:cubicBezTo>
                    <a:pt x="7" y="6"/>
                    <a:pt x="6" y="6"/>
                    <a:pt x="5" y="8"/>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69" name="íşľîde">
              <a:extLst>
                <a:ext uri="{FF2B5EF4-FFF2-40B4-BE49-F238E27FC236}">
                  <a16:creationId xmlns:a16="http://schemas.microsoft.com/office/drawing/2014/main" id="{824AEE56-E702-4693-8E0B-562A104B116C}"/>
                </a:ext>
              </a:extLst>
            </p:cNvPr>
            <p:cNvSpPr/>
            <p:nvPr/>
          </p:nvSpPr>
          <p:spPr bwMode="auto">
            <a:xfrm>
              <a:off x="5680075" y="3351213"/>
              <a:ext cx="30163" cy="76200"/>
            </a:xfrm>
            <a:custGeom>
              <a:avLst/>
              <a:gdLst>
                <a:gd name="T0" fmla="*/ 9 w 14"/>
                <a:gd name="T1" fmla="*/ 36 h 36"/>
                <a:gd name="T2" fmla="*/ 4 w 14"/>
                <a:gd name="T3" fmla="*/ 34 h 36"/>
                <a:gd name="T4" fmla="*/ 4 w 14"/>
                <a:gd name="T5" fmla="*/ 32 h 36"/>
                <a:gd name="T6" fmla="*/ 4 w 14"/>
                <a:gd name="T7" fmla="*/ 29 h 36"/>
                <a:gd name="T8" fmla="*/ 10 w 14"/>
                <a:gd name="T9" fmla="*/ 30 h 36"/>
                <a:gd name="T10" fmla="*/ 10 w 14"/>
                <a:gd name="T11" fmla="*/ 32 h 36"/>
                <a:gd name="T12" fmla="*/ 9 w 14"/>
                <a:gd name="T13" fmla="*/ 36 h 36"/>
                <a:gd name="T14" fmla="*/ 2 w 14"/>
                <a:gd name="T15" fmla="*/ 23 h 36"/>
                <a:gd name="T16" fmla="*/ 0 w 14"/>
                <a:gd name="T17" fmla="*/ 19 h 36"/>
                <a:gd name="T18" fmla="*/ 0 w 14"/>
                <a:gd name="T19" fmla="*/ 18 h 36"/>
                <a:gd name="T20" fmla="*/ 4 w 14"/>
                <a:gd name="T21" fmla="*/ 14 h 36"/>
                <a:gd name="T22" fmla="*/ 7 w 14"/>
                <a:gd name="T23" fmla="*/ 19 h 36"/>
                <a:gd name="T24" fmla="*/ 7 w 14"/>
                <a:gd name="T25" fmla="*/ 19 h 36"/>
                <a:gd name="T26" fmla="*/ 5 w 14"/>
                <a:gd name="T27" fmla="*/ 20 h 36"/>
                <a:gd name="T28" fmla="*/ 5 w 14"/>
                <a:gd name="T29" fmla="*/ 18 h 36"/>
                <a:gd name="T30" fmla="*/ 2 w 14"/>
                <a:gd name="T31" fmla="*/ 23 h 36"/>
                <a:gd name="T32" fmla="*/ 8 w 14"/>
                <a:gd name="T33" fmla="*/ 7 h 36"/>
                <a:gd name="T34" fmla="*/ 6 w 14"/>
                <a:gd name="T35" fmla="*/ 4 h 36"/>
                <a:gd name="T36" fmla="*/ 10 w 14"/>
                <a:gd name="T37" fmla="*/ 0 h 36"/>
                <a:gd name="T38" fmla="*/ 14 w 14"/>
                <a:gd name="T39" fmla="*/ 6 h 36"/>
                <a:gd name="T40" fmla="*/ 8 w 14"/>
                <a:gd name="T41" fmla="*/ 7 h 36"/>
                <a:gd name="T42" fmla="*/ 8 w 14"/>
                <a:gd name="T43"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36">
                  <a:moveTo>
                    <a:pt x="9" y="36"/>
                  </a:moveTo>
                  <a:cubicBezTo>
                    <a:pt x="4" y="34"/>
                    <a:pt x="4" y="34"/>
                    <a:pt x="4" y="34"/>
                  </a:cubicBezTo>
                  <a:cubicBezTo>
                    <a:pt x="4" y="33"/>
                    <a:pt x="4" y="33"/>
                    <a:pt x="4" y="32"/>
                  </a:cubicBezTo>
                  <a:cubicBezTo>
                    <a:pt x="4" y="31"/>
                    <a:pt x="4" y="30"/>
                    <a:pt x="4" y="29"/>
                  </a:cubicBezTo>
                  <a:cubicBezTo>
                    <a:pt x="10" y="30"/>
                    <a:pt x="10" y="30"/>
                    <a:pt x="10" y="30"/>
                  </a:cubicBezTo>
                  <a:cubicBezTo>
                    <a:pt x="10" y="31"/>
                    <a:pt x="10" y="31"/>
                    <a:pt x="10" y="32"/>
                  </a:cubicBezTo>
                  <a:cubicBezTo>
                    <a:pt x="10" y="33"/>
                    <a:pt x="10" y="35"/>
                    <a:pt x="9" y="36"/>
                  </a:cubicBezTo>
                  <a:close/>
                  <a:moveTo>
                    <a:pt x="2" y="23"/>
                  </a:moveTo>
                  <a:cubicBezTo>
                    <a:pt x="0" y="22"/>
                    <a:pt x="0" y="21"/>
                    <a:pt x="0" y="19"/>
                  </a:cubicBezTo>
                  <a:cubicBezTo>
                    <a:pt x="0" y="19"/>
                    <a:pt x="0" y="19"/>
                    <a:pt x="0" y="18"/>
                  </a:cubicBezTo>
                  <a:cubicBezTo>
                    <a:pt x="0" y="16"/>
                    <a:pt x="2" y="15"/>
                    <a:pt x="4" y="14"/>
                  </a:cubicBezTo>
                  <a:cubicBezTo>
                    <a:pt x="7" y="19"/>
                    <a:pt x="7" y="19"/>
                    <a:pt x="7" y="19"/>
                  </a:cubicBezTo>
                  <a:cubicBezTo>
                    <a:pt x="7" y="19"/>
                    <a:pt x="7" y="19"/>
                    <a:pt x="7" y="19"/>
                  </a:cubicBezTo>
                  <a:cubicBezTo>
                    <a:pt x="6" y="19"/>
                    <a:pt x="6" y="20"/>
                    <a:pt x="5" y="20"/>
                  </a:cubicBezTo>
                  <a:cubicBezTo>
                    <a:pt x="5" y="19"/>
                    <a:pt x="5" y="18"/>
                    <a:pt x="5" y="18"/>
                  </a:cubicBezTo>
                  <a:lnTo>
                    <a:pt x="2" y="23"/>
                  </a:lnTo>
                  <a:close/>
                  <a:moveTo>
                    <a:pt x="8" y="7"/>
                  </a:moveTo>
                  <a:cubicBezTo>
                    <a:pt x="8" y="7"/>
                    <a:pt x="8" y="6"/>
                    <a:pt x="6" y="4"/>
                  </a:cubicBezTo>
                  <a:cubicBezTo>
                    <a:pt x="10" y="0"/>
                    <a:pt x="10" y="0"/>
                    <a:pt x="10" y="0"/>
                  </a:cubicBezTo>
                  <a:cubicBezTo>
                    <a:pt x="12" y="3"/>
                    <a:pt x="14" y="5"/>
                    <a:pt x="14" y="6"/>
                  </a:cubicBezTo>
                  <a:cubicBezTo>
                    <a:pt x="8" y="7"/>
                    <a:pt x="8" y="7"/>
                    <a:pt x="8" y="7"/>
                  </a:cubicBezTo>
                  <a:cubicBezTo>
                    <a:pt x="8" y="7"/>
                    <a:pt x="8" y="7"/>
                    <a:pt x="8" y="7"/>
                  </a:cubicBez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0" name="íṡ1îḍe">
              <a:extLst>
                <a:ext uri="{FF2B5EF4-FFF2-40B4-BE49-F238E27FC236}">
                  <a16:creationId xmlns:a16="http://schemas.microsoft.com/office/drawing/2014/main" id="{019A53C9-F6CD-4190-9052-D0CD1AE085E8}"/>
                </a:ext>
              </a:extLst>
            </p:cNvPr>
            <p:cNvSpPr/>
            <p:nvPr/>
          </p:nvSpPr>
          <p:spPr bwMode="auto">
            <a:xfrm>
              <a:off x="3690938" y="2660650"/>
              <a:ext cx="450850" cy="520700"/>
            </a:xfrm>
            <a:custGeom>
              <a:avLst/>
              <a:gdLst>
                <a:gd name="T0" fmla="*/ 89 w 210"/>
                <a:gd name="T1" fmla="*/ 236 h 243"/>
                <a:gd name="T2" fmla="*/ 86 w 210"/>
                <a:gd name="T3" fmla="*/ 243 h 243"/>
                <a:gd name="T4" fmla="*/ 100 w 210"/>
                <a:gd name="T5" fmla="*/ 231 h 243"/>
                <a:gd name="T6" fmla="*/ 103 w 210"/>
                <a:gd name="T7" fmla="*/ 237 h 243"/>
                <a:gd name="T8" fmla="*/ 79 w 210"/>
                <a:gd name="T9" fmla="*/ 229 h 243"/>
                <a:gd name="T10" fmla="*/ 57 w 210"/>
                <a:gd name="T11" fmla="*/ 221 h 243"/>
                <a:gd name="T12" fmla="*/ 61 w 210"/>
                <a:gd name="T13" fmla="*/ 227 h 243"/>
                <a:gd name="T14" fmla="*/ 3 w 210"/>
                <a:gd name="T15" fmla="*/ 217 h 243"/>
                <a:gd name="T16" fmla="*/ 18 w 210"/>
                <a:gd name="T17" fmla="*/ 218 h 243"/>
                <a:gd name="T18" fmla="*/ 26 w 210"/>
                <a:gd name="T19" fmla="*/ 220 h 243"/>
                <a:gd name="T20" fmla="*/ 20 w 210"/>
                <a:gd name="T21" fmla="*/ 218 h 243"/>
                <a:gd name="T22" fmla="*/ 41 w 210"/>
                <a:gd name="T23" fmla="*/ 215 h 243"/>
                <a:gd name="T24" fmla="*/ 104 w 210"/>
                <a:gd name="T25" fmla="*/ 220 h 243"/>
                <a:gd name="T26" fmla="*/ 104 w 210"/>
                <a:gd name="T27" fmla="*/ 220 h 243"/>
                <a:gd name="T28" fmla="*/ 33 w 210"/>
                <a:gd name="T29" fmla="*/ 211 h 243"/>
                <a:gd name="T30" fmla="*/ 37 w 210"/>
                <a:gd name="T31" fmla="*/ 207 h 243"/>
                <a:gd name="T32" fmla="*/ 102 w 210"/>
                <a:gd name="T33" fmla="*/ 201 h 243"/>
                <a:gd name="T34" fmla="*/ 108 w 210"/>
                <a:gd name="T35" fmla="*/ 200 h 243"/>
                <a:gd name="T36" fmla="*/ 92 w 210"/>
                <a:gd name="T37" fmla="*/ 193 h 243"/>
                <a:gd name="T38" fmla="*/ 98 w 210"/>
                <a:gd name="T39" fmla="*/ 191 h 243"/>
                <a:gd name="T40" fmla="*/ 86 w 210"/>
                <a:gd name="T41" fmla="*/ 179 h 243"/>
                <a:gd name="T42" fmla="*/ 95 w 210"/>
                <a:gd name="T43" fmla="*/ 170 h 243"/>
                <a:gd name="T44" fmla="*/ 100 w 210"/>
                <a:gd name="T45" fmla="*/ 166 h 243"/>
                <a:gd name="T46" fmla="*/ 109 w 210"/>
                <a:gd name="T47" fmla="*/ 160 h 243"/>
                <a:gd name="T48" fmla="*/ 111 w 210"/>
                <a:gd name="T49" fmla="*/ 166 h 243"/>
                <a:gd name="T50" fmla="*/ 126 w 210"/>
                <a:gd name="T51" fmla="*/ 152 h 243"/>
                <a:gd name="T52" fmla="*/ 132 w 210"/>
                <a:gd name="T53" fmla="*/ 149 h 243"/>
                <a:gd name="T54" fmla="*/ 132 w 210"/>
                <a:gd name="T55" fmla="*/ 149 h 243"/>
                <a:gd name="T56" fmla="*/ 125 w 210"/>
                <a:gd name="T57" fmla="*/ 133 h 243"/>
                <a:gd name="T58" fmla="*/ 131 w 210"/>
                <a:gd name="T59" fmla="*/ 132 h 243"/>
                <a:gd name="T60" fmla="*/ 122 w 210"/>
                <a:gd name="T61" fmla="*/ 115 h 243"/>
                <a:gd name="T62" fmla="*/ 122 w 210"/>
                <a:gd name="T63" fmla="*/ 116 h 243"/>
                <a:gd name="T64" fmla="*/ 112 w 210"/>
                <a:gd name="T65" fmla="*/ 105 h 243"/>
                <a:gd name="T66" fmla="*/ 117 w 210"/>
                <a:gd name="T67" fmla="*/ 104 h 243"/>
                <a:gd name="T68" fmla="*/ 100 w 210"/>
                <a:gd name="T69" fmla="*/ 91 h 243"/>
                <a:gd name="T70" fmla="*/ 102 w 210"/>
                <a:gd name="T71" fmla="*/ 93 h 243"/>
                <a:gd name="T72" fmla="*/ 90 w 210"/>
                <a:gd name="T73" fmla="*/ 75 h 243"/>
                <a:gd name="T74" fmla="*/ 99 w 210"/>
                <a:gd name="T75" fmla="*/ 65 h 243"/>
                <a:gd name="T76" fmla="*/ 99 w 210"/>
                <a:gd name="T77" fmla="*/ 65 h 243"/>
                <a:gd name="T78" fmla="*/ 104 w 210"/>
                <a:gd name="T79" fmla="*/ 43 h 243"/>
                <a:gd name="T80" fmla="*/ 86 w 210"/>
                <a:gd name="T81" fmla="*/ 33 h 243"/>
                <a:gd name="T82" fmla="*/ 87 w 210"/>
                <a:gd name="T83" fmla="*/ 41 h 243"/>
                <a:gd name="T84" fmla="*/ 103 w 210"/>
                <a:gd name="T85" fmla="*/ 35 h 243"/>
                <a:gd name="T86" fmla="*/ 77 w 210"/>
                <a:gd name="T87" fmla="*/ 17 h 243"/>
                <a:gd name="T88" fmla="*/ 77 w 210"/>
                <a:gd name="T89" fmla="*/ 23 h 243"/>
                <a:gd name="T90" fmla="*/ 90 w 210"/>
                <a:gd name="T91" fmla="*/ 14 h 243"/>
                <a:gd name="T92" fmla="*/ 106 w 210"/>
                <a:gd name="T93" fmla="*/ 17 h 243"/>
                <a:gd name="T94" fmla="*/ 111 w 210"/>
                <a:gd name="T95" fmla="*/ 14 h 243"/>
                <a:gd name="T96" fmla="*/ 136 w 210"/>
                <a:gd name="T97" fmla="*/ 7 h 243"/>
                <a:gd name="T98" fmla="*/ 141 w 210"/>
                <a:gd name="T99" fmla="*/ 13 h 243"/>
                <a:gd name="T100" fmla="*/ 160 w 210"/>
                <a:gd name="T101" fmla="*/ 6 h 243"/>
                <a:gd name="T102" fmla="*/ 171 w 210"/>
                <a:gd name="T103" fmla="*/ 5 h 243"/>
                <a:gd name="T104" fmla="*/ 124 w 210"/>
                <a:gd name="T105" fmla="*/ 10 h 243"/>
                <a:gd name="T106" fmla="*/ 127 w 210"/>
                <a:gd name="T107" fmla="*/ 5 h 243"/>
                <a:gd name="T108" fmla="*/ 208 w 210"/>
                <a:gd name="T109" fmla="*/ 0 h 243"/>
                <a:gd name="T110" fmla="*/ 190 w 210"/>
                <a:gd name="T111" fmla="*/ 6 h 243"/>
                <a:gd name="T112" fmla="*/ 188 w 210"/>
                <a:gd name="T11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0" h="243">
                  <a:moveTo>
                    <a:pt x="86" y="243"/>
                  </a:moveTo>
                  <a:cubicBezTo>
                    <a:pt x="85" y="243"/>
                    <a:pt x="84" y="243"/>
                    <a:pt x="84" y="242"/>
                  </a:cubicBezTo>
                  <a:cubicBezTo>
                    <a:pt x="86" y="237"/>
                    <a:pt x="86" y="237"/>
                    <a:pt x="86" y="237"/>
                  </a:cubicBezTo>
                  <a:cubicBezTo>
                    <a:pt x="86" y="237"/>
                    <a:pt x="86" y="237"/>
                    <a:pt x="89" y="236"/>
                  </a:cubicBezTo>
                  <a:cubicBezTo>
                    <a:pt x="89" y="236"/>
                    <a:pt x="89" y="236"/>
                    <a:pt x="89" y="236"/>
                  </a:cubicBezTo>
                  <a:cubicBezTo>
                    <a:pt x="92" y="241"/>
                    <a:pt x="92" y="241"/>
                    <a:pt x="92" y="241"/>
                  </a:cubicBezTo>
                  <a:cubicBezTo>
                    <a:pt x="91" y="242"/>
                    <a:pt x="91" y="242"/>
                    <a:pt x="91" y="242"/>
                  </a:cubicBezTo>
                  <a:cubicBezTo>
                    <a:pt x="89" y="243"/>
                    <a:pt x="88" y="243"/>
                    <a:pt x="86" y="243"/>
                  </a:cubicBezTo>
                  <a:close/>
                  <a:moveTo>
                    <a:pt x="103" y="237"/>
                  </a:moveTo>
                  <a:cubicBezTo>
                    <a:pt x="100" y="232"/>
                    <a:pt x="100" y="232"/>
                    <a:pt x="100" y="232"/>
                  </a:cubicBezTo>
                  <a:cubicBezTo>
                    <a:pt x="100" y="232"/>
                    <a:pt x="100" y="232"/>
                    <a:pt x="100" y="232"/>
                  </a:cubicBezTo>
                  <a:cubicBezTo>
                    <a:pt x="100" y="232"/>
                    <a:pt x="100" y="231"/>
                    <a:pt x="100" y="231"/>
                  </a:cubicBezTo>
                  <a:cubicBezTo>
                    <a:pt x="106" y="229"/>
                    <a:pt x="106" y="229"/>
                    <a:pt x="106" y="229"/>
                  </a:cubicBezTo>
                  <a:cubicBezTo>
                    <a:pt x="106" y="230"/>
                    <a:pt x="106" y="231"/>
                    <a:pt x="106" y="232"/>
                  </a:cubicBezTo>
                  <a:cubicBezTo>
                    <a:pt x="106" y="235"/>
                    <a:pt x="105" y="237"/>
                    <a:pt x="104" y="237"/>
                  </a:cubicBezTo>
                  <a:cubicBezTo>
                    <a:pt x="103" y="237"/>
                    <a:pt x="103" y="237"/>
                    <a:pt x="103" y="237"/>
                  </a:cubicBezTo>
                  <a:close/>
                  <a:moveTo>
                    <a:pt x="75" y="233"/>
                  </a:moveTo>
                  <a:cubicBezTo>
                    <a:pt x="74" y="232"/>
                    <a:pt x="73" y="231"/>
                    <a:pt x="71" y="230"/>
                  </a:cubicBezTo>
                  <a:cubicBezTo>
                    <a:pt x="74" y="225"/>
                    <a:pt x="74" y="225"/>
                    <a:pt x="74" y="225"/>
                  </a:cubicBezTo>
                  <a:cubicBezTo>
                    <a:pt x="76" y="226"/>
                    <a:pt x="78" y="227"/>
                    <a:pt x="79" y="229"/>
                  </a:cubicBezTo>
                  <a:lnTo>
                    <a:pt x="75" y="233"/>
                  </a:lnTo>
                  <a:close/>
                  <a:moveTo>
                    <a:pt x="58" y="227"/>
                  </a:moveTo>
                  <a:cubicBezTo>
                    <a:pt x="57" y="227"/>
                    <a:pt x="56" y="227"/>
                    <a:pt x="55" y="227"/>
                  </a:cubicBezTo>
                  <a:cubicBezTo>
                    <a:pt x="57" y="221"/>
                    <a:pt x="57" y="221"/>
                    <a:pt x="57" y="221"/>
                  </a:cubicBezTo>
                  <a:cubicBezTo>
                    <a:pt x="58" y="221"/>
                    <a:pt x="59" y="221"/>
                    <a:pt x="60" y="221"/>
                  </a:cubicBezTo>
                  <a:cubicBezTo>
                    <a:pt x="62" y="221"/>
                    <a:pt x="62" y="221"/>
                    <a:pt x="62" y="221"/>
                  </a:cubicBezTo>
                  <a:cubicBezTo>
                    <a:pt x="62" y="227"/>
                    <a:pt x="62" y="227"/>
                    <a:pt x="62" y="227"/>
                  </a:cubicBezTo>
                  <a:cubicBezTo>
                    <a:pt x="61" y="227"/>
                    <a:pt x="61" y="227"/>
                    <a:pt x="61" y="227"/>
                  </a:cubicBezTo>
                  <a:cubicBezTo>
                    <a:pt x="60" y="227"/>
                    <a:pt x="59" y="227"/>
                    <a:pt x="58" y="227"/>
                  </a:cubicBezTo>
                  <a:close/>
                  <a:moveTo>
                    <a:pt x="6" y="224"/>
                  </a:moveTo>
                  <a:cubicBezTo>
                    <a:pt x="3" y="223"/>
                    <a:pt x="1" y="222"/>
                    <a:pt x="0" y="222"/>
                  </a:cubicBezTo>
                  <a:cubicBezTo>
                    <a:pt x="3" y="217"/>
                    <a:pt x="3" y="217"/>
                    <a:pt x="3" y="217"/>
                  </a:cubicBezTo>
                  <a:cubicBezTo>
                    <a:pt x="3" y="217"/>
                    <a:pt x="5" y="217"/>
                    <a:pt x="8" y="218"/>
                  </a:cubicBezTo>
                  <a:lnTo>
                    <a:pt x="6" y="224"/>
                  </a:lnTo>
                  <a:close/>
                  <a:moveTo>
                    <a:pt x="19" y="224"/>
                  </a:moveTo>
                  <a:cubicBezTo>
                    <a:pt x="18" y="218"/>
                    <a:pt x="18" y="218"/>
                    <a:pt x="18" y="218"/>
                  </a:cubicBezTo>
                  <a:cubicBezTo>
                    <a:pt x="19" y="218"/>
                    <a:pt x="20" y="218"/>
                    <a:pt x="20" y="217"/>
                  </a:cubicBezTo>
                  <a:cubicBezTo>
                    <a:pt x="20" y="217"/>
                    <a:pt x="21" y="217"/>
                    <a:pt x="21" y="217"/>
                  </a:cubicBezTo>
                  <a:cubicBezTo>
                    <a:pt x="26" y="219"/>
                    <a:pt x="26" y="219"/>
                    <a:pt x="26" y="219"/>
                  </a:cubicBezTo>
                  <a:cubicBezTo>
                    <a:pt x="26" y="220"/>
                    <a:pt x="26" y="220"/>
                    <a:pt x="26" y="220"/>
                  </a:cubicBezTo>
                  <a:cubicBezTo>
                    <a:pt x="25" y="222"/>
                    <a:pt x="23" y="223"/>
                    <a:pt x="19" y="224"/>
                  </a:cubicBezTo>
                  <a:close/>
                  <a:moveTo>
                    <a:pt x="20" y="218"/>
                  </a:moveTo>
                  <a:cubicBezTo>
                    <a:pt x="20" y="218"/>
                    <a:pt x="20" y="218"/>
                    <a:pt x="20" y="218"/>
                  </a:cubicBezTo>
                  <a:cubicBezTo>
                    <a:pt x="20" y="218"/>
                    <a:pt x="20" y="218"/>
                    <a:pt x="20" y="218"/>
                  </a:cubicBezTo>
                  <a:close/>
                  <a:moveTo>
                    <a:pt x="45" y="221"/>
                  </a:moveTo>
                  <a:cubicBezTo>
                    <a:pt x="44" y="221"/>
                    <a:pt x="44" y="221"/>
                    <a:pt x="43" y="221"/>
                  </a:cubicBezTo>
                  <a:cubicBezTo>
                    <a:pt x="42" y="221"/>
                    <a:pt x="41" y="221"/>
                    <a:pt x="40" y="221"/>
                  </a:cubicBezTo>
                  <a:cubicBezTo>
                    <a:pt x="41" y="215"/>
                    <a:pt x="41" y="215"/>
                    <a:pt x="41" y="215"/>
                  </a:cubicBezTo>
                  <a:cubicBezTo>
                    <a:pt x="41" y="215"/>
                    <a:pt x="42" y="215"/>
                    <a:pt x="43" y="215"/>
                  </a:cubicBezTo>
                  <a:cubicBezTo>
                    <a:pt x="44" y="215"/>
                    <a:pt x="45" y="215"/>
                    <a:pt x="47" y="216"/>
                  </a:cubicBezTo>
                  <a:lnTo>
                    <a:pt x="45" y="221"/>
                  </a:lnTo>
                  <a:close/>
                  <a:moveTo>
                    <a:pt x="104" y="220"/>
                  </a:moveTo>
                  <a:cubicBezTo>
                    <a:pt x="99" y="218"/>
                    <a:pt x="99" y="218"/>
                    <a:pt x="99" y="218"/>
                  </a:cubicBezTo>
                  <a:cubicBezTo>
                    <a:pt x="99" y="218"/>
                    <a:pt x="100" y="216"/>
                    <a:pt x="100" y="213"/>
                  </a:cubicBezTo>
                  <a:cubicBezTo>
                    <a:pt x="106" y="214"/>
                    <a:pt x="106" y="214"/>
                    <a:pt x="106" y="214"/>
                  </a:cubicBezTo>
                  <a:cubicBezTo>
                    <a:pt x="105" y="217"/>
                    <a:pt x="105" y="219"/>
                    <a:pt x="104" y="220"/>
                  </a:cubicBezTo>
                  <a:close/>
                  <a:moveTo>
                    <a:pt x="34" y="212"/>
                  </a:moveTo>
                  <a:cubicBezTo>
                    <a:pt x="34" y="211"/>
                    <a:pt x="34" y="211"/>
                    <a:pt x="34" y="211"/>
                  </a:cubicBezTo>
                  <a:cubicBezTo>
                    <a:pt x="33" y="211"/>
                    <a:pt x="33" y="211"/>
                    <a:pt x="33" y="211"/>
                  </a:cubicBezTo>
                  <a:cubicBezTo>
                    <a:pt x="33" y="211"/>
                    <a:pt x="33" y="211"/>
                    <a:pt x="33" y="211"/>
                  </a:cubicBezTo>
                  <a:cubicBezTo>
                    <a:pt x="28" y="209"/>
                    <a:pt x="28" y="209"/>
                    <a:pt x="28" y="209"/>
                  </a:cubicBezTo>
                  <a:cubicBezTo>
                    <a:pt x="29" y="208"/>
                    <a:pt x="30" y="205"/>
                    <a:pt x="33" y="205"/>
                  </a:cubicBezTo>
                  <a:cubicBezTo>
                    <a:pt x="34" y="205"/>
                    <a:pt x="35" y="205"/>
                    <a:pt x="36" y="206"/>
                  </a:cubicBezTo>
                  <a:cubicBezTo>
                    <a:pt x="37" y="206"/>
                    <a:pt x="37" y="206"/>
                    <a:pt x="37" y="207"/>
                  </a:cubicBezTo>
                  <a:lnTo>
                    <a:pt x="34" y="212"/>
                  </a:lnTo>
                  <a:close/>
                  <a:moveTo>
                    <a:pt x="108" y="203"/>
                  </a:moveTo>
                  <a:cubicBezTo>
                    <a:pt x="102" y="202"/>
                    <a:pt x="102" y="202"/>
                    <a:pt x="102" y="202"/>
                  </a:cubicBezTo>
                  <a:cubicBezTo>
                    <a:pt x="102" y="202"/>
                    <a:pt x="102" y="201"/>
                    <a:pt x="102" y="201"/>
                  </a:cubicBezTo>
                  <a:cubicBezTo>
                    <a:pt x="102" y="200"/>
                    <a:pt x="102" y="200"/>
                    <a:pt x="102" y="200"/>
                  </a:cubicBezTo>
                  <a:cubicBezTo>
                    <a:pt x="102" y="198"/>
                    <a:pt x="102" y="198"/>
                    <a:pt x="102" y="198"/>
                  </a:cubicBezTo>
                  <a:cubicBezTo>
                    <a:pt x="107" y="195"/>
                    <a:pt x="107" y="195"/>
                    <a:pt x="107" y="195"/>
                  </a:cubicBezTo>
                  <a:cubicBezTo>
                    <a:pt x="108" y="197"/>
                    <a:pt x="108" y="198"/>
                    <a:pt x="108" y="200"/>
                  </a:cubicBezTo>
                  <a:cubicBezTo>
                    <a:pt x="108" y="201"/>
                    <a:pt x="108" y="201"/>
                    <a:pt x="108" y="201"/>
                  </a:cubicBezTo>
                  <a:cubicBezTo>
                    <a:pt x="108" y="201"/>
                    <a:pt x="108" y="202"/>
                    <a:pt x="108" y="203"/>
                  </a:cubicBezTo>
                  <a:close/>
                  <a:moveTo>
                    <a:pt x="93" y="194"/>
                  </a:moveTo>
                  <a:cubicBezTo>
                    <a:pt x="92" y="193"/>
                    <a:pt x="92" y="193"/>
                    <a:pt x="92" y="193"/>
                  </a:cubicBezTo>
                  <a:cubicBezTo>
                    <a:pt x="91" y="193"/>
                    <a:pt x="90" y="193"/>
                    <a:pt x="90" y="193"/>
                  </a:cubicBezTo>
                  <a:cubicBezTo>
                    <a:pt x="91" y="187"/>
                    <a:pt x="91" y="187"/>
                    <a:pt x="91" y="187"/>
                  </a:cubicBezTo>
                  <a:cubicBezTo>
                    <a:pt x="91" y="187"/>
                    <a:pt x="92" y="187"/>
                    <a:pt x="92" y="187"/>
                  </a:cubicBezTo>
                  <a:cubicBezTo>
                    <a:pt x="96" y="188"/>
                    <a:pt x="97" y="190"/>
                    <a:pt x="98" y="191"/>
                  </a:cubicBezTo>
                  <a:lnTo>
                    <a:pt x="93" y="194"/>
                  </a:lnTo>
                  <a:close/>
                  <a:moveTo>
                    <a:pt x="91" y="182"/>
                  </a:moveTo>
                  <a:cubicBezTo>
                    <a:pt x="85" y="180"/>
                    <a:pt x="85" y="180"/>
                    <a:pt x="85" y="180"/>
                  </a:cubicBezTo>
                  <a:cubicBezTo>
                    <a:pt x="86" y="179"/>
                    <a:pt x="86" y="179"/>
                    <a:pt x="86" y="179"/>
                  </a:cubicBezTo>
                  <a:cubicBezTo>
                    <a:pt x="86" y="178"/>
                    <a:pt x="87" y="176"/>
                    <a:pt x="87" y="175"/>
                  </a:cubicBezTo>
                  <a:cubicBezTo>
                    <a:pt x="93" y="176"/>
                    <a:pt x="93" y="176"/>
                    <a:pt x="93" y="176"/>
                  </a:cubicBezTo>
                  <a:cubicBezTo>
                    <a:pt x="93" y="178"/>
                    <a:pt x="92" y="180"/>
                    <a:pt x="91" y="182"/>
                  </a:cubicBezTo>
                  <a:close/>
                  <a:moveTo>
                    <a:pt x="95" y="170"/>
                  </a:moveTo>
                  <a:cubicBezTo>
                    <a:pt x="93" y="164"/>
                    <a:pt x="93" y="164"/>
                    <a:pt x="93" y="164"/>
                  </a:cubicBezTo>
                  <a:cubicBezTo>
                    <a:pt x="94" y="164"/>
                    <a:pt x="95" y="163"/>
                    <a:pt x="95" y="163"/>
                  </a:cubicBezTo>
                  <a:cubicBezTo>
                    <a:pt x="96" y="162"/>
                    <a:pt x="96" y="162"/>
                    <a:pt x="97" y="161"/>
                  </a:cubicBezTo>
                  <a:cubicBezTo>
                    <a:pt x="100" y="166"/>
                    <a:pt x="100" y="166"/>
                    <a:pt x="100" y="166"/>
                  </a:cubicBezTo>
                  <a:cubicBezTo>
                    <a:pt x="100" y="166"/>
                    <a:pt x="100" y="166"/>
                    <a:pt x="100" y="167"/>
                  </a:cubicBezTo>
                  <a:cubicBezTo>
                    <a:pt x="99" y="167"/>
                    <a:pt x="98" y="169"/>
                    <a:pt x="95" y="170"/>
                  </a:cubicBezTo>
                  <a:close/>
                  <a:moveTo>
                    <a:pt x="111" y="166"/>
                  </a:moveTo>
                  <a:cubicBezTo>
                    <a:pt x="109" y="160"/>
                    <a:pt x="109" y="160"/>
                    <a:pt x="109" y="160"/>
                  </a:cubicBezTo>
                  <a:cubicBezTo>
                    <a:pt x="111" y="160"/>
                    <a:pt x="112" y="159"/>
                    <a:pt x="114" y="158"/>
                  </a:cubicBezTo>
                  <a:cubicBezTo>
                    <a:pt x="117" y="163"/>
                    <a:pt x="117" y="163"/>
                    <a:pt x="117" y="163"/>
                  </a:cubicBezTo>
                  <a:cubicBezTo>
                    <a:pt x="116" y="164"/>
                    <a:pt x="116" y="164"/>
                    <a:pt x="116" y="164"/>
                  </a:cubicBezTo>
                  <a:cubicBezTo>
                    <a:pt x="114" y="165"/>
                    <a:pt x="113" y="165"/>
                    <a:pt x="111" y="166"/>
                  </a:cubicBezTo>
                  <a:close/>
                  <a:moveTo>
                    <a:pt x="130" y="161"/>
                  </a:moveTo>
                  <a:cubicBezTo>
                    <a:pt x="129" y="160"/>
                    <a:pt x="128" y="160"/>
                    <a:pt x="126" y="159"/>
                  </a:cubicBezTo>
                  <a:cubicBezTo>
                    <a:pt x="126" y="158"/>
                    <a:pt x="126" y="158"/>
                    <a:pt x="126" y="158"/>
                  </a:cubicBezTo>
                  <a:cubicBezTo>
                    <a:pt x="126" y="152"/>
                    <a:pt x="126" y="152"/>
                    <a:pt x="126" y="152"/>
                  </a:cubicBezTo>
                  <a:cubicBezTo>
                    <a:pt x="127" y="152"/>
                    <a:pt x="129" y="153"/>
                    <a:pt x="130" y="154"/>
                  </a:cubicBezTo>
                  <a:cubicBezTo>
                    <a:pt x="131" y="155"/>
                    <a:pt x="131" y="155"/>
                    <a:pt x="132" y="155"/>
                  </a:cubicBezTo>
                  <a:lnTo>
                    <a:pt x="130" y="161"/>
                  </a:lnTo>
                  <a:close/>
                  <a:moveTo>
                    <a:pt x="132" y="149"/>
                  </a:moveTo>
                  <a:cubicBezTo>
                    <a:pt x="132" y="147"/>
                    <a:pt x="131" y="146"/>
                    <a:pt x="131" y="145"/>
                  </a:cubicBezTo>
                  <a:cubicBezTo>
                    <a:pt x="136" y="142"/>
                    <a:pt x="136" y="142"/>
                    <a:pt x="136" y="142"/>
                  </a:cubicBezTo>
                  <a:cubicBezTo>
                    <a:pt x="137" y="143"/>
                    <a:pt x="137" y="146"/>
                    <a:pt x="138" y="148"/>
                  </a:cubicBezTo>
                  <a:lnTo>
                    <a:pt x="132" y="149"/>
                  </a:lnTo>
                  <a:close/>
                  <a:moveTo>
                    <a:pt x="126" y="134"/>
                  </a:moveTo>
                  <a:cubicBezTo>
                    <a:pt x="129" y="133"/>
                    <a:pt x="129" y="133"/>
                    <a:pt x="129" y="133"/>
                  </a:cubicBezTo>
                  <a:cubicBezTo>
                    <a:pt x="126" y="134"/>
                    <a:pt x="126" y="134"/>
                    <a:pt x="126" y="134"/>
                  </a:cubicBezTo>
                  <a:cubicBezTo>
                    <a:pt x="125" y="133"/>
                    <a:pt x="125" y="133"/>
                    <a:pt x="125" y="133"/>
                  </a:cubicBezTo>
                  <a:cubicBezTo>
                    <a:pt x="125" y="131"/>
                    <a:pt x="124" y="130"/>
                    <a:pt x="124" y="129"/>
                  </a:cubicBezTo>
                  <a:cubicBezTo>
                    <a:pt x="129" y="127"/>
                    <a:pt x="129" y="127"/>
                    <a:pt x="129" y="127"/>
                  </a:cubicBezTo>
                  <a:cubicBezTo>
                    <a:pt x="130" y="128"/>
                    <a:pt x="130" y="129"/>
                    <a:pt x="131" y="130"/>
                  </a:cubicBezTo>
                  <a:cubicBezTo>
                    <a:pt x="131" y="132"/>
                    <a:pt x="131" y="132"/>
                    <a:pt x="131" y="132"/>
                  </a:cubicBezTo>
                  <a:cubicBezTo>
                    <a:pt x="129" y="133"/>
                    <a:pt x="129" y="133"/>
                    <a:pt x="129" y="133"/>
                  </a:cubicBezTo>
                  <a:lnTo>
                    <a:pt x="126" y="134"/>
                  </a:lnTo>
                  <a:close/>
                  <a:moveTo>
                    <a:pt x="122" y="116"/>
                  </a:moveTo>
                  <a:cubicBezTo>
                    <a:pt x="122" y="116"/>
                    <a:pt x="122" y="116"/>
                    <a:pt x="122" y="115"/>
                  </a:cubicBezTo>
                  <a:cubicBezTo>
                    <a:pt x="122" y="115"/>
                    <a:pt x="122" y="115"/>
                    <a:pt x="121" y="115"/>
                  </a:cubicBezTo>
                  <a:cubicBezTo>
                    <a:pt x="122" y="110"/>
                    <a:pt x="122" y="110"/>
                    <a:pt x="122" y="110"/>
                  </a:cubicBezTo>
                  <a:cubicBezTo>
                    <a:pt x="126" y="110"/>
                    <a:pt x="128" y="112"/>
                    <a:pt x="128" y="116"/>
                  </a:cubicBezTo>
                  <a:lnTo>
                    <a:pt x="122" y="116"/>
                  </a:lnTo>
                  <a:close/>
                  <a:moveTo>
                    <a:pt x="112" y="106"/>
                  </a:moveTo>
                  <a:cubicBezTo>
                    <a:pt x="115" y="105"/>
                    <a:pt x="115" y="105"/>
                    <a:pt x="115" y="105"/>
                  </a:cubicBezTo>
                  <a:cubicBezTo>
                    <a:pt x="112" y="106"/>
                    <a:pt x="112" y="106"/>
                    <a:pt x="112" y="106"/>
                  </a:cubicBezTo>
                  <a:cubicBezTo>
                    <a:pt x="112" y="105"/>
                    <a:pt x="112" y="105"/>
                    <a:pt x="112" y="105"/>
                  </a:cubicBezTo>
                  <a:cubicBezTo>
                    <a:pt x="111" y="103"/>
                    <a:pt x="110" y="102"/>
                    <a:pt x="110" y="102"/>
                  </a:cubicBezTo>
                  <a:cubicBezTo>
                    <a:pt x="114" y="98"/>
                    <a:pt x="114" y="98"/>
                    <a:pt x="114" y="98"/>
                  </a:cubicBezTo>
                  <a:cubicBezTo>
                    <a:pt x="116" y="99"/>
                    <a:pt x="116" y="101"/>
                    <a:pt x="117" y="104"/>
                  </a:cubicBezTo>
                  <a:cubicBezTo>
                    <a:pt x="117" y="104"/>
                    <a:pt x="117" y="104"/>
                    <a:pt x="117" y="104"/>
                  </a:cubicBezTo>
                  <a:lnTo>
                    <a:pt x="112" y="106"/>
                  </a:lnTo>
                  <a:close/>
                  <a:moveTo>
                    <a:pt x="102" y="93"/>
                  </a:moveTo>
                  <a:cubicBezTo>
                    <a:pt x="101" y="92"/>
                    <a:pt x="100" y="91"/>
                    <a:pt x="100" y="91"/>
                  </a:cubicBezTo>
                  <a:cubicBezTo>
                    <a:pt x="100" y="91"/>
                    <a:pt x="100" y="91"/>
                    <a:pt x="100" y="91"/>
                  </a:cubicBezTo>
                  <a:cubicBezTo>
                    <a:pt x="99" y="86"/>
                    <a:pt x="99" y="86"/>
                    <a:pt x="99" y="86"/>
                  </a:cubicBezTo>
                  <a:cubicBezTo>
                    <a:pt x="100" y="86"/>
                    <a:pt x="100" y="86"/>
                    <a:pt x="100" y="86"/>
                  </a:cubicBezTo>
                  <a:cubicBezTo>
                    <a:pt x="103" y="86"/>
                    <a:pt x="105" y="87"/>
                    <a:pt x="107" y="90"/>
                  </a:cubicBezTo>
                  <a:lnTo>
                    <a:pt x="102" y="93"/>
                  </a:lnTo>
                  <a:close/>
                  <a:moveTo>
                    <a:pt x="95" y="82"/>
                  </a:moveTo>
                  <a:cubicBezTo>
                    <a:pt x="89" y="81"/>
                    <a:pt x="89" y="81"/>
                    <a:pt x="89" y="81"/>
                  </a:cubicBezTo>
                  <a:cubicBezTo>
                    <a:pt x="89" y="80"/>
                    <a:pt x="90" y="78"/>
                    <a:pt x="90" y="76"/>
                  </a:cubicBezTo>
                  <a:cubicBezTo>
                    <a:pt x="90" y="75"/>
                    <a:pt x="90" y="75"/>
                    <a:pt x="90" y="75"/>
                  </a:cubicBezTo>
                  <a:cubicBezTo>
                    <a:pt x="96" y="77"/>
                    <a:pt x="96" y="77"/>
                    <a:pt x="96" y="77"/>
                  </a:cubicBezTo>
                  <a:cubicBezTo>
                    <a:pt x="96" y="77"/>
                    <a:pt x="96" y="77"/>
                    <a:pt x="96" y="77"/>
                  </a:cubicBezTo>
                  <a:cubicBezTo>
                    <a:pt x="96" y="79"/>
                    <a:pt x="95" y="81"/>
                    <a:pt x="95" y="82"/>
                  </a:cubicBezTo>
                  <a:close/>
                  <a:moveTo>
                    <a:pt x="99" y="65"/>
                  </a:moveTo>
                  <a:cubicBezTo>
                    <a:pt x="93" y="64"/>
                    <a:pt x="93" y="64"/>
                    <a:pt x="93" y="64"/>
                  </a:cubicBezTo>
                  <a:cubicBezTo>
                    <a:pt x="93" y="62"/>
                    <a:pt x="94" y="60"/>
                    <a:pt x="94" y="58"/>
                  </a:cubicBezTo>
                  <a:cubicBezTo>
                    <a:pt x="100" y="59"/>
                    <a:pt x="100" y="59"/>
                    <a:pt x="100" y="59"/>
                  </a:cubicBezTo>
                  <a:cubicBezTo>
                    <a:pt x="99" y="61"/>
                    <a:pt x="99" y="63"/>
                    <a:pt x="99" y="65"/>
                  </a:cubicBezTo>
                  <a:close/>
                  <a:moveTo>
                    <a:pt x="102" y="48"/>
                  </a:moveTo>
                  <a:cubicBezTo>
                    <a:pt x="97" y="47"/>
                    <a:pt x="97" y="47"/>
                    <a:pt x="97" y="47"/>
                  </a:cubicBezTo>
                  <a:cubicBezTo>
                    <a:pt x="97" y="44"/>
                    <a:pt x="99" y="42"/>
                    <a:pt x="99" y="41"/>
                  </a:cubicBezTo>
                  <a:cubicBezTo>
                    <a:pt x="104" y="43"/>
                    <a:pt x="104" y="43"/>
                    <a:pt x="104" y="43"/>
                  </a:cubicBezTo>
                  <a:cubicBezTo>
                    <a:pt x="103" y="45"/>
                    <a:pt x="103" y="47"/>
                    <a:pt x="102" y="48"/>
                  </a:cubicBezTo>
                  <a:close/>
                  <a:moveTo>
                    <a:pt x="87" y="41"/>
                  </a:moveTo>
                  <a:cubicBezTo>
                    <a:pt x="85" y="41"/>
                    <a:pt x="82" y="40"/>
                    <a:pt x="80" y="35"/>
                  </a:cubicBezTo>
                  <a:cubicBezTo>
                    <a:pt x="86" y="33"/>
                    <a:pt x="86" y="33"/>
                    <a:pt x="86" y="33"/>
                  </a:cubicBezTo>
                  <a:cubicBezTo>
                    <a:pt x="86" y="34"/>
                    <a:pt x="86" y="35"/>
                    <a:pt x="87" y="35"/>
                  </a:cubicBezTo>
                  <a:cubicBezTo>
                    <a:pt x="87" y="41"/>
                    <a:pt x="87" y="41"/>
                    <a:pt x="87" y="41"/>
                  </a:cubicBezTo>
                  <a:cubicBezTo>
                    <a:pt x="87" y="41"/>
                    <a:pt x="87" y="41"/>
                    <a:pt x="87" y="41"/>
                  </a:cubicBezTo>
                  <a:cubicBezTo>
                    <a:pt x="87" y="41"/>
                    <a:pt x="87" y="41"/>
                    <a:pt x="87" y="41"/>
                  </a:cubicBezTo>
                  <a:close/>
                  <a:moveTo>
                    <a:pt x="99" y="36"/>
                  </a:moveTo>
                  <a:cubicBezTo>
                    <a:pt x="97" y="30"/>
                    <a:pt x="97" y="30"/>
                    <a:pt x="97" y="30"/>
                  </a:cubicBezTo>
                  <a:cubicBezTo>
                    <a:pt x="99" y="29"/>
                    <a:pt x="102" y="29"/>
                    <a:pt x="104" y="30"/>
                  </a:cubicBezTo>
                  <a:cubicBezTo>
                    <a:pt x="103" y="35"/>
                    <a:pt x="103" y="35"/>
                    <a:pt x="103" y="35"/>
                  </a:cubicBezTo>
                  <a:cubicBezTo>
                    <a:pt x="102" y="35"/>
                    <a:pt x="100" y="35"/>
                    <a:pt x="99" y="36"/>
                  </a:cubicBezTo>
                  <a:close/>
                  <a:moveTo>
                    <a:pt x="77" y="23"/>
                  </a:moveTo>
                  <a:cubicBezTo>
                    <a:pt x="77" y="21"/>
                    <a:pt x="77" y="20"/>
                    <a:pt x="77" y="18"/>
                  </a:cubicBezTo>
                  <a:cubicBezTo>
                    <a:pt x="77" y="18"/>
                    <a:pt x="77" y="17"/>
                    <a:pt x="77" y="17"/>
                  </a:cubicBezTo>
                  <a:cubicBezTo>
                    <a:pt x="83" y="17"/>
                    <a:pt x="83" y="17"/>
                    <a:pt x="83" y="17"/>
                  </a:cubicBezTo>
                  <a:cubicBezTo>
                    <a:pt x="83" y="18"/>
                    <a:pt x="83" y="18"/>
                    <a:pt x="83" y="18"/>
                  </a:cubicBezTo>
                  <a:cubicBezTo>
                    <a:pt x="83" y="19"/>
                    <a:pt x="83" y="21"/>
                    <a:pt x="83" y="22"/>
                  </a:cubicBezTo>
                  <a:lnTo>
                    <a:pt x="77" y="23"/>
                  </a:lnTo>
                  <a:close/>
                  <a:moveTo>
                    <a:pt x="94" y="22"/>
                  </a:moveTo>
                  <a:cubicBezTo>
                    <a:pt x="94" y="22"/>
                    <a:pt x="93" y="21"/>
                    <a:pt x="92" y="21"/>
                  </a:cubicBezTo>
                  <a:cubicBezTo>
                    <a:pt x="91" y="21"/>
                    <a:pt x="89" y="20"/>
                    <a:pt x="88" y="20"/>
                  </a:cubicBezTo>
                  <a:cubicBezTo>
                    <a:pt x="90" y="14"/>
                    <a:pt x="90" y="14"/>
                    <a:pt x="90" y="14"/>
                  </a:cubicBezTo>
                  <a:cubicBezTo>
                    <a:pt x="91" y="15"/>
                    <a:pt x="92" y="15"/>
                    <a:pt x="94" y="16"/>
                  </a:cubicBezTo>
                  <a:cubicBezTo>
                    <a:pt x="94" y="16"/>
                    <a:pt x="95" y="16"/>
                    <a:pt x="95" y="16"/>
                  </a:cubicBezTo>
                  <a:lnTo>
                    <a:pt x="94" y="22"/>
                  </a:lnTo>
                  <a:close/>
                  <a:moveTo>
                    <a:pt x="106" y="17"/>
                  </a:moveTo>
                  <a:cubicBezTo>
                    <a:pt x="103" y="12"/>
                    <a:pt x="103" y="12"/>
                    <a:pt x="103" y="12"/>
                  </a:cubicBezTo>
                  <a:cubicBezTo>
                    <a:pt x="104" y="11"/>
                    <a:pt x="105" y="11"/>
                    <a:pt x="105" y="10"/>
                  </a:cubicBezTo>
                  <a:cubicBezTo>
                    <a:pt x="106" y="10"/>
                    <a:pt x="107" y="9"/>
                    <a:pt x="108" y="9"/>
                  </a:cubicBezTo>
                  <a:cubicBezTo>
                    <a:pt x="111" y="14"/>
                    <a:pt x="111" y="14"/>
                    <a:pt x="111" y="14"/>
                  </a:cubicBezTo>
                  <a:cubicBezTo>
                    <a:pt x="109" y="14"/>
                    <a:pt x="109" y="15"/>
                    <a:pt x="109" y="15"/>
                  </a:cubicBezTo>
                  <a:cubicBezTo>
                    <a:pt x="108" y="15"/>
                    <a:pt x="107" y="16"/>
                    <a:pt x="106" y="17"/>
                  </a:cubicBezTo>
                  <a:close/>
                  <a:moveTo>
                    <a:pt x="137" y="13"/>
                  </a:moveTo>
                  <a:cubicBezTo>
                    <a:pt x="136" y="7"/>
                    <a:pt x="136" y="7"/>
                    <a:pt x="136" y="7"/>
                  </a:cubicBezTo>
                  <a:cubicBezTo>
                    <a:pt x="137" y="7"/>
                    <a:pt x="139" y="7"/>
                    <a:pt x="141" y="7"/>
                  </a:cubicBezTo>
                  <a:cubicBezTo>
                    <a:pt x="142" y="7"/>
                    <a:pt x="142" y="7"/>
                    <a:pt x="142" y="7"/>
                  </a:cubicBezTo>
                  <a:cubicBezTo>
                    <a:pt x="142" y="13"/>
                    <a:pt x="142" y="13"/>
                    <a:pt x="142" y="13"/>
                  </a:cubicBezTo>
                  <a:cubicBezTo>
                    <a:pt x="141" y="13"/>
                    <a:pt x="141" y="13"/>
                    <a:pt x="141" y="13"/>
                  </a:cubicBezTo>
                  <a:cubicBezTo>
                    <a:pt x="139" y="13"/>
                    <a:pt x="138" y="13"/>
                    <a:pt x="137" y="13"/>
                  </a:cubicBezTo>
                  <a:close/>
                  <a:moveTo>
                    <a:pt x="154" y="12"/>
                  </a:moveTo>
                  <a:cubicBezTo>
                    <a:pt x="154" y="6"/>
                    <a:pt x="154" y="6"/>
                    <a:pt x="154" y="6"/>
                  </a:cubicBezTo>
                  <a:cubicBezTo>
                    <a:pt x="156" y="6"/>
                    <a:pt x="158" y="6"/>
                    <a:pt x="160" y="6"/>
                  </a:cubicBezTo>
                  <a:cubicBezTo>
                    <a:pt x="160" y="11"/>
                    <a:pt x="160" y="11"/>
                    <a:pt x="160" y="11"/>
                  </a:cubicBezTo>
                  <a:cubicBezTo>
                    <a:pt x="159" y="11"/>
                    <a:pt x="157" y="12"/>
                    <a:pt x="154" y="12"/>
                  </a:cubicBezTo>
                  <a:close/>
                  <a:moveTo>
                    <a:pt x="172" y="10"/>
                  </a:moveTo>
                  <a:cubicBezTo>
                    <a:pt x="171" y="5"/>
                    <a:pt x="171" y="5"/>
                    <a:pt x="171" y="5"/>
                  </a:cubicBezTo>
                  <a:cubicBezTo>
                    <a:pt x="173" y="4"/>
                    <a:pt x="175" y="4"/>
                    <a:pt x="177" y="4"/>
                  </a:cubicBezTo>
                  <a:cubicBezTo>
                    <a:pt x="178" y="10"/>
                    <a:pt x="178" y="10"/>
                    <a:pt x="178" y="10"/>
                  </a:cubicBezTo>
                  <a:cubicBezTo>
                    <a:pt x="176" y="10"/>
                    <a:pt x="174" y="10"/>
                    <a:pt x="172" y="10"/>
                  </a:cubicBezTo>
                  <a:close/>
                  <a:moveTo>
                    <a:pt x="124" y="10"/>
                  </a:moveTo>
                  <a:cubicBezTo>
                    <a:pt x="122" y="9"/>
                    <a:pt x="122" y="9"/>
                    <a:pt x="121" y="9"/>
                  </a:cubicBezTo>
                  <a:cubicBezTo>
                    <a:pt x="121" y="9"/>
                    <a:pt x="121" y="9"/>
                    <a:pt x="121" y="9"/>
                  </a:cubicBezTo>
                  <a:cubicBezTo>
                    <a:pt x="119" y="3"/>
                    <a:pt x="119" y="3"/>
                    <a:pt x="119" y="3"/>
                  </a:cubicBezTo>
                  <a:cubicBezTo>
                    <a:pt x="122" y="3"/>
                    <a:pt x="124" y="3"/>
                    <a:pt x="127" y="5"/>
                  </a:cubicBezTo>
                  <a:lnTo>
                    <a:pt x="124" y="10"/>
                  </a:lnTo>
                  <a:close/>
                  <a:moveTo>
                    <a:pt x="206" y="7"/>
                  </a:moveTo>
                  <a:cubicBezTo>
                    <a:pt x="205" y="1"/>
                    <a:pt x="205" y="1"/>
                    <a:pt x="205" y="1"/>
                  </a:cubicBezTo>
                  <a:cubicBezTo>
                    <a:pt x="206" y="1"/>
                    <a:pt x="207" y="1"/>
                    <a:pt x="208" y="0"/>
                  </a:cubicBezTo>
                  <a:cubicBezTo>
                    <a:pt x="210" y="6"/>
                    <a:pt x="210" y="6"/>
                    <a:pt x="210" y="6"/>
                  </a:cubicBezTo>
                  <a:cubicBezTo>
                    <a:pt x="209" y="6"/>
                    <a:pt x="207" y="7"/>
                    <a:pt x="206" y="7"/>
                  </a:cubicBezTo>
                  <a:close/>
                  <a:moveTo>
                    <a:pt x="194" y="7"/>
                  </a:moveTo>
                  <a:cubicBezTo>
                    <a:pt x="192" y="7"/>
                    <a:pt x="191" y="6"/>
                    <a:pt x="190" y="6"/>
                  </a:cubicBezTo>
                  <a:cubicBezTo>
                    <a:pt x="190" y="6"/>
                    <a:pt x="190" y="6"/>
                    <a:pt x="190" y="6"/>
                  </a:cubicBezTo>
                  <a:cubicBezTo>
                    <a:pt x="189" y="7"/>
                    <a:pt x="189" y="7"/>
                    <a:pt x="189" y="7"/>
                  </a:cubicBezTo>
                  <a:cubicBezTo>
                    <a:pt x="188" y="1"/>
                    <a:pt x="188" y="1"/>
                    <a:pt x="188" y="1"/>
                  </a:cubicBezTo>
                  <a:cubicBezTo>
                    <a:pt x="188" y="1"/>
                    <a:pt x="188" y="1"/>
                    <a:pt x="188" y="1"/>
                  </a:cubicBezTo>
                  <a:cubicBezTo>
                    <a:pt x="190" y="0"/>
                    <a:pt x="191" y="0"/>
                    <a:pt x="192" y="0"/>
                  </a:cubicBezTo>
                  <a:cubicBezTo>
                    <a:pt x="192" y="1"/>
                    <a:pt x="193" y="1"/>
                    <a:pt x="195" y="1"/>
                  </a:cubicBezTo>
                  <a:lnTo>
                    <a:pt x="194"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1" name="íśļïḓê">
              <a:extLst>
                <a:ext uri="{FF2B5EF4-FFF2-40B4-BE49-F238E27FC236}">
                  <a16:creationId xmlns:a16="http://schemas.microsoft.com/office/drawing/2014/main" id="{511CE531-37C4-40DC-BB82-7A3E142A1256}"/>
                </a:ext>
              </a:extLst>
            </p:cNvPr>
            <p:cNvSpPr/>
            <p:nvPr/>
          </p:nvSpPr>
          <p:spPr bwMode="auto">
            <a:xfrm>
              <a:off x="4137025" y="2039938"/>
              <a:ext cx="766763" cy="633413"/>
            </a:xfrm>
            <a:custGeom>
              <a:avLst/>
              <a:gdLst>
                <a:gd name="T0" fmla="*/ 8 w 357"/>
                <a:gd name="T1" fmla="*/ 294 h 296"/>
                <a:gd name="T2" fmla="*/ 22 w 357"/>
                <a:gd name="T3" fmla="*/ 284 h 296"/>
                <a:gd name="T4" fmla="*/ 18 w 357"/>
                <a:gd name="T5" fmla="*/ 290 h 296"/>
                <a:gd name="T6" fmla="*/ 33 w 357"/>
                <a:gd name="T7" fmla="*/ 280 h 296"/>
                <a:gd name="T8" fmla="*/ 45 w 357"/>
                <a:gd name="T9" fmla="*/ 271 h 296"/>
                <a:gd name="T10" fmla="*/ 43 w 357"/>
                <a:gd name="T11" fmla="*/ 264 h 296"/>
                <a:gd name="T12" fmla="*/ 45 w 357"/>
                <a:gd name="T13" fmla="*/ 271 h 296"/>
                <a:gd name="T14" fmla="*/ 56 w 357"/>
                <a:gd name="T15" fmla="*/ 263 h 296"/>
                <a:gd name="T16" fmla="*/ 61 w 357"/>
                <a:gd name="T17" fmla="*/ 258 h 296"/>
                <a:gd name="T18" fmla="*/ 64 w 357"/>
                <a:gd name="T19" fmla="*/ 240 h 296"/>
                <a:gd name="T20" fmla="*/ 67 w 357"/>
                <a:gd name="T21" fmla="*/ 247 h 296"/>
                <a:gd name="T22" fmla="*/ 76 w 357"/>
                <a:gd name="T23" fmla="*/ 225 h 296"/>
                <a:gd name="T24" fmla="*/ 75 w 357"/>
                <a:gd name="T25" fmla="*/ 210 h 296"/>
                <a:gd name="T26" fmla="*/ 79 w 357"/>
                <a:gd name="T27" fmla="*/ 214 h 296"/>
                <a:gd name="T28" fmla="*/ 87 w 357"/>
                <a:gd name="T29" fmla="*/ 193 h 296"/>
                <a:gd name="T30" fmla="*/ 94 w 357"/>
                <a:gd name="T31" fmla="*/ 178 h 296"/>
                <a:gd name="T32" fmla="*/ 95 w 357"/>
                <a:gd name="T33" fmla="*/ 167 h 296"/>
                <a:gd name="T34" fmla="*/ 146 w 357"/>
                <a:gd name="T35" fmla="*/ 159 h 296"/>
                <a:gd name="T36" fmla="*/ 146 w 357"/>
                <a:gd name="T37" fmla="*/ 159 h 296"/>
                <a:gd name="T38" fmla="*/ 112 w 357"/>
                <a:gd name="T39" fmla="*/ 159 h 296"/>
                <a:gd name="T40" fmla="*/ 129 w 357"/>
                <a:gd name="T41" fmla="*/ 153 h 296"/>
                <a:gd name="T42" fmla="*/ 155 w 357"/>
                <a:gd name="T43" fmla="*/ 154 h 296"/>
                <a:gd name="T44" fmla="*/ 163 w 357"/>
                <a:gd name="T45" fmla="*/ 154 h 296"/>
                <a:gd name="T46" fmla="*/ 162 w 357"/>
                <a:gd name="T47" fmla="*/ 140 h 296"/>
                <a:gd name="T48" fmla="*/ 168 w 357"/>
                <a:gd name="T49" fmla="*/ 139 h 296"/>
                <a:gd name="T50" fmla="*/ 174 w 357"/>
                <a:gd name="T51" fmla="*/ 125 h 296"/>
                <a:gd name="T52" fmla="*/ 178 w 357"/>
                <a:gd name="T53" fmla="*/ 130 h 296"/>
                <a:gd name="T54" fmla="*/ 192 w 357"/>
                <a:gd name="T55" fmla="*/ 111 h 296"/>
                <a:gd name="T56" fmla="*/ 201 w 357"/>
                <a:gd name="T57" fmla="*/ 104 h 296"/>
                <a:gd name="T58" fmla="*/ 277 w 357"/>
                <a:gd name="T59" fmla="*/ 100 h 296"/>
                <a:gd name="T60" fmla="*/ 277 w 357"/>
                <a:gd name="T61" fmla="*/ 89 h 296"/>
                <a:gd name="T62" fmla="*/ 217 w 357"/>
                <a:gd name="T63" fmla="*/ 94 h 296"/>
                <a:gd name="T64" fmla="*/ 221 w 357"/>
                <a:gd name="T65" fmla="*/ 99 h 296"/>
                <a:gd name="T66" fmla="*/ 237 w 357"/>
                <a:gd name="T67" fmla="*/ 86 h 296"/>
                <a:gd name="T68" fmla="*/ 246 w 357"/>
                <a:gd name="T69" fmla="*/ 79 h 296"/>
                <a:gd name="T70" fmla="*/ 288 w 357"/>
                <a:gd name="T71" fmla="*/ 83 h 296"/>
                <a:gd name="T72" fmla="*/ 288 w 357"/>
                <a:gd name="T73" fmla="*/ 83 h 296"/>
                <a:gd name="T74" fmla="*/ 275 w 357"/>
                <a:gd name="T75" fmla="*/ 81 h 296"/>
                <a:gd name="T76" fmla="*/ 303 w 357"/>
                <a:gd name="T77" fmla="*/ 76 h 296"/>
                <a:gd name="T78" fmla="*/ 307 w 357"/>
                <a:gd name="T79" fmla="*/ 76 h 296"/>
                <a:gd name="T80" fmla="*/ 326 w 357"/>
                <a:gd name="T81" fmla="*/ 73 h 296"/>
                <a:gd name="T82" fmla="*/ 264 w 357"/>
                <a:gd name="T83" fmla="*/ 64 h 296"/>
                <a:gd name="T84" fmla="*/ 332 w 357"/>
                <a:gd name="T85" fmla="*/ 63 h 296"/>
                <a:gd name="T86" fmla="*/ 336 w 357"/>
                <a:gd name="T87" fmla="*/ 67 h 296"/>
                <a:gd name="T88" fmla="*/ 339 w 357"/>
                <a:gd name="T89" fmla="*/ 43 h 296"/>
                <a:gd name="T90" fmla="*/ 336 w 357"/>
                <a:gd name="T91" fmla="*/ 40 h 296"/>
                <a:gd name="T92" fmla="*/ 338 w 357"/>
                <a:gd name="T93" fmla="*/ 34 h 296"/>
                <a:gd name="T94" fmla="*/ 327 w 357"/>
                <a:gd name="T95" fmla="*/ 23 h 296"/>
                <a:gd name="T96" fmla="*/ 333 w 357"/>
                <a:gd name="T97" fmla="*/ 23 h 296"/>
                <a:gd name="T98" fmla="*/ 337 w 357"/>
                <a:gd name="T99" fmla="*/ 8 h 296"/>
                <a:gd name="T100" fmla="*/ 340 w 357"/>
                <a:gd name="T101" fmla="*/ 13 h 296"/>
                <a:gd name="T102" fmla="*/ 354 w 357"/>
                <a:gd name="T103"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7" h="296">
                  <a:moveTo>
                    <a:pt x="2" y="296"/>
                  </a:moveTo>
                  <a:cubicBezTo>
                    <a:pt x="0" y="290"/>
                    <a:pt x="0" y="290"/>
                    <a:pt x="0" y="290"/>
                  </a:cubicBezTo>
                  <a:cubicBezTo>
                    <a:pt x="2" y="290"/>
                    <a:pt x="3" y="290"/>
                    <a:pt x="5" y="289"/>
                  </a:cubicBezTo>
                  <a:cubicBezTo>
                    <a:pt x="8" y="294"/>
                    <a:pt x="8" y="294"/>
                    <a:pt x="8" y="294"/>
                  </a:cubicBezTo>
                  <a:cubicBezTo>
                    <a:pt x="5" y="295"/>
                    <a:pt x="3" y="296"/>
                    <a:pt x="2" y="296"/>
                  </a:cubicBezTo>
                  <a:close/>
                  <a:moveTo>
                    <a:pt x="18" y="290"/>
                  </a:moveTo>
                  <a:cubicBezTo>
                    <a:pt x="17" y="285"/>
                    <a:pt x="17" y="285"/>
                    <a:pt x="17" y="285"/>
                  </a:cubicBezTo>
                  <a:cubicBezTo>
                    <a:pt x="19" y="284"/>
                    <a:pt x="20" y="284"/>
                    <a:pt x="22" y="284"/>
                  </a:cubicBezTo>
                  <a:cubicBezTo>
                    <a:pt x="23" y="284"/>
                    <a:pt x="23" y="284"/>
                    <a:pt x="23" y="284"/>
                  </a:cubicBezTo>
                  <a:cubicBezTo>
                    <a:pt x="23" y="290"/>
                    <a:pt x="23" y="290"/>
                    <a:pt x="23" y="290"/>
                  </a:cubicBezTo>
                  <a:cubicBezTo>
                    <a:pt x="22" y="290"/>
                    <a:pt x="22" y="290"/>
                    <a:pt x="22" y="290"/>
                  </a:cubicBezTo>
                  <a:cubicBezTo>
                    <a:pt x="21" y="290"/>
                    <a:pt x="19" y="290"/>
                    <a:pt x="18" y="290"/>
                  </a:cubicBezTo>
                  <a:close/>
                  <a:moveTo>
                    <a:pt x="37" y="288"/>
                  </a:moveTo>
                  <a:cubicBezTo>
                    <a:pt x="33" y="283"/>
                    <a:pt x="33" y="283"/>
                    <a:pt x="33" y="283"/>
                  </a:cubicBezTo>
                  <a:cubicBezTo>
                    <a:pt x="33" y="283"/>
                    <a:pt x="33" y="282"/>
                    <a:pt x="33" y="282"/>
                  </a:cubicBezTo>
                  <a:cubicBezTo>
                    <a:pt x="33" y="280"/>
                    <a:pt x="33" y="280"/>
                    <a:pt x="33" y="280"/>
                  </a:cubicBezTo>
                  <a:cubicBezTo>
                    <a:pt x="39" y="280"/>
                    <a:pt x="39" y="280"/>
                    <a:pt x="39" y="280"/>
                  </a:cubicBezTo>
                  <a:cubicBezTo>
                    <a:pt x="39" y="282"/>
                    <a:pt x="39" y="282"/>
                    <a:pt x="39" y="282"/>
                  </a:cubicBezTo>
                  <a:cubicBezTo>
                    <a:pt x="39" y="283"/>
                    <a:pt x="39" y="286"/>
                    <a:pt x="37" y="288"/>
                  </a:cubicBezTo>
                  <a:close/>
                  <a:moveTo>
                    <a:pt x="45" y="271"/>
                  </a:moveTo>
                  <a:cubicBezTo>
                    <a:pt x="39" y="271"/>
                    <a:pt x="39" y="271"/>
                    <a:pt x="39" y="271"/>
                  </a:cubicBezTo>
                  <a:cubicBezTo>
                    <a:pt x="39" y="270"/>
                    <a:pt x="39" y="270"/>
                    <a:pt x="39" y="270"/>
                  </a:cubicBezTo>
                  <a:cubicBezTo>
                    <a:pt x="39" y="269"/>
                    <a:pt x="39" y="267"/>
                    <a:pt x="40" y="266"/>
                  </a:cubicBezTo>
                  <a:cubicBezTo>
                    <a:pt x="41" y="265"/>
                    <a:pt x="42" y="265"/>
                    <a:pt x="43" y="264"/>
                  </a:cubicBezTo>
                  <a:cubicBezTo>
                    <a:pt x="46" y="269"/>
                    <a:pt x="46" y="269"/>
                    <a:pt x="46" y="269"/>
                  </a:cubicBezTo>
                  <a:cubicBezTo>
                    <a:pt x="46" y="269"/>
                    <a:pt x="45" y="269"/>
                    <a:pt x="45" y="270"/>
                  </a:cubicBezTo>
                  <a:cubicBezTo>
                    <a:pt x="45" y="270"/>
                    <a:pt x="45" y="270"/>
                    <a:pt x="45" y="270"/>
                  </a:cubicBezTo>
                  <a:lnTo>
                    <a:pt x="45" y="271"/>
                  </a:lnTo>
                  <a:close/>
                  <a:moveTo>
                    <a:pt x="45" y="270"/>
                  </a:moveTo>
                  <a:cubicBezTo>
                    <a:pt x="45" y="270"/>
                    <a:pt x="45" y="270"/>
                    <a:pt x="45" y="270"/>
                  </a:cubicBezTo>
                  <a:cubicBezTo>
                    <a:pt x="45" y="270"/>
                    <a:pt x="45" y="270"/>
                    <a:pt x="45" y="270"/>
                  </a:cubicBezTo>
                  <a:close/>
                  <a:moveTo>
                    <a:pt x="56" y="263"/>
                  </a:moveTo>
                  <a:cubicBezTo>
                    <a:pt x="53" y="258"/>
                    <a:pt x="53" y="258"/>
                    <a:pt x="53" y="258"/>
                  </a:cubicBezTo>
                  <a:cubicBezTo>
                    <a:pt x="53" y="258"/>
                    <a:pt x="53" y="258"/>
                    <a:pt x="53" y="258"/>
                  </a:cubicBezTo>
                  <a:cubicBezTo>
                    <a:pt x="54" y="257"/>
                    <a:pt x="56" y="256"/>
                    <a:pt x="57" y="255"/>
                  </a:cubicBezTo>
                  <a:cubicBezTo>
                    <a:pt x="61" y="258"/>
                    <a:pt x="61" y="258"/>
                    <a:pt x="61" y="258"/>
                  </a:cubicBezTo>
                  <a:cubicBezTo>
                    <a:pt x="60" y="260"/>
                    <a:pt x="58" y="261"/>
                    <a:pt x="56" y="263"/>
                  </a:cubicBezTo>
                  <a:close/>
                  <a:moveTo>
                    <a:pt x="67" y="247"/>
                  </a:moveTo>
                  <a:cubicBezTo>
                    <a:pt x="62" y="245"/>
                    <a:pt x="62" y="245"/>
                    <a:pt x="62" y="245"/>
                  </a:cubicBezTo>
                  <a:cubicBezTo>
                    <a:pt x="62" y="244"/>
                    <a:pt x="63" y="242"/>
                    <a:pt x="64" y="240"/>
                  </a:cubicBezTo>
                  <a:cubicBezTo>
                    <a:pt x="64" y="240"/>
                    <a:pt x="64" y="240"/>
                    <a:pt x="64" y="240"/>
                  </a:cubicBezTo>
                  <a:cubicBezTo>
                    <a:pt x="70" y="242"/>
                    <a:pt x="70" y="242"/>
                    <a:pt x="70" y="242"/>
                  </a:cubicBezTo>
                  <a:cubicBezTo>
                    <a:pt x="69" y="243"/>
                    <a:pt x="69" y="243"/>
                    <a:pt x="69" y="243"/>
                  </a:cubicBezTo>
                  <a:cubicBezTo>
                    <a:pt x="68" y="245"/>
                    <a:pt x="68" y="246"/>
                    <a:pt x="67" y="247"/>
                  </a:cubicBezTo>
                  <a:close/>
                  <a:moveTo>
                    <a:pt x="74" y="231"/>
                  </a:moveTo>
                  <a:cubicBezTo>
                    <a:pt x="68" y="229"/>
                    <a:pt x="68" y="229"/>
                    <a:pt x="68" y="229"/>
                  </a:cubicBezTo>
                  <a:cubicBezTo>
                    <a:pt x="69" y="227"/>
                    <a:pt x="70" y="226"/>
                    <a:pt x="70" y="224"/>
                  </a:cubicBezTo>
                  <a:cubicBezTo>
                    <a:pt x="76" y="225"/>
                    <a:pt x="76" y="225"/>
                    <a:pt x="76" y="225"/>
                  </a:cubicBezTo>
                  <a:cubicBezTo>
                    <a:pt x="75" y="227"/>
                    <a:pt x="75" y="229"/>
                    <a:pt x="74" y="231"/>
                  </a:cubicBezTo>
                  <a:close/>
                  <a:moveTo>
                    <a:pt x="79" y="214"/>
                  </a:moveTo>
                  <a:cubicBezTo>
                    <a:pt x="74" y="212"/>
                    <a:pt x="74" y="212"/>
                    <a:pt x="74" y="212"/>
                  </a:cubicBezTo>
                  <a:cubicBezTo>
                    <a:pt x="74" y="212"/>
                    <a:pt x="74" y="211"/>
                    <a:pt x="75" y="210"/>
                  </a:cubicBezTo>
                  <a:cubicBezTo>
                    <a:pt x="75" y="209"/>
                    <a:pt x="75" y="208"/>
                    <a:pt x="76" y="207"/>
                  </a:cubicBezTo>
                  <a:cubicBezTo>
                    <a:pt x="81" y="209"/>
                    <a:pt x="81" y="209"/>
                    <a:pt x="81" y="209"/>
                  </a:cubicBezTo>
                  <a:cubicBezTo>
                    <a:pt x="81" y="210"/>
                    <a:pt x="81" y="211"/>
                    <a:pt x="80" y="212"/>
                  </a:cubicBezTo>
                  <a:cubicBezTo>
                    <a:pt x="80" y="213"/>
                    <a:pt x="80" y="214"/>
                    <a:pt x="79" y="214"/>
                  </a:cubicBezTo>
                  <a:close/>
                  <a:moveTo>
                    <a:pt x="85" y="198"/>
                  </a:moveTo>
                  <a:cubicBezTo>
                    <a:pt x="79" y="196"/>
                    <a:pt x="79" y="196"/>
                    <a:pt x="79" y="196"/>
                  </a:cubicBezTo>
                  <a:cubicBezTo>
                    <a:pt x="80" y="194"/>
                    <a:pt x="81" y="192"/>
                    <a:pt x="82" y="190"/>
                  </a:cubicBezTo>
                  <a:cubicBezTo>
                    <a:pt x="87" y="193"/>
                    <a:pt x="87" y="193"/>
                    <a:pt x="87" y="193"/>
                  </a:cubicBezTo>
                  <a:cubicBezTo>
                    <a:pt x="86" y="194"/>
                    <a:pt x="85" y="196"/>
                    <a:pt x="85" y="198"/>
                  </a:cubicBezTo>
                  <a:close/>
                  <a:moveTo>
                    <a:pt x="94" y="186"/>
                  </a:moveTo>
                  <a:cubicBezTo>
                    <a:pt x="91" y="181"/>
                    <a:pt x="91" y="181"/>
                    <a:pt x="91" y="181"/>
                  </a:cubicBezTo>
                  <a:cubicBezTo>
                    <a:pt x="92" y="180"/>
                    <a:pt x="93" y="179"/>
                    <a:pt x="94" y="178"/>
                  </a:cubicBezTo>
                  <a:cubicBezTo>
                    <a:pt x="99" y="181"/>
                    <a:pt x="99" y="181"/>
                    <a:pt x="99" y="181"/>
                  </a:cubicBezTo>
                  <a:cubicBezTo>
                    <a:pt x="98" y="183"/>
                    <a:pt x="96" y="184"/>
                    <a:pt x="94" y="186"/>
                  </a:cubicBezTo>
                  <a:close/>
                  <a:moveTo>
                    <a:pt x="101" y="168"/>
                  </a:moveTo>
                  <a:cubicBezTo>
                    <a:pt x="95" y="167"/>
                    <a:pt x="95" y="167"/>
                    <a:pt x="95" y="167"/>
                  </a:cubicBezTo>
                  <a:cubicBezTo>
                    <a:pt x="96" y="165"/>
                    <a:pt x="96" y="163"/>
                    <a:pt x="96" y="162"/>
                  </a:cubicBezTo>
                  <a:cubicBezTo>
                    <a:pt x="102" y="162"/>
                    <a:pt x="102" y="162"/>
                    <a:pt x="102" y="162"/>
                  </a:cubicBezTo>
                  <a:cubicBezTo>
                    <a:pt x="102" y="164"/>
                    <a:pt x="102" y="166"/>
                    <a:pt x="101" y="168"/>
                  </a:cubicBezTo>
                  <a:close/>
                  <a:moveTo>
                    <a:pt x="146" y="159"/>
                  </a:moveTo>
                  <a:cubicBezTo>
                    <a:pt x="144" y="159"/>
                    <a:pt x="143" y="159"/>
                    <a:pt x="141" y="158"/>
                  </a:cubicBezTo>
                  <a:cubicBezTo>
                    <a:pt x="141" y="153"/>
                    <a:pt x="141" y="153"/>
                    <a:pt x="141" y="153"/>
                  </a:cubicBezTo>
                  <a:cubicBezTo>
                    <a:pt x="144" y="153"/>
                    <a:pt x="146" y="153"/>
                    <a:pt x="148" y="154"/>
                  </a:cubicBezTo>
                  <a:lnTo>
                    <a:pt x="146" y="159"/>
                  </a:lnTo>
                  <a:close/>
                  <a:moveTo>
                    <a:pt x="106" y="159"/>
                  </a:moveTo>
                  <a:cubicBezTo>
                    <a:pt x="106" y="153"/>
                    <a:pt x="106" y="153"/>
                    <a:pt x="106" y="153"/>
                  </a:cubicBezTo>
                  <a:cubicBezTo>
                    <a:pt x="107" y="153"/>
                    <a:pt x="109" y="153"/>
                    <a:pt x="112" y="153"/>
                  </a:cubicBezTo>
                  <a:cubicBezTo>
                    <a:pt x="112" y="159"/>
                    <a:pt x="112" y="159"/>
                    <a:pt x="112" y="159"/>
                  </a:cubicBezTo>
                  <a:cubicBezTo>
                    <a:pt x="110" y="159"/>
                    <a:pt x="108" y="159"/>
                    <a:pt x="106" y="159"/>
                  </a:cubicBezTo>
                  <a:close/>
                  <a:moveTo>
                    <a:pt x="124" y="159"/>
                  </a:moveTo>
                  <a:cubicBezTo>
                    <a:pt x="123" y="153"/>
                    <a:pt x="123" y="153"/>
                    <a:pt x="123" y="153"/>
                  </a:cubicBezTo>
                  <a:cubicBezTo>
                    <a:pt x="125" y="153"/>
                    <a:pt x="127" y="153"/>
                    <a:pt x="129" y="153"/>
                  </a:cubicBezTo>
                  <a:cubicBezTo>
                    <a:pt x="129" y="159"/>
                    <a:pt x="129" y="159"/>
                    <a:pt x="129" y="159"/>
                  </a:cubicBezTo>
                  <a:cubicBezTo>
                    <a:pt x="128" y="159"/>
                    <a:pt x="126" y="159"/>
                    <a:pt x="124" y="159"/>
                  </a:cubicBezTo>
                  <a:close/>
                  <a:moveTo>
                    <a:pt x="160" y="158"/>
                  </a:moveTo>
                  <a:cubicBezTo>
                    <a:pt x="155" y="154"/>
                    <a:pt x="155" y="154"/>
                    <a:pt x="155" y="154"/>
                  </a:cubicBezTo>
                  <a:cubicBezTo>
                    <a:pt x="156" y="154"/>
                    <a:pt x="157" y="153"/>
                    <a:pt x="157" y="152"/>
                  </a:cubicBezTo>
                  <a:cubicBezTo>
                    <a:pt x="159" y="150"/>
                    <a:pt x="159" y="150"/>
                    <a:pt x="159" y="150"/>
                  </a:cubicBezTo>
                  <a:cubicBezTo>
                    <a:pt x="164" y="153"/>
                    <a:pt x="164" y="153"/>
                    <a:pt x="164" y="153"/>
                  </a:cubicBezTo>
                  <a:cubicBezTo>
                    <a:pt x="163" y="154"/>
                    <a:pt x="163" y="154"/>
                    <a:pt x="163" y="154"/>
                  </a:cubicBezTo>
                  <a:cubicBezTo>
                    <a:pt x="162" y="156"/>
                    <a:pt x="162" y="156"/>
                    <a:pt x="162" y="156"/>
                  </a:cubicBezTo>
                  <a:cubicBezTo>
                    <a:pt x="161" y="157"/>
                    <a:pt x="160" y="158"/>
                    <a:pt x="160" y="158"/>
                  </a:cubicBezTo>
                  <a:close/>
                  <a:moveTo>
                    <a:pt x="168" y="141"/>
                  </a:moveTo>
                  <a:cubicBezTo>
                    <a:pt x="162" y="140"/>
                    <a:pt x="162" y="140"/>
                    <a:pt x="162" y="140"/>
                  </a:cubicBezTo>
                  <a:cubicBezTo>
                    <a:pt x="162" y="138"/>
                    <a:pt x="162" y="138"/>
                    <a:pt x="162" y="138"/>
                  </a:cubicBezTo>
                  <a:cubicBezTo>
                    <a:pt x="162" y="137"/>
                    <a:pt x="163" y="135"/>
                    <a:pt x="164" y="134"/>
                  </a:cubicBezTo>
                  <a:cubicBezTo>
                    <a:pt x="169" y="137"/>
                    <a:pt x="169" y="137"/>
                    <a:pt x="169" y="137"/>
                  </a:cubicBezTo>
                  <a:cubicBezTo>
                    <a:pt x="168" y="138"/>
                    <a:pt x="168" y="138"/>
                    <a:pt x="168" y="139"/>
                  </a:cubicBezTo>
                  <a:lnTo>
                    <a:pt x="168" y="141"/>
                  </a:lnTo>
                  <a:close/>
                  <a:moveTo>
                    <a:pt x="178" y="130"/>
                  </a:moveTo>
                  <a:cubicBezTo>
                    <a:pt x="173" y="126"/>
                    <a:pt x="173" y="126"/>
                    <a:pt x="173" y="126"/>
                  </a:cubicBezTo>
                  <a:cubicBezTo>
                    <a:pt x="174" y="125"/>
                    <a:pt x="174" y="125"/>
                    <a:pt x="174" y="125"/>
                  </a:cubicBezTo>
                  <a:cubicBezTo>
                    <a:pt x="175" y="123"/>
                    <a:pt x="176" y="122"/>
                    <a:pt x="177" y="121"/>
                  </a:cubicBezTo>
                  <a:cubicBezTo>
                    <a:pt x="181" y="126"/>
                    <a:pt x="181" y="126"/>
                    <a:pt x="181" y="126"/>
                  </a:cubicBezTo>
                  <a:cubicBezTo>
                    <a:pt x="180" y="127"/>
                    <a:pt x="179" y="127"/>
                    <a:pt x="179" y="128"/>
                  </a:cubicBezTo>
                  <a:cubicBezTo>
                    <a:pt x="178" y="129"/>
                    <a:pt x="178" y="129"/>
                    <a:pt x="178" y="130"/>
                  </a:cubicBezTo>
                  <a:close/>
                  <a:moveTo>
                    <a:pt x="191" y="119"/>
                  </a:moveTo>
                  <a:cubicBezTo>
                    <a:pt x="187" y="115"/>
                    <a:pt x="187" y="115"/>
                    <a:pt x="187" y="115"/>
                  </a:cubicBezTo>
                  <a:cubicBezTo>
                    <a:pt x="189" y="114"/>
                    <a:pt x="190" y="113"/>
                    <a:pt x="192" y="112"/>
                  </a:cubicBezTo>
                  <a:cubicBezTo>
                    <a:pt x="192" y="111"/>
                    <a:pt x="192" y="111"/>
                    <a:pt x="192" y="111"/>
                  </a:cubicBezTo>
                  <a:cubicBezTo>
                    <a:pt x="196" y="116"/>
                    <a:pt x="196" y="116"/>
                    <a:pt x="196" y="116"/>
                  </a:cubicBezTo>
                  <a:cubicBezTo>
                    <a:pt x="194" y="117"/>
                    <a:pt x="192" y="118"/>
                    <a:pt x="191" y="119"/>
                  </a:cubicBezTo>
                  <a:close/>
                  <a:moveTo>
                    <a:pt x="205" y="109"/>
                  </a:moveTo>
                  <a:cubicBezTo>
                    <a:pt x="201" y="104"/>
                    <a:pt x="201" y="104"/>
                    <a:pt x="201" y="104"/>
                  </a:cubicBezTo>
                  <a:cubicBezTo>
                    <a:pt x="206" y="100"/>
                    <a:pt x="206" y="100"/>
                    <a:pt x="206" y="100"/>
                  </a:cubicBezTo>
                  <a:cubicBezTo>
                    <a:pt x="209" y="105"/>
                    <a:pt x="209" y="105"/>
                    <a:pt x="209" y="105"/>
                  </a:cubicBezTo>
                  <a:lnTo>
                    <a:pt x="205" y="109"/>
                  </a:lnTo>
                  <a:close/>
                  <a:moveTo>
                    <a:pt x="277" y="100"/>
                  </a:moveTo>
                  <a:cubicBezTo>
                    <a:pt x="274" y="94"/>
                    <a:pt x="274" y="94"/>
                    <a:pt x="274" y="94"/>
                  </a:cubicBezTo>
                  <a:cubicBezTo>
                    <a:pt x="276" y="93"/>
                    <a:pt x="276" y="93"/>
                    <a:pt x="276" y="93"/>
                  </a:cubicBezTo>
                  <a:cubicBezTo>
                    <a:pt x="275" y="92"/>
                    <a:pt x="275" y="92"/>
                    <a:pt x="275" y="92"/>
                  </a:cubicBezTo>
                  <a:cubicBezTo>
                    <a:pt x="277" y="89"/>
                    <a:pt x="277" y="89"/>
                    <a:pt x="277" y="89"/>
                  </a:cubicBezTo>
                  <a:cubicBezTo>
                    <a:pt x="282" y="92"/>
                    <a:pt x="282" y="92"/>
                    <a:pt x="282" y="92"/>
                  </a:cubicBezTo>
                  <a:lnTo>
                    <a:pt x="277" y="100"/>
                  </a:lnTo>
                  <a:close/>
                  <a:moveTo>
                    <a:pt x="218" y="99"/>
                  </a:moveTo>
                  <a:cubicBezTo>
                    <a:pt x="217" y="94"/>
                    <a:pt x="217" y="94"/>
                    <a:pt x="217" y="94"/>
                  </a:cubicBezTo>
                  <a:cubicBezTo>
                    <a:pt x="218" y="93"/>
                    <a:pt x="219" y="93"/>
                    <a:pt x="221" y="93"/>
                  </a:cubicBezTo>
                  <a:cubicBezTo>
                    <a:pt x="223" y="93"/>
                    <a:pt x="223" y="93"/>
                    <a:pt x="223" y="93"/>
                  </a:cubicBezTo>
                  <a:cubicBezTo>
                    <a:pt x="223" y="98"/>
                    <a:pt x="223" y="98"/>
                    <a:pt x="223" y="98"/>
                  </a:cubicBezTo>
                  <a:cubicBezTo>
                    <a:pt x="221" y="99"/>
                    <a:pt x="221" y="99"/>
                    <a:pt x="221" y="99"/>
                  </a:cubicBezTo>
                  <a:cubicBezTo>
                    <a:pt x="220" y="99"/>
                    <a:pt x="219" y="99"/>
                    <a:pt x="218" y="99"/>
                  </a:cubicBezTo>
                  <a:close/>
                  <a:moveTo>
                    <a:pt x="236" y="94"/>
                  </a:moveTo>
                  <a:cubicBezTo>
                    <a:pt x="232" y="89"/>
                    <a:pt x="232" y="89"/>
                    <a:pt x="232" y="89"/>
                  </a:cubicBezTo>
                  <a:cubicBezTo>
                    <a:pt x="237" y="86"/>
                    <a:pt x="237" y="86"/>
                    <a:pt x="237" y="86"/>
                  </a:cubicBezTo>
                  <a:cubicBezTo>
                    <a:pt x="240" y="91"/>
                    <a:pt x="240" y="91"/>
                    <a:pt x="240" y="91"/>
                  </a:cubicBezTo>
                  <a:lnTo>
                    <a:pt x="236" y="94"/>
                  </a:lnTo>
                  <a:close/>
                  <a:moveTo>
                    <a:pt x="250" y="84"/>
                  </a:moveTo>
                  <a:cubicBezTo>
                    <a:pt x="246" y="79"/>
                    <a:pt x="246" y="79"/>
                    <a:pt x="246" y="79"/>
                  </a:cubicBezTo>
                  <a:cubicBezTo>
                    <a:pt x="251" y="76"/>
                    <a:pt x="251" y="76"/>
                    <a:pt x="251" y="76"/>
                  </a:cubicBezTo>
                  <a:cubicBezTo>
                    <a:pt x="255" y="80"/>
                    <a:pt x="255" y="80"/>
                    <a:pt x="255" y="80"/>
                  </a:cubicBezTo>
                  <a:lnTo>
                    <a:pt x="250" y="84"/>
                  </a:lnTo>
                  <a:close/>
                  <a:moveTo>
                    <a:pt x="288" y="83"/>
                  </a:moveTo>
                  <a:cubicBezTo>
                    <a:pt x="285" y="78"/>
                    <a:pt x="285" y="78"/>
                    <a:pt x="285" y="78"/>
                  </a:cubicBezTo>
                  <a:cubicBezTo>
                    <a:pt x="290" y="76"/>
                    <a:pt x="290" y="76"/>
                    <a:pt x="290" y="76"/>
                  </a:cubicBezTo>
                  <a:cubicBezTo>
                    <a:pt x="293" y="81"/>
                    <a:pt x="293" y="81"/>
                    <a:pt x="293" y="81"/>
                  </a:cubicBezTo>
                  <a:lnTo>
                    <a:pt x="288" y="83"/>
                  </a:lnTo>
                  <a:close/>
                  <a:moveTo>
                    <a:pt x="270" y="83"/>
                  </a:moveTo>
                  <a:cubicBezTo>
                    <a:pt x="268" y="77"/>
                    <a:pt x="268" y="77"/>
                    <a:pt x="268" y="77"/>
                  </a:cubicBezTo>
                  <a:cubicBezTo>
                    <a:pt x="273" y="75"/>
                    <a:pt x="273" y="75"/>
                    <a:pt x="273" y="75"/>
                  </a:cubicBezTo>
                  <a:cubicBezTo>
                    <a:pt x="275" y="81"/>
                    <a:pt x="275" y="81"/>
                    <a:pt x="275" y="81"/>
                  </a:cubicBezTo>
                  <a:lnTo>
                    <a:pt x="270" y="83"/>
                  </a:lnTo>
                  <a:close/>
                  <a:moveTo>
                    <a:pt x="307" y="76"/>
                  </a:moveTo>
                  <a:cubicBezTo>
                    <a:pt x="305" y="75"/>
                    <a:pt x="304" y="76"/>
                    <a:pt x="304" y="76"/>
                  </a:cubicBezTo>
                  <a:cubicBezTo>
                    <a:pt x="303" y="76"/>
                    <a:pt x="303" y="76"/>
                    <a:pt x="303" y="76"/>
                  </a:cubicBezTo>
                  <a:cubicBezTo>
                    <a:pt x="301" y="71"/>
                    <a:pt x="301" y="71"/>
                    <a:pt x="301" y="71"/>
                  </a:cubicBezTo>
                  <a:cubicBezTo>
                    <a:pt x="301" y="70"/>
                    <a:pt x="301" y="70"/>
                    <a:pt x="301" y="70"/>
                  </a:cubicBezTo>
                  <a:cubicBezTo>
                    <a:pt x="303" y="70"/>
                    <a:pt x="305" y="70"/>
                    <a:pt x="309" y="70"/>
                  </a:cubicBezTo>
                  <a:lnTo>
                    <a:pt x="307" y="76"/>
                  </a:lnTo>
                  <a:close/>
                  <a:moveTo>
                    <a:pt x="320" y="76"/>
                  </a:moveTo>
                  <a:cubicBezTo>
                    <a:pt x="318" y="71"/>
                    <a:pt x="318" y="71"/>
                    <a:pt x="318" y="71"/>
                  </a:cubicBezTo>
                  <a:cubicBezTo>
                    <a:pt x="320" y="70"/>
                    <a:pt x="321" y="69"/>
                    <a:pt x="323" y="68"/>
                  </a:cubicBezTo>
                  <a:cubicBezTo>
                    <a:pt x="326" y="73"/>
                    <a:pt x="326" y="73"/>
                    <a:pt x="326" y="73"/>
                  </a:cubicBezTo>
                  <a:cubicBezTo>
                    <a:pt x="324" y="74"/>
                    <a:pt x="322" y="75"/>
                    <a:pt x="320" y="76"/>
                  </a:cubicBezTo>
                  <a:close/>
                  <a:moveTo>
                    <a:pt x="264" y="73"/>
                  </a:moveTo>
                  <a:cubicBezTo>
                    <a:pt x="260" y="68"/>
                    <a:pt x="260" y="68"/>
                    <a:pt x="260" y="68"/>
                  </a:cubicBezTo>
                  <a:cubicBezTo>
                    <a:pt x="264" y="64"/>
                    <a:pt x="264" y="64"/>
                    <a:pt x="264" y="64"/>
                  </a:cubicBezTo>
                  <a:cubicBezTo>
                    <a:pt x="268" y="69"/>
                    <a:pt x="268" y="69"/>
                    <a:pt x="268" y="69"/>
                  </a:cubicBezTo>
                  <a:lnTo>
                    <a:pt x="264" y="73"/>
                  </a:lnTo>
                  <a:close/>
                  <a:moveTo>
                    <a:pt x="336" y="67"/>
                  </a:moveTo>
                  <a:cubicBezTo>
                    <a:pt x="332" y="63"/>
                    <a:pt x="332" y="63"/>
                    <a:pt x="332" y="63"/>
                  </a:cubicBezTo>
                  <a:cubicBezTo>
                    <a:pt x="333" y="62"/>
                    <a:pt x="334" y="60"/>
                    <a:pt x="334" y="60"/>
                  </a:cubicBezTo>
                  <a:cubicBezTo>
                    <a:pt x="340" y="59"/>
                    <a:pt x="340" y="59"/>
                    <a:pt x="340" y="59"/>
                  </a:cubicBezTo>
                  <a:cubicBezTo>
                    <a:pt x="340" y="60"/>
                    <a:pt x="340" y="60"/>
                    <a:pt x="340" y="60"/>
                  </a:cubicBezTo>
                  <a:cubicBezTo>
                    <a:pt x="340" y="62"/>
                    <a:pt x="339" y="64"/>
                    <a:pt x="336" y="67"/>
                  </a:cubicBezTo>
                  <a:close/>
                  <a:moveTo>
                    <a:pt x="338" y="52"/>
                  </a:moveTo>
                  <a:cubicBezTo>
                    <a:pt x="334" y="47"/>
                    <a:pt x="334" y="47"/>
                    <a:pt x="334" y="47"/>
                  </a:cubicBezTo>
                  <a:cubicBezTo>
                    <a:pt x="335" y="47"/>
                    <a:pt x="335" y="46"/>
                    <a:pt x="335" y="46"/>
                  </a:cubicBezTo>
                  <a:cubicBezTo>
                    <a:pt x="337" y="45"/>
                    <a:pt x="338" y="44"/>
                    <a:pt x="339" y="43"/>
                  </a:cubicBezTo>
                  <a:cubicBezTo>
                    <a:pt x="342" y="49"/>
                    <a:pt x="342" y="49"/>
                    <a:pt x="342" y="49"/>
                  </a:cubicBezTo>
                  <a:cubicBezTo>
                    <a:pt x="341" y="49"/>
                    <a:pt x="340" y="50"/>
                    <a:pt x="339" y="51"/>
                  </a:cubicBezTo>
                  <a:cubicBezTo>
                    <a:pt x="338" y="51"/>
                    <a:pt x="338" y="51"/>
                    <a:pt x="338" y="52"/>
                  </a:cubicBezTo>
                  <a:close/>
                  <a:moveTo>
                    <a:pt x="336" y="40"/>
                  </a:moveTo>
                  <a:cubicBezTo>
                    <a:pt x="335" y="40"/>
                    <a:pt x="335" y="40"/>
                    <a:pt x="334" y="39"/>
                  </a:cubicBezTo>
                  <a:cubicBezTo>
                    <a:pt x="333" y="38"/>
                    <a:pt x="331" y="36"/>
                    <a:pt x="331" y="34"/>
                  </a:cubicBezTo>
                  <a:cubicBezTo>
                    <a:pt x="337" y="33"/>
                    <a:pt x="337" y="33"/>
                    <a:pt x="337" y="33"/>
                  </a:cubicBezTo>
                  <a:cubicBezTo>
                    <a:pt x="337" y="34"/>
                    <a:pt x="337" y="34"/>
                    <a:pt x="338" y="34"/>
                  </a:cubicBezTo>
                  <a:cubicBezTo>
                    <a:pt x="338" y="35"/>
                    <a:pt x="339" y="35"/>
                    <a:pt x="340" y="36"/>
                  </a:cubicBezTo>
                  <a:lnTo>
                    <a:pt x="336" y="40"/>
                  </a:lnTo>
                  <a:close/>
                  <a:moveTo>
                    <a:pt x="330" y="27"/>
                  </a:moveTo>
                  <a:cubicBezTo>
                    <a:pt x="328" y="26"/>
                    <a:pt x="327" y="24"/>
                    <a:pt x="327" y="23"/>
                  </a:cubicBezTo>
                  <a:cubicBezTo>
                    <a:pt x="327" y="21"/>
                    <a:pt x="329" y="19"/>
                    <a:pt x="331" y="18"/>
                  </a:cubicBezTo>
                  <a:cubicBezTo>
                    <a:pt x="334" y="23"/>
                    <a:pt x="334" y="23"/>
                    <a:pt x="334" y="23"/>
                  </a:cubicBezTo>
                  <a:cubicBezTo>
                    <a:pt x="333" y="23"/>
                    <a:pt x="333" y="23"/>
                    <a:pt x="333" y="23"/>
                  </a:cubicBezTo>
                  <a:cubicBezTo>
                    <a:pt x="333" y="23"/>
                    <a:pt x="333" y="23"/>
                    <a:pt x="333" y="23"/>
                  </a:cubicBezTo>
                  <a:cubicBezTo>
                    <a:pt x="333" y="22"/>
                    <a:pt x="333" y="22"/>
                    <a:pt x="333" y="22"/>
                  </a:cubicBezTo>
                  <a:lnTo>
                    <a:pt x="330" y="27"/>
                  </a:lnTo>
                  <a:close/>
                  <a:moveTo>
                    <a:pt x="339" y="13"/>
                  </a:moveTo>
                  <a:cubicBezTo>
                    <a:pt x="337" y="8"/>
                    <a:pt x="337" y="8"/>
                    <a:pt x="337" y="8"/>
                  </a:cubicBezTo>
                  <a:cubicBezTo>
                    <a:pt x="337" y="8"/>
                    <a:pt x="338" y="8"/>
                    <a:pt x="338" y="8"/>
                  </a:cubicBezTo>
                  <a:cubicBezTo>
                    <a:pt x="339" y="7"/>
                    <a:pt x="340" y="7"/>
                    <a:pt x="342" y="6"/>
                  </a:cubicBezTo>
                  <a:cubicBezTo>
                    <a:pt x="345" y="11"/>
                    <a:pt x="345" y="11"/>
                    <a:pt x="345" y="11"/>
                  </a:cubicBezTo>
                  <a:cubicBezTo>
                    <a:pt x="343" y="12"/>
                    <a:pt x="341" y="13"/>
                    <a:pt x="340" y="13"/>
                  </a:cubicBezTo>
                  <a:cubicBezTo>
                    <a:pt x="340" y="13"/>
                    <a:pt x="340" y="13"/>
                    <a:pt x="339" y="13"/>
                  </a:cubicBezTo>
                  <a:close/>
                  <a:moveTo>
                    <a:pt x="355" y="6"/>
                  </a:moveTo>
                  <a:cubicBezTo>
                    <a:pt x="353" y="1"/>
                    <a:pt x="353" y="1"/>
                    <a:pt x="353" y="1"/>
                  </a:cubicBezTo>
                  <a:cubicBezTo>
                    <a:pt x="354" y="0"/>
                    <a:pt x="354" y="0"/>
                    <a:pt x="354" y="0"/>
                  </a:cubicBezTo>
                  <a:cubicBezTo>
                    <a:pt x="357" y="5"/>
                    <a:pt x="357" y="5"/>
                    <a:pt x="357" y="5"/>
                  </a:cubicBezTo>
                  <a:lnTo>
                    <a:pt x="355" y="6"/>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2" name="ísľîďê">
              <a:extLst>
                <a:ext uri="{FF2B5EF4-FFF2-40B4-BE49-F238E27FC236}">
                  <a16:creationId xmlns:a16="http://schemas.microsoft.com/office/drawing/2014/main" id="{E1B0CC8A-FEA8-4E1B-A020-158724E2FF17}"/>
                </a:ext>
              </a:extLst>
            </p:cNvPr>
            <p:cNvSpPr/>
            <p:nvPr/>
          </p:nvSpPr>
          <p:spPr bwMode="auto">
            <a:xfrm>
              <a:off x="5019675" y="2060575"/>
              <a:ext cx="1303338" cy="1125538"/>
            </a:xfrm>
            <a:custGeom>
              <a:avLst/>
              <a:gdLst>
                <a:gd name="T0" fmla="*/ 440 w 608"/>
                <a:gd name="T1" fmla="*/ 521 h 525"/>
                <a:gd name="T2" fmla="*/ 478 w 608"/>
                <a:gd name="T3" fmla="*/ 516 h 525"/>
                <a:gd name="T4" fmla="*/ 416 w 608"/>
                <a:gd name="T5" fmla="*/ 506 h 525"/>
                <a:gd name="T6" fmla="*/ 490 w 608"/>
                <a:gd name="T7" fmla="*/ 512 h 525"/>
                <a:gd name="T8" fmla="*/ 404 w 608"/>
                <a:gd name="T9" fmla="*/ 493 h 525"/>
                <a:gd name="T10" fmla="*/ 522 w 608"/>
                <a:gd name="T11" fmla="*/ 500 h 525"/>
                <a:gd name="T12" fmla="*/ 536 w 608"/>
                <a:gd name="T13" fmla="*/ 495 h 525"/>
                <a:gd name="T14" fmla="*/ 395 w 608"/>
                <a:gd name="T15" fmla="*/ 485 h 525"/>
                <a:gd name="T16" fmla="*/ 382 w 608"/>
                <a:gd name="T17" fmla="*/ 471 h 525"/>
                <a:gd name="T18" fmla="*/ 549 w 608"/>
                <a:gd name="T19" fmla="*/ 471 h 525"/>
                <a:gd name="T20" fmla="*/ 545 w 608"/>
                <a:gd name="T21" fmla="*/ 453 h 525"/>
                <a:gd name="T22" fmla="*/ 392 w 608"/>
                <a:gd name="T23" fmla="*/ 446 h 525"/>
                <a:gd name="T24" fmla="*/ 385 w 608"/>
                <a:gd name="T25" fmla="*/ 431 h 525"/>
                <a:gd name="T26" fmla="*/ 398 w 608"/>
                <a:gd name="T27" fmla="*/ 423 h 525"/>
                <a:gd name="T28" fmla="*/ 411 w 608"/>
                <a:gd name="T29" fmla="*/ 410 h 525"/>
                <a:gd name="T30" fmla="*/ 269 w 608"/>
                <a:gd name="T31" fmla="*/ 396 h 525"/>
                <a:gd name="T32" fmla="*/ 426 w 608"/>
                <a:gd name="T33" fmla="*/ 401 h 525"/>
                <a:gd name="T34" fmla="*/ 258 w 608"/>
                <a:gd name="T35" fmla="*/ 393 h 525"/>
                <a:gd name="T36" fmla="*/ 437 w 608"/>
                <a:gd name="T37" fmla="*/ 382 h 525"/>
                <a:gd name="T38" fmla="*/ 245 w 608"/>
                <a:gd name="T39" fmla="*/ 386 h 525"/>
                <a:gd name="T40" fmla="*/ 289 w 608"/>
                <a:gd name="T41" fmla="*/ 379 h 525"/>
                <a:gd name="T42" fmla="*/ 232 w 608"/>
                <a:gd name="T43" fmla="*/ 371 h 525"/>
                <a:gd name="T44" fmla="*/ 578 w 608"/>
                <a:gd name="T45" fmla="*/ 377 h 525"/>
                <a:gd name="T46" fmla="*/ 228 w 608"/>
                <a:gd name="T47" fmla="*/ 369 h 525"/>
                <a:gd name="T48" fmla="*/ 354 w 608"/>
                <a:gd name="T49" fmla="*/ 366 h 525"/>
                <a:gd name="T50" fmla="*/ 592 w 608"/>
                <a:gd name="T51" fmla="*/ 365 h 525"/>
                <a:gd name="T52" fmla="*/ 211 w 608"/>
                <a:gd name="T53" fmla="*/ 363 h 525"/>
                <a:gd name="T54" fmla="*/ 209 w 608"/>
                <a:gd name="T55" fmla="*/ 358 h 525"/>
                <a:gd name="T56" fmla="*/ 285 w 608"/>
                <a:gd name="T57" fmla="*/ 355 h 525"/>
                <a:gd name="T58" fmla="*/ 337 w 608"/>
                <a:gd name="T59" fmla="*/ 360 h 525"/>
                <a:gd name="T60" fmla="*/ 433 w 608"/>
                <a:gd name="T61" fmla="*/ 352 h 525"/>
                <a:gd name="T62" fmla="*/ 306 w 608"/>
                <a:gd name="T63" fmla="*/ 357 h 525"/>
                <a:gd name="T64" fmla="*/ 318 w 608"/>
                <a:gd name="T65" fmla="*/ 346 h 525"/>
                <a:gd name="T66" fmla="*/ 401 w 608"/>
                <a:gd name="T67" fmla="*/ 344 h 525"/>
                <a:gd name="T68" fmla="*/ 212 w 608"/>
                <a:gd name="T69" fmla="*/ 342 h 525"/>
                <a:gd name="T70" fmla="*/ 418 w 608"/>
                <a:gd name="T71" fmla="*/ 335 h 525"/>
                <a:gd name="T72" fmla="*/ 185 w 608"/>
                <a:gd name="T73" fmla="*/ 320 h 525"/>
                <a:gd name="T74" fmla="*/ 176 w 608"/>
                <a:gd name="T75" fmla="*/ 316 h 525"/>
                <a:gd name="T76" fmla="*/ 158 w 608"/>
                <a:gd name="T77" fmla="*/ 295 h 525"/>
                <a:gd name="T78" fmla="*/ 145 w 608"/>
                <a:gd name="T79" fmla="*/ 284 h 525"/>
                <a:gd name="T80" fmla="*/ 124 w 608"/>
                <a:gd name="T81" fmla="*/ 275 h 525"/>
                <a:gd name="T82" fmla="*/ 130 w 608"/>
                <a:gd name="T83" fmla="*/ 279 h 525"/>
                <a:gd name="T84" fmla="*/ 151 w 608"/>
                <a:gd name="T85" fmla="*/ 253 h 525"/>
                <a:gd name="T86" fmla="*/ 170 w 608"/>
                <a:gd name="T87" fmla="*/ 237 h 525"/>
                <a:gd name="T88" fmla="*/ 176 w 608"/>
                <a:gd name="T89" fmla="*/ 210 h 525"/>
                <a:gd name="T90" fmla="*/ 57 w 608"/>
                <a:gd name="T91" fmla="*/ 205 h 525"/>
                <a:gd name="T92" fmla="*/ 109 w 608"/>
                <a:gd name="T93" fmla="*/ 197 h 525"/>
                <a:gd name="T94" fmla="*/ 86 w 608"/>
                <a:gd name="T95" fmla="*/ 200 h 525"/>
                <a:gd name="T96" fmla="*/ 50 w 608"/>
                <a:gd name="T97" fmla="*/ 189 h 525"/>
                <a:gd name="T98" fmla="*/ 72 w 608"/>
                <a:gd name="T99" fmla="*/ 190 h 525"/>
                <a:gd name="T100" fmla="*/ 97 w 608"/>
                <a:gd name="T101" fmla="*/ 189 h 525"/>
                <a:gd name="T102" fmla="*/ 109 w 608"/>
                <a:gd name="T103" fmla="*/ 187 h 525"/>
                <a:gd name="T104" fmla="*/ 160 w 608"/>
                <a:gd name="T105" fmla="*/ 180 h 525"/>
                <a:gd name="T106" fmla="*/ 148 w 608"/>
                <a:gd name="T107" fmla="*/ 183 h 525"/>
                <a:gd name="T108" fmla="*/ 45 w 608"/>
                <a:gd name="T109" fmla="*/ 167 h 525"/>
                <a:gd name="T110" fmla="*/ 32 w 608"/>
                <a:gd name="T111" fmla="*/ 154 h 525"/>
                <a:gd name="T112" fmla="*/ 13 w 608"/>
                <a:gd name="T113" fmla="*/ 125 h 525"/>
                <a:gd name="T114" fmla="*/ 21 w 608"/>
                <a:gd name="T115" fmla="*/ 107 h 525"/>
                <a:gd name="T116" fmla="*/ 28 w 608"/>
                <a:gd name="T117" fmla="*/ 85 h 525"/>
                <a:gd name="T118" fmla="*/ 13 w 608"/>
                <a:gd name="T119" fmla="*/ 53 h 525"/>
                <a:gd name="T120" fmla="*/ 16 w 608"/>
                <a:gd name="T121" fmla="*/ 40 h 525"/>
                <a:gd name="T122" fmla="*/ 6 w 608"/>
                <a:gd name="T123" fmla="*/ 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8" h="525">
                  <a:moveTo>
                    <a:pt x="428" y="525"/>
                  </a:moveTo>
                  <a:cubicBezTo>
                    <a:pt x="428" y="525"/>
                    <a:pt x="428" y="525"/>
                    <a:pt x="428" y="525"/>
                  </a:cubicBezTo>
                  <a:cubicBezTo>
                    <a:pt x="427" y="525"/>
                    <a:pt x="425" y="524"/>
                    <a:pt x="424" y="524"/>
                  </a:cubicBezTo>
                  <a:cubicBezTo>
                    <a:pt x="427" y="519"/>
                    <a:pt x="427" y="519"/>
                    <a:pt x="427" y="519"/>
                  </a:cubicBezTo>
                  <a:cubicBezTo>
                    <a:pt x="427" y="519"/>
                    <a:pt x="428" y="519"/>
                    <a:pt x="428" y="519"/>
                  </a:cubicBezTo>
                  <a:cubicBezTo>
                    <a:pt x="428" y="519"/>
                    <a:pt x="429" y="519"/>
                    <a:pt x="430" y="518"/>
                  </a:cubicBezTo>
                  <a:cubicBezTo>
                    <a:pt x="432" y="524"/>
                    <a:pt x="432" y="524"/>
                    <a:pt x="432" y="524"/>
                  </a:cubicBezTo>
                  <a:cubicBezTo>
                    <a:pt x="431" y="524"/>
                    <a:pt x="429" y="525"/>
                    <a:pt x="428" y="525"/>
                  </a:cubicBezTo>
                  <a:close/>
                  <a:moveTo>
                    <a:pt x="440" y="521"/>
                  </a:moveTo>
                  <a:cubicBezTo>
                    <a:pt x="438" y="516"/>
                    <a:pt x="438" y="516"/>
                    <a:pt x="438" y="516"/>
                  </a:cubicBezTo>
                  <a:cubicBezTo>
                    <a:pt x="439" y="515"/>
                    <a:pt x="440" y="515"/>
                    <a:pt x="443" y="514"/>
                  </a:cubicBezTo>
                  <a:cubicBezTo>
                    <a:pt x="445" y="519"/>
                    <a:pt x="445" y="519"/>
                    <a:pt x="445" y="519"/>
                  </a:cubicBezTo>
                  <a:cubicBezTo>
                    <a:pt x="442" y="520"/>
                    <a:pt x="441" y="521"/>
                    <a:pt x="440" y="521"/>
                  </a:cubicBezTo>
                  <a:close/>
                  <a:moveTo>
                    <a:pt x="476" y="516"/>
                  </a:moveTo>
                  <a:cubicBezTo>
                    <a:pt x="475" y="516"/>
                    <a:pt x="473" y="516"/>
                    <a:pt x="472" y="516"/>
                  </a:cubicBezTo>
                  <a:cubicBezTo>
                    <a:pt x="473" y="510"/>
                    <a:pt x="473" y="510"/>
                    <a:pt x="473" y="510"/>
                  </a:cubicBezTo>
                  <a:cubicBezTo>
                    <a:pt x="475" y="510"/>
                    <a:pt x="476" y="510"/>
                    <a:pt x="478" y="510"/>
                  </a:cubicBezTo>
                  <a:cubicBezTo>
                    <a:pt x="478" y="516"/>
                    <a:pt x="478" y="516"/>
                    <a:pt x="478" y="516"/>
                  </a:cubicBezTo>
                  <a:cubicBezTo>
                    <a:pt x="478" y="516"/>
                    <a:pt x="477" y="516"/>
                    <a:pt x="476" y="516"/>
                  </a:cubicBezTo>
                  <a:close/>
                  <a:moveTo>
                    <a:pt x="456" y="515"/>
                  </a:moveTo>
                  <a:cubicBezTo>
                    <a:pt x="454" y="510"/>
                    <a:pt x="454" y="510"/>
                    <a:pt x="454" y="510"/>
                  </a:cubicBezTo>
                  <a:cubicBezTo>
                    <a:pt x="457" y="509"/>
                    <a:pt x="459" y="508"/>
                    <a:pt x="460" y="508"/>
                  </a:cubicBezTo>
                  <a:cubicBezTo>
                    <a:pt x="461" y="514"/>
                    <a:pt x="461" y="514"/>
                    <a:pt x="461" y="514"/>
                  </a:cubicBezTo>
                  <a:cubicBezTo>
                    <a:pt x="460" y="514"/>
                    <a:pt x="458" y="514"/>
                    <a:pt x="456" y="515"/>
                  </a:cubicBezTo>
                  <a:close/>
                  <a:moveTo>
                    <a:pt x="416" y="514"/>
                  </a:moveTo>
                  <a:cubicBezTo>
                    <a:pt x="415" y="513"/>
                    <a:pt x="413" y="511"/>
                    <a:pt x="412" y="510"/>
                  </a:cubicBezTo>
                  <a:cubicBezTo>
                    <a:pt x="416" y="506"/>
                    <a:pt x="416" y="506"/>
                    <a:pt x="416" y="506"/>
                  </a:cubicBezTo>
                  <a:cubicBezTo>
                    <a:pt x="418" y="508"/>
                    <a:pt x="419" y="509"/>
                    <a:pt x="420" y="511"/>
                  </a:cubicBezTo>
                  <a:lnTo>
                    <a:pt x="416" y="514"/>
                  </a:lnTo>
                  <a:close/>
                  <a:moveTo>
                    <a:pt x="490" y="512"/>
                  </a:moveTo>
                  <a:cubicBezTo>
                    <a:pt x="488" y="507"/>
                    <a:pt x="488" y="507"/>
                    <a:pt x="488" y="507"/>
                  </a:cubicBezTo>
                  <a:cubicBezTo>
                    <a:pt x="488" y="507"/>
                    <a:pt x="488" y="507"/>
                    <a:pt x="488" y="507"/>
                  </a:cubicBezTo>
                  <a:cubicBezTo>
                    <a:pt x="490" y="506"/>
                    <a:pt x="492" y="505"/>
                    <a:pt x="493" y="505"/>
                  </a:cubicBezTo>
                  <a:cubicBezTo>
                    <a:pt x="496" y="510"/>
                    <a:pt x="496" y="510"/>
                    <a:pt x="496" y="510"/>
                  </a:cubicBezTo>
                  <a:cubicBezTo>
                    <a:pt x="494" y="511"/>
                    <a:pt x="492" y="511"/>
                    <a:pt x="491" y="512"/>
                  </a:cubicBezTo>
                  <a:lnTo>
                    <a:pt x="490" y="512"/>
                  </a:lnTo>
                  <a:close/>
                  <a:moveTo>
                    <a:pt x="507" y="507"/>
                  </a:moveTo>
                  <a:cubicBezTo>
                    <a:pt x="505" y="501"/>
                    <a:pt x="505" y="501"/>
                    <a:pt x="505" y="501"/>
                  </a:cubicBezTo>
                  <a:cubicBezTo>
                    <a:pt x="507" y="501"/>
                    <a:pt x="508" y="501"/>
                    <a:pt x="508" y="500"/>
                  </a:cubicBezTo>
                  <a:cubicBezTo>
                    <a:pt x="508" y="501"/>
                    <a:pt x="508" y="501"/>
                    <a:pt x="508" y="501"/>
                  </a:cubicBezTo>
                  <a:cubicBezTo>
                    <a:pt x="514" y="503"/>
                    <a:pt x="514" y="503"/>
                    <a:pt x="514" y="503"/>
                  </a:cubicBezTo>
                  <a:cubicBezTo>
                    <a:pt x="513" y="506"/>
                    <a:pt x="510" y="506"/>
                    <a:pt x="507" y="507"/>
                  </a:cubicBezTo>
                  <a:close/>
                  <a:moveTo>
                    <a:pt x="404" y="501"/>
                  </a:moveTo>
                  <a:cubicBezTo>
                    <a:pt x="400" y="497"/>
                    <a:pt x="400" y="497"/>
                    <a:pt x="400" y="497"/>
                  </a:cubicBezTo>
                  <a:cubicBezTo>
                    <a:pt x="404" y="493"/>
                    <a:pt x="404" y="493"/>
                    <a:pt x="404" y="493"/>
                  </a:cubicBezTo>
                  <a:cubicBezTo>
                    <a:pt x="408" y="497"/>
                    <a:pt x="408" y="497"/>
                    <a:pt x="408" y="497"/>
                  </a:cubicBezTo>
                  <a:lnTo>
                    <a:pt x="404" y="501"/>
                  </a:lnTo>
                  <a:close/>
                  <a:moveTo>
                    <a:pt x="523" y="501"/>
                  </a:moveTo>
                  <a:cubicBezTo>
                    <a:pt x="522" y="500"/>
                    <a:pt x="521" y="500"/>
                    <a:pt x="520" y="500"/>
                  </a:cubicBezTo>
                  <a:cubicBezTo>
                    <a:pt x="519" y="500"/>
                    <a:pt x="519" y="500"/>
                    <a:pt x="519" y="500"/>
                  </a:cubicBezTo>
                  <a:cubicBezTo>
                    <a:pt x="520" y="495"/>
                    <a:pt x="520" y="495"/>
                    <a:pt x="520" y="495"/>
                  </a:cubicBezTo>
                  <a:cubicBezTo>
                    <a:pt x="520" y="495"/>
                    <a:pt x="520" y="495"/>
                    <a:pt x="520" y="495"/>
                  </a:cubicBezTo>
                  <a:cubicBezTo>
                    <a:pt x="523" y="495"/>
                    <a:pt x="526" y="495"/>
                    <a:pt x="527" y="498"/>
                  </a:cubicBezTo>
                  <a:cubicBezTo>
                    <a:pt x="522" y="500"/>
                    <a:pt x="522" y="500"/>
                    <a:pt x="522" y="500"/>
                  </a:cubicBezTo>
                  <a:cubicBezTo>
                    <a:pt x="522" y="500"/>
                    <a:pt x="522" y="501"/>
                    <a:pt x="523" y="501"/>
                  </a:cubicBezTo>
                  <a:close/>
                  <a:moveTo>
                    <a:pt x="537" y="499"/>
                  </a:moveTo>
                  <a:cubicBezTo>
                    <a:pt x="532" y="496"/>
                    <a:pt x="532" y="496"/>
                    <a:pt x="532" y="496"/>
                  </a:cubicBezTo>
                  <a:cubicBezTo>
                    <a:pt x="532" y="496"/>
                    <a:pt x="532" y="496"/>
                    <a:pt x="532" y="496"/>
                  </a:cubicBezTo>
                  <a:cubicBezTo>
                    <a:pt x="532" y="495"/>
                    <a:pt x="532" y="494"/>
                    <a:pt x="532" y="494"/>
                  </a:cubicBezTo>
                  <a:cubicBezTo>
                    <a:pt x="532" y="490"/>
                    <a:pt x="534" y="490"/>
                    <a:pt x="535" y="490"/>
                  </a:cubicBezTo>
                  <a:cubicBezTo>
                    <a:pt x="536" y="495"/>
                    <a:pt x="536" y="495"/>
                    <a:pt x="536" y="495"/>
                  </a:cubicBezTo>
                  <a:cubicBezTo>
                    <a:pt x="536" y="495"/>
                    <a:pt x="536" y="495"/>
                    <a:pt x="536" y="495"/>
                  </a:cubicBezTo>
                  <a:cubicBezTo>
                    <a:pt x="536" y="495"/>
                    <a:pt x="536" y="495"/>
                    <a:pt x="536" y="495"/>
                  </a:cubicBezTo>
                  <a:cubicBezTo>
                    <a:pt x="536" y="495"/>
                    <a:pt x="536" y="495"/>
                    <a:pt x="536" y="495"/>
                  </a:cubicBezTo>
                  <a:cubicBezTo>
                    <a:pt x="537" y="495"/>
                    <a:pt x="537" y="494"/>
                    <a:pt x="537" y="494"/>
                  </a:cubicBezTo>
                  <a:cubicBezTo>
                    <a:pt x="537" y="494"/>
                    <a:pt x="537" y="495"/>
                    <a:pt x="537" y="495"/>
                  </a:cubicBezTo>
                  <a:cubicBezTo>
                    <a:pt x="538" y="495"/>
                    <a:pt x="538" y="496"/>
                    <a:pt x="538" y="496"/>
                  </a:cubicBezTo>
                  <a:cubicBezTo>
                    <a:pt x="538" y="497"/>
                    <a:pt x="537" y="498"/>
                    <a:pt x="537" y="499"/>
                  </a:cubicBezTo>
                  <a:close/>
                  <a:moveTo>
                    <a:pt x="392" y="490"/>
                  </a:moveTo>
                  <a:cubicBezTo>
                    <a:pt x="390" y="489"/>
                    <a:pt x="389" y="488"/>
                    <a:pt x="387" y="487"/>
                  </a:cubicBezTo>
                  <a:cubicBezTo>
                    <a:pt x="390" y="482"/>
                    <a:pt x="390" y="482"/>
                    <a:pt x="390" y="482"/>
                  </a:cubicBezTo>
                  <a:cubicBezTo>
                    <a:pt x="392" y="483"/>
                    <a:pt x="394" y="484"/>
                    <a:pt x="395" y="485"/>
                  </a:cubicBezTo>
                  <a:lnTo>
                    <a:pt x="392" y="490"/>
                  </a:lnTo>
                  <a:close/>
                  <a:moveTo>
                    <a:pt x="546" y="489"/>
                  </a:moveTo>
                  <a:cubicBezTo>
                    <a:pt x="541" y="487"/>
                    <a:pt x="541" y="487"/>
                    <a:pt x="541" y="487"/>
                  </a:cubicBezTo>
                  <a:cubicBezTo>
                    <a:pt x="541" y="486"/>
                    <a:pt x="541" y="484"/>
                    <a:pt x="542" y="482"/>
                  </a:cubicBezTo>
                  <a:cubicBezTo>
                    <a:pt x="548" y="483"/>
                    <a:pt x="548" y="483"/>
                    <a:pt x="548" y="483"/>
                  </a:cubicBezTo>
                  <a:cubicBezTo>
                    <a:pt x="547" y="485"/>
                    <a:pt x="547" y="487"/>
                    <a:pt x="546" y="489"/>
                  </a:cubicBezTo>
                  <a:close/>
                  <a:moveTo>
                    <a:pt x="377" y="478"/>
                  </a:moveTo>
                  <a:cubicBezTo>
                    <a:pt x="376" y="476"/>
                    <a:pt x="376" y="474"/>
                    <a:pt x="376" y="471"/>
                  </a:cubicBezTo>
                  <a:cubicBezTo>
                    <a:pt x="382" y="471"/>
                    <a:pt x="382" y="471"/>
                    <a:pt x="382" y="471"/>
                  </a:cubicBezTo>
                  <a:cubicBezTo>
                    <a:pt x="382" y="474"/>
                    <a:pt x="382" y="475"/>
                    <a:pt x="383" y="476"/>
                  </a:cubicBezTo>
                  <a:lnTo>
                    <a:pt x="377" y="478"/>
                  </a:lnTo>
                  <a:close/>
                  <a:moveTo>
                    <a:pt x="549" y="471"/>
                  </a:moveTo>
                  <a:cubicBezTo>
                    <a:pt x="544" y="470"/>
                    <a:pt x="544" y="470"/>
                    <a:pt x="544" y="470"/>
                  </a:cubicBezTo>
                  <a:cubicBezTo>
                    <a:pt x="544" y="467"/>
                    <a:pt x="544" y="467"/>
                    <a:pt x="544" y="467"/>
                  </a:cubicBezTo>
                  <a:cubicBezTo>
                    <a:pt x="544" y="466"/>
                    <a:pt x="544" y="466"/>
                    <a:pt x="544" y="465"/>
                  </a:cubicBezTo>
                  <a:cubicBezTo>
                    <a:pt x="550" y="465"/>
                    <a:pt x="550" y="465"/>
                    <a:pt x="550" y="465"/>
                  </a:cubicBezTo>
                  <a:cubicBezTo>
                    <a:pt x="550" y="466"/>
                    <a:pt x="550" y="467"/>
                    <a:pt x="550" y="468"/>
                  </a:cubicBezTo>
                  <a:lnTo>
                    <a:pt x="549" y="471"/>
                  </a:lnTo>
                  <a:close/>
                  <a:moveTo>
                    <a:pt x="383" y="461"/>
                  </a:moveTo>
                  <a:cubicBezTo>
                    <a:pt x="377" y="459"/>
                    <a:pt x="377" y="459"/>
                    <a:pt x="377" y="459"/>
                  </a:cubicBezTo>
                  <a:cubicBezTo>
                    <a:pt x="378" y="456"/>
                    <a:pt x="380" y="456"/>
                    <a:pt x="381" y="455"/>
                  </a:cubicBezTo>
                  <a:cubicBezTo>
                    <a:pt x="382" y="455"/>
                    <a:pt x="382" y="454"/>
                    <a:pt x="383" y="454"/>
                  </a:cubicBezTo>
                  <a:cubicBezTo>
                    <a:pt x="386" y="459"/>
                    <a:pt x="386" y="459"/>
                    <a:pt x="386" y="459"/>
                  </a:cubicBezTo>
                  <a:cubicBezTo>
                    <a:pt x="385" y="459"/>
                    <a:pt x="384" y="460"/>
                    <a:pt x="384" y="460"/>
                  </a:cubicBezTo>
                  <a:cubicBezTo>
                    <a:pt x="383" y="460"/>
                    <a:pt x="383" y="461"/>
                    <a:pt x="383" y="461"/>
                  </a:cubicBezTo>
                  <a:close/>
                  <a:moveTo>
                    <a:pt x="551" y="454"/>
                  </a:moveTo>
                  <a:cubicBezTo>
                    <a:pt x="545" y="453"/>
                    <a:pt x="545" y="453"/>
                    <a:pt x="545" y="453"/>
                  </a:cubicBezTo>
                  <a:cubicBezTo>
                    <a:pt x="545" y="451"/>
                    <a:pt x="546" y="448"/>
                    <a:pt x="546" y="447"/>
                  </a:cubicBezTo>
                  <a:cubicBezTo>
                    <a:pt x="552" y="448"/>
                    <a:pt x="552" y="448"/>
                    <a:pt x="552" y="448"/>
                  </a:cubicBezTo>
                  <a:cubicBezTo>
                    <a:pt x="551" y="450"/>
                    <a:pt x="551" y="452"/>
                    <a:pt x="551" y="454"/>
                  </a:cubicBezTo>
                  <a:close/>
                  <a:moveTo>
                    <a:pt x="386" y="447"/>
                  </a:moveTo>
                  <a:cubicBezTo>
                    <a:pt x="386" y="446"/>
                    <a:pt x="386" y="446"/>
                    <a:pt x="386" y="445"/>
                  </a:cubicBezTo>
                  <a:cubicBezTo>
                    <a:pt x="386" y="445"/>
                    <a:pt x="386" y="444"/>
                    <a:pt x="385" y="442"/>
                  </a:cubicBezTo>
                  <a:cubicBezTo>
                    <a:pt x="390" y="440"/>
                    <a:pt x="390" y="440"/>
                    <a:pt x="390" y="440"/>
                  </a:cubicBezTo>
                  <a:cubicBezTo>
                    <a:pt x="391" y="442"/>
                    <a:pt x="392" y="444"/>
                    <a:pt x="392" y="445"/>
                  </a:cubicBezTo>
                  <a:cubicBezTo>
                    <a:pt x="392" y="446"/>
                    <a:pt x="392" y="446"/>
                    <a:pt x="392" y="446"/>
                  </a:cubicBezTo>
                  <a:lnTo>
                    <a:pt x="386" y="447"/>
                  </a:lnTo>
                  <a:close/>
                  <a:moveTo>
                    <a:pt x="556" y="437"/>
                  </a:moveTo>
                  <a:cubicBezTo>
                    <a:pt x="550" y="436"/>
                    <a:pt x="550" y="436"/>
                    <a:pt x="550" y="436"/>
                  </a:cubicBezTo>
                  <a:cubicBezTo>
                    <a:pt x="550" y="435"/>
                    <a:pt x="550" y="433"/>
                    <a:pt x="550" y="432"/>
                  </a:cubicBezTo>
                  <a:cubicBezTo>
                    <a:pt x="550" y="431"/>
                    <a:pt x="550" y="431"/>
                    <a:pt x="550" y="431"/>
                  </a:cubicBezTo>
                  <a:cubicBezTo>
                    <a:pt x="556" y="431"/>
                    <a:pt x="556" y="431"/>
                    <a:pt x="556" y="431"/>
                  </a:cubicBezTo>
                  <a:cubicBezTo>
                    <a:pt x="556" y="432"/>
                    <a:pt x="556" y="432"/>
                    <a:pt x="556" y="432"/>
                  </a:cubicBezTo>
                  <a:cubicBezTo>
                    <a:pt x="556" y="434"/>
                    <a:pt x="556" y="435"/>
                    <a:pt x="556" y="437"/>
                  </a:cubicBezTo>
                  <a:close/>
                  <a:moveTo>
                    <a:pt x="385" y="431"/>
                  </a:moveTo>
                  <a:cubicBezTo>
                    <a:pt x="379" y="430"/>
                    <a:pt x="379" y="430"/>
                    <a:pt x="379" y="430"/>
                  </a:cubicBezTo>
                  <a:cubicBezTo>
                    <a:pt x="380" y="427"/>
                    <a:pt x="382" y="426"/>
                    <a:pt x="385" y="424"/>
                  </a:cubicBezTo>
                  <a:cubicBezTo>
                    <a:pt x="388" y="429"/>
                    <a:pt x="388" y="429"/>
                    <a:pt x="388" y="429"/>
                  </a:cubicBezTo>
                  <a:cubicBezTo>
                    <a:pt x="386" y="430"/>
                    <a:pt x="385" y="431"/>
                    <a:pt x="385" y="431"/>
                  </a:cubicBezTo>
                  <a:close/>
                  <a:moveTo>
                    <a:pt x="398" y="423"/>
                  </a:moveTo>
                  <a:cubicBezTo>
                    <a:pt x="395" y="418"/>
                    <a:pt x="395" y="418"/>
                    <a:pt x="395" y="418"/>
                  </a:cubicBezTo>
                  <a:cubicBezTo>
                    <a:pt x="397" y="417"/>
                    <a:pt x="399" y="416"/>
                    <a:pt x="400" y="415"/>
                  </a:cubicBezTo>
                  <a:cubicBezTo>
                    <a:pt x="403" y="421"/>
                    <a:pt x="403" y="421"/>
                    <a:pt x="403" y="421"/>
                  </a:cubicBezTo>
                  <a:cubicBezTo>
                    <a:pt x="401" y="421"/>
                    <a:pt x="400" y="422"/>
                    <a:pt x="398" y="423"/>
                  </a:cubicBezTo>
                  <a:close/>
                  <a:moveTo>
                    <a:pt x="558" y="420"/>
                  </a:moveTo>
                  <a:cubicBezTo>
                    <a:pt x="552" y="419"/>
                    <a:pt x="552" y="419"/>
                    <a:pt x="552" y="419"/>
                  </a:cubicBezTo>
                  <a:cubicBezTo>
                    <a:pt x="552" y="417"/>
                    <a:pt x="553" y="415"/>
                    <a:pt x="553" y="413"/>
                  </a:cubicBezTo>
                  <a:cubicBezTo>
                    <a:pt x="553" y="413"/>
                    <a:pt x="553" y="413"/>
                    <a:pt x="553" y="413"/>
                  </a:cubicBezTo>
                  <a:cubicBezTo>
                    <a:pt x="559" y="414"/>
                    <a:pt x="559" y="414"/>
                    <a:pt x="559" y="414"/>
                  </a:cubicBezTo>
                  <a:cubicBezTo>
                    <a:pt x="559" y="414"/>
                    <a:pt x="559" y="414"/>
                    <a:pt x="559" y="414"/>
                  </a:cubicBezTo>
                  <a:cubicBezTo>
                    <a:pt x="558" y="416"/>
                    <a:pt x="558" y="418"/>
                    <a:pt x="558" y="420"/>
                  </a:cubicBezTo>
                  <a:close/>
                  <a:moveTo>
                    <a:pt x="414" y="415"/>
                  </a:moveTo>
                  <a:cubicBezTo>
                    <a:pt x="411" y="410"/>
                    <a:pt x="411" y="410"/>
                    <a:pt x="411" y="410"/>
                  </a:cubicBezTo>
                  <a:cubicBezTo>
                    <a:pt x="412" y="409"/>
                    <a:pt x="414" y="408"/>
                    <a:pt x="415" y="407"/>
                  </a:cubicBezTo>
                  <a:cubicBezTo>
                    <a:pt x="419" y="411"/>
                    <a:pt x="419" y="411"/>
                    <a:pt x="419" y="411"/>
                  </a:cubicBezTo>
                  <a:cubicBezTo>
                    <a:pt x="417" y="413"/>
                    <a:pt x="416" y="414"/>
                    <a:pt x="414" y="415"/>
                  </a:cubicBezTo>
                  <a:close/>
                  <a:moveTo>
                    <a:pt x="269" y="404"/>
                  </a:moveTo>
                  <a:cubicBezTo>
                    <a:pt x="268" y="404"/>
                    <a:pt x="267" y="404"/>
                    <a:pt x="267" y="404"/>
                  </a:cubicBezTo>
                  <a:cubicBezTo>
                    <a:pt x="269" y="398"/>
                    <a:pt x="269" y="398"/>
                    <a:pt x="269" y="398"/>
                  </a:cubicBezTo>
                  <a:cubicBezTo>
                    <a:pt x="268" y="398"/>
                    <a:pt x="268" y="398"/>
                    <a:pt x="268" y="398"/>
                  </a:cubicBezTo>
                  <a:cubicBezTo>
                    <a:pt x="268" y="398"/>
                    <a:pt x="269" y="397"/>
                    <a:pt x="269" y="397"/>
                  </a:cubicBezTo>
                  <a:cubicBezTo>
                    <a:pt x="269" y="396"/>
                    <a:pt x="269" y="396"/>
                    <a:pt x="269" y="396"/>
                  </a:cubicBezTo>
                  <a:cubicBezTo>
                    <a:pt x="274" y="399"/>
                    <a:pt x="274" y="399"/>
                    <a:pt x="274" y="399"/>
                  </a:cubicBezTo>
                  <a:cubicBezTo>
                    <a:pt x="274" y="400"/>
                    <a:pt x="274" y="400"/>
                    <a:pt x="274" y="400"/>
                  </a:cubicBezTo>
                  <a:cubicBezTo>
                    <a:pt x="273" y="402"/>
                    <a:pt x="271" y="404"/>
                    <a:pt x="269" y="404"/>
                  </a:cubicBezTo>
                  <a:close/>
                  <a:moveTo>
                    <a:pt x="561" y="403"/>
                  </a:moveTo>
                  <a:cubicBezTo>
                    <a:pt x="555" y="401"/>
                    <a:pt x="555" y="401"/>
                    <a:pt x="555" y="401"/>
                  </a:cubicBezTo>
                  <a:cubicBezTo>
                    <a:pt x="556" y="399"/>
                    <a:pt x="557" y="397"/>
                    <a:pt x="558" y="395"/>
                  </a:cubicBezTo>
                  <a:cubicBezTo>
                    <a:pt x="563" y="398"/>
                    <a:pt x="563" y="398"/>
                    <a:pt x="563" y="398"/>
                  </a:cubicBezTo>
                  <a:cubicBezTo>
                    <a:pt x="562" y="400"/>
                    <a:pt x="562" y="401"/>
                    <a:pt x="561" y="403"/>
                  </a:cubicBezTo>
                  <a:close/>
                  <a:moveTo>
                    <a:pt x="426" y="401"/>
                  </a:moveTo>
                  <a:cubicBezTo>
                    <a:pt x="423" y="400"/>
                    <a:pt x="423" y="400"/>
                    <a:pt x="423" y="400"/>
                  </a:cubicBezTo>
                  <a:cubicBezTo>
                    <a:pt x="421" y="398"/>
                    <a:pt x="421" y="398"/>
                    <a:pt x="421" y="398"/>
                  </a:cubicBezTo>
                  <a:cubicBezTo>
                    <a:pt x="422" y="396"/>
                    <a:pt x="423" y="395"/>
                    <a:pt x="424" y="393"/>
                  </a:cubicBezTo>
                  <a:cubicBezTo>
                    <a:pt x="429" y="396"/>
                    <a:pt x="429" y="396"/>
                    <a:pt x="429" y="396"/>
                  </a:cubicBezTo>
                  <a:cubicBezTo>
                    <a:pt x="428" y="398"/>
                    <a:pt x="427" y="399"/>
                    <a:pt x="426" y="401"/>
                  </a:cubicBezTo>
                  <a:close/>
                  <a:moveTo>
                    <a:pt x="256" y="399"/>
                  </a:moveTo>
                  <a:cubicBezTo>
                    <a:pt x="254" y="398"/>
                    <a:pt x="253" y="397"/>
                    <a:pt x="251" y="396"/>
                  </a:cubicBezTo>
                  <a:cubicBezTo>
                    <a:pt x="253" y="391"/>
                    <a:pt x="253" y="391"/>
                    <a:pt x="253" y="391"/>
                  </a:cubicBezTo>
                  <a:cubicBezTo>
                    <a:pt x="255" y="392"/>
                    <a:pt x="257" y="393"/>
                    <a:pt x="258" y="393"/>
                  </a:cubicBezTo>
                  <a:lnTo>
                    <a:pt x="256" y="399"/>
                  </a:lnTo>
                  <a:close/>
                  <a:moveTo>
                    <a:pt x="281" y="391"/>
                  </a:moveTo>
                  <a:cubicBezTo>
                    <a:pt x="277" y="386"/>
                    <a:pt x="277" y="386"/>
                    <a:pt x="277" y="386"/>
                  </a:cubicBezTo>
                  <a:cubicBezTo>
                    <a:pt x="279" y="385"/>
                    <a:pt x="281" y="383"/>
                    <a:pt x="282" y="382"/>
                  </a:cubicBezTo>
                  <a:cubicBezTo>
                    <a:pt x="285" y="388"/>
                    <a:pt x="285" y="388"/>
                    <a:pt x="285" y="388"/>
                  </a:cubicBezTo>
                  <a:cubicBezTo>
                    <a:pt x="284" y="388"/>
                    <a:pt x="283" y="389"/>
                    <a:pt x="281" y="391"/>
                  </a:cubicBezTo>
                  <a:close/>
                  <a:moveTo>
                    <a:pt x="436" y="390"/>
                  </a:moveTo>
                  <a:cubicBezTo>
                    <a:pt x="434" y="384"/>
                    <a:pt x="434" y="384"/>
                    <a:pt x="434" y="384"/>
                  </a:cubicBezTo>
                  <a:cubicBezTo>
                    <a:pt x="435" y="384"/>
                    <a:pt x="436" y="383"/>
                    <a:pt x="437" y="382"/>
                  </a:cubicBezTo>
                  <a:cubicBezTo>
                    <a:pt x="442" y="385"/>
                    <a:pt x="442" y="385"/>
                    <a:pt x="442" y="385"/>
                  </a:cubicBezTo>
                  <a:cubicBezTo>
                    <a:pt x="440" y="388"/>
                    <a:pt x="438" y="389"/>
                    <a:pt x="436" y="390"/>
                  </a:cubicBezTo>
                  <a:close/>
                  <a:moveTo>
                    <a:pt x="240" y="389"/>
                  </a:moveTo>
                  <a:cubicBezTo>
                    <a:pt x="239" y="388"/>
                    <a:pt x="239" y="387"/>
                    <a:pt x="239" y="386"/>
                  </a:cubicBezTo>
                  <a:cubicBezTo>
                    <a:pt x="239" y="385"/>
                    <a:pt x="240" y="383"/>
                    <a:pt x="241" y="382"/>
                  </a:cubicBezTo>
                  <a:cubicBezTo>
                    <a:pt x="241" y="382"/>
                    <a:pt x="241" y="383"/>
                    <a:pt x="241" y="383"/>
                  </a:cubicBezTo>
                  <a:cubicBezTo>
                    <a:pt x="247" y="382"/>
                    <a:pt x="247" y="382"/>
                    <a:pt x="247" y="382"/>
                  </a:cubicBezTo>
                  <a:cubicBezTo>
                    <a:pt x="247" y="385"/>
                    <a:pt x="246" y="387"/>
                    <a:pt x="244" y="388"/>
                  </a:cubicBezTo>
                  <a:cubicBezTo>
                    <a:pt x="244" y="387"/>
                    <a:pt x="245" y="387"/>
                    <a:pt x="245" y="386"/>
                  </a:cubicBezTo>
                  <a:lnTo>
                    <a:pt x="240" y="389"/>
                  </a:lnTo>
                  <a:close/>
                  <a:moveTo>
                    <a:pt x="569" y="388"/>
                  </a:moveTo>
                  <a:cubicBezTo>
                    <a:pt x="564" y="386"/>
                    <a:pt x="564" y="386"/>
                    <a:pt x="564" y="386"/>
                  </a:cubicBezTo>
                  <a:cubicBezTo>
                    <a:pt x="564" y="385"/>
                    <a:pt x="565" y="384"/>
                    <a:pt x="565" y="383"/>
                  </a:cubicBezTo>
                  <a:cubicBezTo>
                    <a:pt x="565" y="382"/>
                    <a:pt x="566" y="381"/>
                    <a:pt x="566" y="380"/>
                  </a:cubicBezTo>
                  <a:cubicBezTo>
                    <a:pt x="572" y="382"/>
                    <a:pt x="572" y="382"/>
                    <a:pt x="572" y="382"/>
                  </a:cubicBezTo>
                  <a:cubicBezTo>
                    <a:pt x="571" y="383"/>
                    <a:pt x="571" y="384"/>
                    <a:pt x="571" y="385"/>
                  </a:cubicBezTo>
                  <a:cubicBezTo>
                    <a:pt x="570" y="386"/>
                    <a:pt x="570" y="387"/>
                    <a:pt x="569" y="388"/>
                  </a:cubicBezTo>
                  <a:close/>
                  <a:moveTo>
                    <a:pt x="289" y="379"/>
                  </a:moveTo>
                  <a:cubicBezTo>
                    <a:pt x="289" y="379"/>
                    <a:pt x="289" y="379"/>
                    <a:pt x="288" y="378"/>
                  </a:cubicBezTo>
                  <a:cubicBezTo>
                    <a:pt x="287" y="377"/>
                    <a:pt x="287" y="377"/>
                    <a:pt x="286" y="376"/>
                  </a:cubicBezTo>
                  <a:cubicBezTo>
                    <a:pt x="290" y="372"/>
                    <a:pt x="290" y="372"/>
                    <a:pt x="290" y="372"/>
                  </a:cubicBezTo>
                  <a:cubicBezTo>
                    <a:pt x="291" y="372"/>
                    <a:pt x="291" y="373"/>
                    <a:pt x="292" y="373"/>
                  </a:cubicBezTo>
                  <a:cubicBezTo>
                    <a:pt x="293" y="375"/>
                    <a:pt x="294" y="376"/>
                    <a:pt x="295" y="377"/>
                  </a:cubicBezTo>
                  <a:lnTo>
                    <a:pt x="289" y="379"/>
                  </a:lnTo>
                  <a:close/>
                  <a:moveTo>
                    <a:pt x="233" y="377"/>
                  </a:moveTo>
                  <a:cubicBezTo>
                    <a:pt x="232" y="376"/>
                    <a:pt x="232" y="375"/>
                    <a:pt x="232" y="374"/>
                  </a:cubicBezTo>
                  <a:cubicBezTo>
                    <a:pt x="232" y="373"/>
                    <a:pt x="232" y="372"/>
                    <a:pt x="232" y="371"/>
                  </a:cubicBezTo>
                  <a:cubicBezTo>
                    <a:pt x="238" y="370"/>
                    <a:pt x="238" y="370"/>
                    <a:pt x="238" y="370"/>
                  </a:cubicBezTo>
                  <a:cubicBezTo>
                    <a:pt x="238" y="371"/>
                    <a:pt x="238" y="373"/>
                    <a:pt x="238" y="374"/>
                  </a:cubicBezTo>
                  <a:cubicBezTo>
                    <a:pt x="238" y="374"/>
                    <a:pt x="238" y="375"/>
                    <a:pt x="238" y="376"/>
                  </a:cubicBezTo>
                  <a:lnTo>
                    <a:pt x="233" y="377"/>
                  </a:lnTo>
                  <a:close/>
                  <a:moveTo>
                    <a:pt x="578" y="377"/>
                  </a:moveTo>
                  <a:cubicBezTo>
                    <a:pt x="577" y="371"/>
                    <a:pt x="577" y="371"/>
                    <a:pt x="577" y="371"/>
                  </a:cubicBezTo>
                  <a:cubicBezTo>
                    <a:pt x="578" y="371"/>
                    <a:pt x="580" y="371"/>
                    <a:pt x="581" y="370"/>
                  </a:cubicBezTo>
                  <a:cubicBezTo>
                    <a:pt x="585" y="374"/>
                    <a:pt x="585" y="374"/>
                    <a:pt x="585" y="374"/>
                  </a:cubicBezTo>
                  <a:cubicBezTo>
                    <a:pt x="583" y="376"/>
                    <a:pt x="580" y="377"/>
                    <a:pt x="578" y="377"/>
                  </a:cubicBezTo>
                  <a:close/>
                  <a:moveTo>
                    <a:pt x="441" y="373"/>
                  </a:moveTo>
                  <a:cubicBezTo>
                    <a:pt x="440" y="372"/>
                    <a:pt x="440" y="370"/>
                    <a:pt x="439" y="369"/>
                  </a:cubicBezTo>
                  <a:cubicBezTo>
                    <a:pt x="444" y="366"/>
                    <a:pt x="444" y="366"/>
                    <a:pt x="444" y="366"/>
                  </a:cubicBezTo>
                  <a:cubicBezTo>
                    <a:pt x="446" y="368"/>
                    <a:pt x="446" y="370"/>
                    <a:pt x="446" y="373"/>
                  </a:cubicBezTo>
                  <a:lnTo>
                    <a:pt x="441" y="373"/>
                  </a:lnTo>
                  <a:close/>
                  <a:moveTo>
                    <a:pt x="223" y="370"/>
                  </a:moveTo>
                  <a:cubicBezTo>
                    <a:pt x="221" y="365"/>
                    <a:pt x="221" y="365"/>
                    <a:pt x="221" y="365"/>
                  </a:cubicBezTo>
                  <a:cubicBezTo>
                    <a:pt x="223" y="364"/>
                    <a:pt x="225" y="364"/>
                    <a:pt x="227" y="363"/>
                  </a:cubicBezTo>
                  <a:cubicBezTo>
                    <a:pt x="228" y="369"/>
                    <a:pt x="228" y="369"/>
                    <a:pt x="228" y="369"/>
                  </a:cubicBezTo>
                  <a:cubicBezTo>
                    <a:pt x="226" y="369"/>
                    <a:pt x="224" y="370"/>
                    <a:pt x="223" y="370"/>
                  </a:cubicBezTo>
                  <a:close/>
                  <a:moveTo>
                    <a:pt x="278" y="367"/>
                  </a:moveTo>
                  <a:cubicBezTo>
                    <a:pt x="277" y="366"/>
                    <a:pt x="276" y="364"/>
                    <a:pt x="275" y="363"/>
                  </a:cubicBezTo>
                  <a:cubicBezTo>
                    <a:pt x="275" y="363"/>
                    <a:pt x="275" y="363"/>
                    <a:pt x="275" y="363"/>
                  </a:cubicBezTo>
                  <a:cubicBezTo>
                    <a:pt x="279" y="359"/>
                    <a:pt x="279" y="359"/>
                    <a:pt x="279" y="359"/>
                  </a:cubicBezTo>
                  <a:cubicBezTo>
                    <a:pt x="279" y="359"/>
                    <a:pt x="279" y="359"/>
                    <a:pt x="279" y="359"/>
                  </a:cubicBezTo>
                  <a:cubicBezTo>
                    <a:pt x="280" y="360"/>
                    <a:pt x="282" y="362"/>
                    <a:pt x="283" y="364"/>
                  </a:cubicBezTo>
                  <a:lnTo>
                    <a:pt x="278" y="367"/>
                  </a:lnTo>
                  <a:close/>
                  <a:moveTo>
                    <a:pt x="354" y="366"/>
                  </a:moveTo>
                  <a:cubicBezTo>
                    <a:pt x="353" y="366"/>
                    <a:pt x="352" y="366"/>
                    <a:pt x="352" y="365"/>
                  </a:cubicBezTo>
                  <a:cubicBezTo>
                    <a:pt x="350" y="365"/>
                    <a:pt x="350" y="365"/>
                    <a:pt x="350" y="365"/>
                  </a:cubicBezTo>
                  <a:cubicBezTo>
                    <a:pt x="350" y="365"/>
                    <a:pt x="349" y="364"/>
                    <a:pt x="348" y="364"/>
                  </a:cubicBezTo>
                  <a:cubicBezTo>
                    <a:pt x="351" y="359"/>
                    <a:pt x="351" y="359"/>
                    <a:pt x="351" y="359"/>
                  </a:cubicBezTo>
                  <a:cubicBezTo>
                    <a:pt x="351" y="359"/>
                    <a:pt x="352" y="359"/>
                    <a:pt x="353" y="360"/>
                  </a:cubicBezTo>
                  <a:cubicBezTo>
                    <a:pt x="354" y="360"/>
                    <a:pt x="354" y="360"/>
                    <a:pt x="354" y="360"/>
                  </a:cubicBezTo>
                  <a:cubicBezTo>
                    <a:pt x="355" y="360"/>
                    <a:pt x="355" y="361"/>
                    <a:pt x="356" y="361"/>
                  </a:cubicBezTo>
                  <a:lnTo>
                    <a:pt x="354" y="366"/>
                  </a:lnTo>
                  <a:close/>
                  <a:moveTo>
                    <a:pt x="592" y="365"/>
                  </a:moveTo>
                  <a:cubicBezTo>
                    <a:pt x="591" y="365"/>
                    <a:pt x="590" y="365"/>
                    <a:pt x="589" y="365"/>
                  </a:cubicBezTo>
                  <a:cubicBezTo>
                    <a:pt x="588" y="364"/>
                    <a:pt x="588" y="364"/>
                    <a:pt x="587" y="364"/>
                  </a:cubicBezTo>
                  <a:cubicBezTo>
                    <a:pt x="585" y="359"/>
                    <a:pt x="585" y="359"/>
                    <a:pt x="585" y="359"/>
                  </a:cubicBezTo>
                  <a:cubicBezTo>
                    <a:pt x="586" y="359"/>
                    <a:pt x="586" y="358"/>
                    <a:pt x="587" y="359"/>
                  </a:cubicBezTo>
                  <a:cubicBezTo>
                    <a:pt x="588" y="359"/>
                    <a:pt x="589" y="359"/>
                    <a:pt x="590" y="359"/>
                  </a:cubicBezTo>
                  <a:cubicBezTo>
                    <a:pt x="591" y="359"/>
                    <a:pt x="591" y="359"/>
                    <a:pt x="592" y="359"/>
                  </a:cubicBezTo>
                  <a:lnTo>
                    <a:pt x="592" y="365"/>
                  </a:lnTo>
                  <a:close/>
                  <a:moveTo>
                    <a:pt x="212" y="364"/>
                  </a:moveTo>
                  <a:cubicBezTo>
                    <a:pt x="212" y="363"/>
                    <a:pt x="211" y="363"/>
                    <a:pt x="211" y="363"/>
                  </a:cubicBezTo>
                  <a:cubicBezTo>
                    <a:pt x="211" y="363"/>
                    <a:pt x="212" y="363"/>
                    <a:pt x="212" y="363"/>
                  </a:cubicBezTo>
                  <a:cubicBezTo>
                    <a:pt x="209" y="358"/>
                    <a:pt x="209" y="358"/>
                    <a:pt x="209" y="358"/>
                  </a:cubicBezTo>
                  <a:cubicBezTo>
                    <a:pt x="209" y="358"/>
                    <a:pt x="209" y="358"/>
                    <a:pt x="209" y="359"/>
                  </a:cubicBezTo>
                  <a:cubicBezTo>
                    <a:pt x="203" y="357"/>
                    <a:pt x="203" y="357"/>
                    <a:pt x="203" y="357"/>
                  </a:cubicBezTo>
                  <a:cubicBezTo>
                    <a:pt x="204" y="356"/>
                    <a:pt x="205" y="355"/>
                    <a:pt x="205" y="354"/>
                  </a:cubicBezTo>
                  <a:cubicBezTo>
                    <a:pt x="206" y="353"/>
                    <a:pt x="206" y="352"/>
                    <a:pt x="206" y="352"/>
                  </a:cubicBezTo>
                  <a:cubicBezTo>
                    <a:pt x="212" y="353"/>
                    <a:pt x="212" y="353"/>
                    <a:pt x="212" y="353"/>
                  </a:cubicBezTo>
                  <a:cubicBezTo>
                    <a:pt x="211" y="355"/>
                    <a:pt x="211" y="356"/>
                    <a:pt x="210" y="357"/>
                  </a:cubicBezTo>
                  <a:cubicBezTo>
                    <a:pt x="210" y="357"/>
                    <a:pt x="210" y="357"/>
                    <a:pt x="209" y="358"/>
                  </a:cubicBezTo>
                  <a:cubicBezTo>
                    <a:pt x="213" y="356"/>
                    <a:pt x="216" y="358"/>
                    <a:pt x="217" y="362"/>
                  </a:cubicBezTo>
                  <a:lnTo>
                    <a:pt x="212" y="364"/>
                  </a:lnTo>
                  <a:close/>
                  <a:moveTo>
                    <a:pt x="367" y="363"/>
                  </a:moveTo>
                  <a:cubicBezTo>
                    <a:pt x="363" y="359"/>
                    <a:pt x="363" y="359"/>
                    <a:pt x="363" y="359"/>
                  </a:cubicBezTo>
                  <a:cubicBezTo>
                    <a:pt x="364" y="357"/>
                    <a:pt x="366" y="356"/>
                    <a:pt x="368" y="355"/>
                  </a:cubicBezTo>
                  <a:cubicBezTo>
                    <a:pt x="371" y="359"/>
                    <a:pt x="371" y="359"/>
                    <a:pt x="371" y="359"/>
                  </a:cubicBezTo>
                  <a:cubicBezTo>
                    <a:pt x="369" y="361"/>
                    <a:pt x="368" y="362"/>
                    <a:pt x="367" y="363"/>
                  </a:cubicBezTo>
                  <a:close/>
                  <a:moveTo>
                    <a:pt x="286" y="361"/>
                  </a:moveTo>
                  <a:cubicBezTo>
                    <a:pt x="285" y="355"/>
                    <a:pt x="285" y="355"/>
                    <a:pt x="285" y="355"/>
                  </a:cubicBezTo>
                  <a:cubicBezTo>
                    <a:pt x="287" y="355"/>
                    <a:pt x="288" y="355"/>
                    <a:pt x="290" y="354"/>
                  </a:cubicBezTo>
                  <a:cubicBezTo>
                    <a:pt x="291" y="360"/>
                    <a:pt x="291" y="360"/>
                    <a:pt x="291" y="360"/>
                  </a:cubicBezTo>
                  <a:cubicBezTo>
                    <a:pt x="289" y="361"/>
                    <a:pt x="287" y="361"/>
                    <a:pt x="286" y="361"/>
                  </a:cubicBezTo>
                  <a:close/>
                  <a:moveTo>
                    <a:pt x="604" y="360"/>
                  </a:moveTo>
                  <a:cubicBezTo>
                    <a:pt x="602" y="355"/>
                    <a:pt x="602" y="355"/>
                    <a:pt x="602" y="355"/>
                  </a:cubicBezTo>
                  <a:cubicBezTo>
                    <a:pt x="605" y="353"/>
                    <a:pt x="608" y="353"/>
                    <a:pt x="608" y="353"/>
                  </a:cubicBezTo>
                  <a:cubicBezTo>
                    <a:pt x="608" y="359"/>
                    <a:pt x="608" y="359"/>
                    <a:pt x="608" y="359"/>
                  </a:cubicBezTo>
                  <a:cubicBezTo>
                    <a:pt x="608" y="359"/>
                    <a:pt x="606" y="359"/>
                    <a:pt x="604" y="360"/>
                  </a:cubicBezTo>
                  <a:close/>
                  <a:moveTo>
                    <a:pt x="337" y="360"/>
                  </a:moveTo>
                  <a:cubicBezTo>
                    <a:pt x="337" y="360"/>
                    <a:pt x="336" y="359"/>
                    <a:pt x="335" y="359"/>
                  </a:cubicBezTo>
                  <a:cubicBezTo>
                    <a:pt x="334" y="358"/>
                    <a:pt x="333" y="358"/>
                    <a:pt x="332" y="357"/>
                  </a:cubicBezTo>
                  <a:cubicBezTo>
                    <a:pt x="335" y="352"/>
                    <a:pt x="335" y="352"/>
                    <a:pt x="335" y="352"/>
                  </a:cubicBezTo>
                  <a:cubicBezTo>
                    <a:pt x="336" y="353"/>
                    <a:pt x="337" y="353"/>
                    <a:pt x="337" y="353"/>
                  </a:cubicBezTo>
                  <a:cubicBezTo>
                    <a:pt x="338" y="354"/>
                    <a:pt x="339" y="354"/>
                    <a:pt x="340" y="355"/>
                  </a:cubicBezTo>
                  <a:lnTo>
                    <a:pt x="337" y="360"/>
                  </a:lnTo>
                  <a:close/>
                  <a:moveTo>
                    <a:pt x="433" y="359"/>
                  </a:moveTo>
                  <a:cubicBezTo>
                    <a:pt x="432" y="358"/>
                    <a:pt x="430" y="355"/>
                    <a:pt x="430" y="352"/>
                  </a:cubicBezTo>
                  <a:cubicBezTo>
                    <a:pt x="433" y="352"/>
                    <a:pt x="433" y="352"/>
                    <a:pt x="433" y="352"/>
                  </a:cubicBezTo>
                  <a:cubicBezTo>
                    <a:pt x="436" y="352"/>
                    <a:pt x="436" y="352"/>
                    <a:pt x="436" y="352"/>
                  </a:cubicBezTo>
                  <a:cubicBezTo>
                    <a:pt x="436" y="353"/>
                    <a:pt x="437" y="354"/>
                    <a:pt x="438" y="356"/>
                  </a:cubicBezTo>
                  <a:lnTo>
                    <a:pt x="433" y="359"/>
                  </a:lnTo>
                  <a:close/>
                  <a:moveTo>
                    <a:pt x="303" y="358"/>
                  </a:moveTo>
                  <a:cubicBezTo>
                    <a:pt x="302" y="352"/>
                    <a:pt x="302" y="352"/>
                    <a:pt x="302" y="352"/>
                  </a:cubicBezTo>
                  <a:cubicBezTo>
                    <a:pt x="303" y="352"/>
                    <a:pt x="304" y="352"/>
                    <a:pt x="305" y="352"/>
                  </a:cubicBezTo>
                  <a:cubicBezTo>
                    <a:pt x="306" y="351"/>
                    <a:pt x="306" y="351"/>
                    <a:pt x="307" y="351"/>
                  </a:cubicBezTo>
                  <a:cubicBezTo>
                    <a:pt x="309" y="356"/>
                    <a:pt x="309" y="356"/>
                    <a:pt x="309" y="356"/>
                  </a:cubicBezTo>
                  <a:cubicBezTo>
                    <a:pt x="308" y="357"/>
                    <a:pt x="307" y="357"/>
                    <a:pt x="306" y="357"/>
                  </a:cubicBezTo>
                  <a:cubicBezTo>
                    <a:pt x="305" y="357"/>
                    <a:pt x="304" y="358"/>
                    <a:pt x="303" y="358"/>
                  </a:cubicBezTo>
                  <a:close/>
                  <a:moveTo>
                    <a:pt x="381" y="354"/>
                  </a:moveTo>
                  <a:cubicBezTo>
                    <a:pt x="378" y="348"/>
                    <a:pt x="378" y="348"/>
                    <a:pt x="378" y="348"/>
                  </a:cubicBezTo>
                  <a:cubicBezTo>
                    <a:pt x="380" y="348"/>
                    <a:pt x="381" y="347"/>
                    <a:pt x="383" y="346"/>
                  </a:cubicBezTo>
                  <a:cubicBezTo>
                    <a:pt x="386" y="351"/>
                    <a:pt x="386" y="351"/>
                    <a:pt x="386" y="351"/>
                  </a:cubicBezTo>
                  <a:cubicBezTo>
                    <a:pt x="384" y="352"/>
                    <a:pt x="382" y="353"/>
                    <a:pt x="381" y="354"/>
                  </a:cubicBezTo>
                  <a:close/>
                  <a:moveTo>
                    <a:pt x="320" y="352"/>
                  </a:moveTo>
                  <a:cubicBezTo>
                    <a:pt x="318" y="347"/>
                    <a:pt x="318" y="347"/>
                    <a:pt x="318" y="347"/>
                  </a:cubicBezTo>
                  <a:cubicBezTo>
                    <a:pt x="318" y="346"/>
                    <a:pt x="318" y="346"/>
                    <a:pt x="318" y="346"/>
                  </a:cubicBezTo>
                  <a:cubicBezTo>
                    <a:pt x="321" y="345"/>
                    <a:pt x="323" y="345"/>
                    <a:pt x="324" y="345"/>
                  </a:cubicBezTo>
                  <a:cubicBezTo>
                    <a:pt x="324" y="351"/>
                    <a:pt x="324" y="351"/>
                    <a:pt x="324" y="351"/>
                  </a:cubicBezTo>
                  <a:cubicBezTo>
                    <a:pt x="324" y="351"/>
                    <a:pt x="324" y="351"/>
                    <a:pt x="324" y="351"/>
                  </a:cubicBezTo>
                  <a:cubicBezTo>
                    <a:pt x="324" y="351"/>
                    <a:pt x="322" y="351"/>
                    <a:pt x="321" y="351"/>
                  </a:cubicBezTo>
                  <a:lnTo>
                    <a:pt x="320" y="352"/>
                  </a:lnTo>
                  <a:close/>
                  <a:moveTo>
                    <a:pt x="396" y="346"/>
                  </a:moveTo>
                  <a:cubicBezTo>
                    <a:pt x="394" y="341"/>
                    <a:pt x="394" y="341"/>
                    <a:pt x="394" y="341"/>
                  </a:cubicBezTo>
                  <a:cubicBezTo>
                    <a:pt x="396" y="340"/>
                    <a:pt x="398" y="339"/>
                    <a:pt x="400" y="339"/>
                  </a:cubicBezTo>
                  <a:cubicBezTo>
                    <a:pt x="401" y="344"/>
                    <a:pt x="401" y="344"/>
                    <a:pt x="401" y="344"/>
                  </a:cubicBezTo>
                  <a:cubicBezTo>
                    <a:pt x="400" y="345"/>
                    <a:pt x="398" y="345"/>
                    <a:pt x="396" y="346"/>
                  </a:cubicBezTo>
                  <a:close/>
                  <a:moveTo>
                    <a:pt x="432" y="343"/>
                  </a:moveTo>
                  <a:cubicBezTo>
                    <a:pt x="432" y="343"/>
                    <a:pt x="432" y="342"/>
                    <a:pt x="430" y="342"/>
                  </a:cubicBezTo>
                  <a:cubicBezTo>
                    <a:pt x="429" y="342"/>
                    <a:pt x="429" y="342"/>
                    <a:pt x="429" y="342"/>
                  </a:cubicBezTo>
                  <a:cubicBezTo>
                    <a:pt x="430" y="336"/>
                    <a:pt x="430" y="336"/>
                    <a:pt x="430" y="336"/>
                  </a:cubicBezTo>
                  <a:cubicBezTo>
                    <a:pt x="431" y="336"/>
                    <a:pt x="431" y="336"/>
                    <a:pt x="431" y="336"/>
                  </a:cubicBezTo>
                  <a:cubicBezTo>
                    <a:pt x="434" y="337"/>
                    <a:pt x="436" y="338"/>
                    <a:pt x="437" y="339"/>
                  </a:cubicBezTo>
                  <a:lnTo>
                    <a:pt x="432" y="343"/>
                  </a:lnTo>
                  <a:close/>
                  <a:moveTo>
                    <a:pt x="212" y="342"/>
                  </a:moveTo>
                  <a:cubicBezTo>
                    <a:pt x="206" y="340"/>
                    <a:pt x="206" y="340"/>
                    <a:pt x="206" y="340"/>
                  </a:cubicBezTo>
                  <a:cubicBezTo>
                    <a:pt x="206" y="340"/>
                    <a:pt x="207" y="339"/>
                    <a:pt x="207" y="338"/>
                  </a:cubicBezTo>
                  <a:cubicBezTo>
                    <a:pt x="207" y="337"/>
                    <a:pt x="207" y="336"/>
                    <a:pt x="207" y="335"/>
                  </a:cubicBezTo>
                  <a:cubicBezTo>
                    <a:pt x="213" y="336"/>
                    <a:pt x="213" y="336"/>
                    <a:pt x="213" y="336"/>
                  </a:cubicBezTo>
                  <a:cubicBezTo>
                    <a:pt x="213" y="337"/>
                    <a:pt x="213" y="338"/>
                    <a:pt x="212" y="339"/>
                  </a:cubicBezTo>
                  <a:cubicBezTo>
                    <a:pt x="212" y="340"/>
                    <a:pt x="212" y="341"/>
                    <a:pt x="212" y="342"/>
                  </a:cubicBezTo>
                  <a:close/>
                  <a:moveTo>
                    <a:pt x="412" y="341"/>
                  </a:moveTo>
                  <a:cubicBezTo>
                    <a:pt x="411" y="336"/>
                    <a:pt x="411" y="336"/>
                    <a:pt x="411" y="336"/>
                  </a:cubicBezTo>
                  <a:cubicBezTo>
                    <a:pt x="414" y="335"/>
                    <a:pt x="416" y="335"/>
                    <a:pt x="418" y="335"/>
                  </a:cubicBezTo>
                  <a:cubicBezTo>
                    <a:pt x="418" y="341"/>
                    <a:pt x="418" y="341"/>
                    <a:pt x="418" y="341"/>
                  </a:cubicBezTo>
                  <a:cubicBezTo>
                    <a:pt x="416" y="341"/>
                    <a:pt x="414" y="341"/>
                    <a:pt x="412" y="341"/>
                  </a:cubicBezTo>
                  <a:close/>
                  <a:moveTo>
                    <a:pt x="206" y="330"/>
                  </a:moveTo>
                  <a:cubicBezTo>
                    <a:pt x="205" y="329"/>
                    <a:pt x="203" y="329"/>
                    <a:pt x="201" y="329"/>
                  </a:cubicBezTo>
                  <a:cubicBezTo>
                    <a:pt x="202" y="323"/>
                    <a:pt x="202" y="323"/>
                    <a:pt x="202" y="323"/>
                  </a:cubicBezTo>
                  <a:cubicBezTo>
                    <a:pt x="204" y="323"/>
                    <a:pt x="206" y="324"/>
                    <a:pt x="207" y="324"/>
                  </a:cubicBezTo>
                  <a:lnTo>
                    <a:pt x="206" y="330"/>
                  </a:lnTo>
                  <a:close/>
                  <a:moveTo>
                    <a:pt x="188" y="327"/>
                  </a:moveTo>
                  <a:cubicBezTo>
                    <a:pt x="186" y="325"/>
                    <a:pt x="185" y="323"/>
                    <a:pt x="185" y="320"/>
                  </a:cubicBezTo>
                  <a:cubicBezTo>
                    <a:pt x="190" y="318"/>
                    <a:pt x="190" y="318"/>
                    <a:pt x="190" y="318"/>
                  </a:cubicBezTo>
                  <a:cubicBezTo>
                    <a:pt x="190" y="319"/>
                    <a:pt x="190" y="319"/>
                    <a:pt x="190" y="319"/>
                  </a:cubicBezTo>
                  <a:cubicBezTo>
                    <a:pt x="191" y="320"/>
                    <a:pt x="191" y="321"/>
                    <a:pt x="191" y="322"/>
                  </a:cubicBezTo>
                  <a:lnTo>
                    <a:pt x="188" y="327"/>
                  </a:lnTo>
                  <a:close/>
                  <a:moveTo>
                    <a:pt x="176" y="316"/>
                  </a:moveTo>
                  <a:cubicBezTo>
                    <a:pt x="174" y="315"/>
                    <a:pt x="172" y="312"/>
                    <a:pt x="171" y="310"/>
                  </a:cubicBezTo>
                  <a:cubicBezTo>
                    <a:pt x="177" y="309"/>
                    <a:pt x="177" y="309"/>
                    <a:pt x="177" y="309"/>
                  </a:cubicBezTo>
                  <a:cubicBezTo>
                    <a:pt x="177" y="309"/>
                    <a:pt x="178" y="311"/>
                    <a:pt x="179" y="311"/>
                  </a:cubicBezTo>
                  <a:lnTo>
                    <a:pt x="176" y="316"/>
                  </a:lnTo>
                  <a:close/>
                  <a:moveTo>
                    <a:pt x="172" y="300"/>
                  </a:moveTo>
                  <a:cubicBezTo>
                    <a:pt x="172" y="299"/>
                    <a:pt x="172" y="298"/>
                    <a:pt x="171" y="298"/>
                  </a:cubicBezTo>
                  <a:cubicBezTo>
                    <a:pt x="171" y="297"/>
                    <a:pt x="171" y="297"/>
                    <a:pt x="171" y="297"/>
                  </a:cubicBezTo>
                  <a:cubicBezTo>
                    <a:pt x="171" y="297"/>
                    <a:pt x="172" y="298"/>
                    <a:pt x="172" y="298"/>
                  </a:cubicBezTo>
                  <a:cubicBezTo>
                    <a:pt x="171" y="292"/>
                    <a:pt x="171" y="292"/>
                    <a:pt x="171" y="292"/>
                  </a:cubicBezTo>
                  <a:cubicBezTo>
                    <a:pt x="174" y="291"/>
                    <a:pt x="176" y="294"/>
                    <a:pt x="176" y="295"/>
                  </a:cubicBezTo>
                  <a:cubicBezTo>
                    <a:pt x="177" y="295"/>
                    <a:pt x="177" y="296"/>
                    <a:pt x="178" y="297"/>
                  </a:cubicBezTo>
                  <a:lnTo>
                    <a:pt x="172" y="300"/>
                  </a:lnTo>
                  <a:close/>
                  <a:moveTo>
                    <a:pt x="158" y="295"/>
                  </a:moveTo>
                  <a:cubicBezTo>
                    <a:pt x="157" y="294"/>
                    <a:pt x="157" y="294"/>
                    <a:pt x="156" y="293"/>
                  </a:cubicBezTo>
                  <a:cubicBezTo>
                    <a:pt x="155" y="292"/>
                    <a:pt x="155" y="292"/>
                    <a:pt x="154" y="291"/>
                  </a:cubicBezTo>
                  <a:cubicBezTo>
                    <a:pt x="154" y="291"/>
                    <a:pt x="154" y="291"/>
                    <a:pt x="154" y="291"/>
                  </a:cubicBezTo>
                  <a:cubicBezTo>
                    <a:pt x="157" y="287"/>
                    <a:pt x="157" y="287"/>
                    <a:pt x="157" y="287"/>
                  </a:cubicBezTo>
                  <a:cubicBezTo>
                    <a:pt x="158" y="287"/>
                    <a:pt x="158" y="287"/>
                    <a:pt x="158" y="287"/>
                  </a:cubicBezTo>
                  <a:cubicBezTo>
                    <a:pt x="158" y="287"/>
                    <a:pt x="159" y="288"/>
                    <a:pt x="160" y="289"/>
                  </a:cubicBezTo>
                  <a:cubicBezTo>
                    <a:pt x="160" y="289"/>
                    <a:pt x="161" y="290"/>
                    <a:pt x="162" y="290"/>
                  </a:cubicBezTo>
                  <a:lnTo>
                    <a:pt x="158" y="295"/>
                  </a:lnTo>
                  <a:close/>
                  <a:moveTo>
                    <a:pt x="145" y="284"/>
                  </a:moveTo>
                  <a:cubicBezTo>
                    <a:pt x="142" y="282"/>
                    <a:pt x="142" y="282"/>
                    <a:pt x="142" y="282"/>
                  </a:cubicBezTo>
                  <a:cubicBezTo>
                    <a:pt x="141" y="281"/>
                    <a:pt x="141" y="281"/>
                    <a:pt x="140" y="280"/>
                  </a:cubicBezTo>
                  <a:cubicBezTo>
                    <a:pt x="143" y="275"/>
                    <a:pt x="143" y="275"/>
                    <a:pt x="143" y="275"/>
                  </a:cubicBezTo>
                  <a:cubicBezTo>
                    <a:pt x="144" y="276"/>
                    <a:pt x="145" y="276"/>
                    <a:pt x="146" y="277"/>
                  </a:cubicBezTo>
                  <a:cubicBezTo>
                    <a:pt x="148" y="279"/>
                    <a:pt x="148" y="279"/>
                    <a:pt x="148" y="279"/>
                  </a:cubicBezTo>
                  <a:lnTo>
                    <a:pt x="145" y="284"/>
                  </a:lnTo>
                  <a:close/>
                  <a:moveTo>
                    <a:pt x="125" y="279"/>
                  </a:moveTo>
                  <a:cubicBezTo>
                    <a:pt x="125" y="274"/>
                    <a:pt x="125" y="274"/>
                    <a:pt x="125" y="274"/>
                  </a:cubicBezTo>
                  <a:cubicBezTo>
                    <a:pt x="124" y="274"/>
                    <a:pt x="124" y="274"/>
                    <a:pt x="124" y="275"/>
                  </a:cubicBezTo>
                  <a:cubicBezTo>
                    <a:pt x="122" y="269"/>
                    <a:pt x="122" y="269"/>
                    <a:pt x="122" y="269"/>
                  </a:cubicBezTo>
                  <a:cubicBezTo>
                    <a:pt x="123" y="269"/>
                    <a:pt x="124" y="268"/>
                    <a:pt x="125" y="268"/>
                  </a:cubicBezTo>
                  <a:cubicBezTo>
                    <a:pt x="127" y="268"/>
                    <a:pt x="127" y="268"/>
                    <a:pt x="127" y="268"/>
                  </a:cubicBezTo>
                  <a:cubicBezTo>
                    <a:pt x="127" y="268"/>
                    <a:pt x="128" y="268"/>
                    <a:pt x="128" y="268"/>
                  </a:cubicBezTo>
                  <a:cubicBezTo>
                    <a:pt x="129" y="273"/>
                    <a:pt x="129" y="273"/>
                    <a:pt x="129" y="273"/>
                  </a:cubicBezTo>
                  <a:cubicBezTo>
                    <a:pt x="130" y="273"/>
                    <a:pt x="130" y="273"/>
                    <a:pt x="130" y="273"/>
                  </a:cubicBezTo>
                  <a:cubicBezTo>
                    <a:pt x="131" y="276"/>
                    <a:pt x="131" y="276"/>
                    <a:pt x="131" y="276"/>
                  </a:cubicBezTo>
                  <a:cubicBezTo>
                    <a:pt x="131" y="279"/>
                    <a:pt x="131" y="279"/>
                    <a:pt x="131" y="279"/>
                  </a:cubicBezTo>
                  <a:cubicBezTo>
                    <a:pt x="130" y="279"/>
                    <a:pt x="130" y="279"/>
                    <a:pt x="130" y="279"/>
                  </a:cubicBezTo>
                  <a:cubicBezTo>
                    <a:pt x="128" y="279"/>
                    <a:pt x="126" y="279"/>
                    <a:pt x="125" y="279"/>
                  </a:cubicBezTo>
                  <a:close/>
                  <a:moveTo>
                    <a:pt x="140" y="268"/>
                  </a:moveTo>
                  <a:cubicBezTo>
                    <a:pt x="138" y="262"/>
                    <a:pt x="138" y="262"/>
                    <a:pt x="138" y="262"/>
                  </a:cubicBezTo>
                  <a:cubicBezTo>
                    <a:pt x="138" y="262"/>
                    <a:pt x="138" y="262"/>
                    <a:pt x="138" y="262"/>
                  </a:cubicBezTo>
                  <a:cubicBezTo>
                    <a:pt x="140" y="261"/>
                    <a:pt x="142" y="261"/>
                    <a:pt x="143" y="260"/>
                  </a:cubicBezTo>
                  <a:cubicBezTo>
                    <a:pt x="146" y="265"/>
                    <a:pt x="146" y="265"/>
                    <a:pt x="146" y="265"/>
                  </a:cubicBezTo>
                  <a:cubicBezTo>
                    <a:pt x="144" y="266"/>
                    <a:pt x="143" y="267"/>
                    <a:pt x="140" y="268"/>
                  </a:cubicBezTo>
                  <a:close/>
                  <a:moveTo>
                    <a:pt x="155" y="257"/>
                  </a:moveTo>
                  <a:cubicBezTo>
                    <a:pt x="151" y="253"/>
                    <a:pt x="151" y="253"/>
                    <a:pt x="151" y="253"/>
                  </a:cubicBezTo>
                  <a:cubicBezTo>
                    <a:pt x="153" y="252"/>
                    <a:pt x="153" y="251"/>
                    <a:pt x="154" y="250"/>
                  </a:cubicBezTo>
                  <a:cubicBezTo>
                    <a:pt x="155" y="249"/>
                    <a:pt x="155" y="249"/>
                    <a:pt x="155" y="249"/>
                  </a:cubicBezTo>
                  <a:cubicBezTo>
                    <a:pt x="160" y="253"/>
                    <a:pt x="160" y="253"/>
                    <a:pt x="160" y="253"/>
                  </a:cubicBezTo>
                  <a:cubicBezTo>
                    <a:pt x="159" y="254"/>
                    <a:pt x="159" y="254"/>
                    <a:pt x="159" y="254"/>
                  </a:cubicBezTo>
                  <a:cubicBezTo>
                    <a:pt x="158" y="255"/>
                    <a:pt x="157" y="256"/>
                    <a:pt x="155" y="257"/>
                  </a:cubicBezTo>
                  <a:close/>
                  <a:moveTo>
                    <a:pt x="168" y="245"/>
                  </a:moveTo>
                  <a:cubicBezTo>
                    <a:pt x="163" y="241"/>
                    <a:pt x="163" y="241"/>
                    <a:pt x="163" y="241"/>
                  </a:cubicBezTo>
                  <a:cubicBezTo>
                    <a:pt x="164" y="241"/>
                    <a:pt x="164" y="240"/>
                    <a:pt x="164" y="237"/>
                  </a:cubicBezTo>
                  <a:cubicBezTo>
                    <a:pt x="170" y="237"/>
                    <a:pt x="170" y="237"/>
                    <a:pt x="170" y="237"/>
                  </a:cubicBezTo>
                  <a:cubicBezTo>
                    <a:pt x="170" y="240"/>
                    <a:pt x="170" y="243"/>
                    <a:pt x="168" y="245"/>
                  </a:cubicBezTo>
                  <a:close/>
                  <a:moveTo>
                    <a:pt x="172" y="227"/>
                  </a:moveTo>
                  <a:cubicBezTo>
                    <a:pt x="166" y="225"/>
                    <a:pt x="166" y="225"/>
                    <a:pt x="166" y="225"/>
                  </a:cubicBezTo>
                  <a:cubicBezTo>
                    <a:pt x="168" y="222"/>
                    <a:pt x="169" y="221"/>
                    <a:pt x="171" y="219"/>
                  </a:cubicBezTo>
                  <a:cubicBezTo>
                    <a:pt x="174" y="224"/>
                    <a:pt x="174" y="224"/>
                    <a:pt x="174" y="224"/>
                  </a:cubicBezTo>
                  <a:cubicBezTo>
                    <a:pt x="173" y="225"/>
                    <a:pt x="172" y="226"/>
                    <a:pt x="172" y="227"/>
                  </a:cubicBezTo>
                  <a:close/>
                  <a:moveTo>
                    <a:pt x="181" y="213"/>
                  </a:moveTo>
                  <a:cubicBezTo>
                    <a:pt x="176" y="211"/>
                    <a:pt x="176" y="211"/>
                    <a:pt x="176" y="211"/>
                  </a:cubicBezTo>
                  <a:cubicBezTo>
                    <a:pt x="176" y="211"/>
                    <a:pt x="176" y="211"/>
                    <a:pt x="176" y="210"/>
                  </a:cubicBezTo>
                  <a:cubicBezTo>
                    <a:pt x="177" y="209"/>
                    <a:pt x="177" y="208"/>
                    <a:pt x="177" y="206"/>
                  </a:cubicBezTo>
                  <a:cubicBezTo>
                    <a:pt x="183" y="207"/>
                    <a:pt x="183" y="207"/>
                    <a:pt x="183" y="207"/>
                  </a:cubicBezTo>
                  <a:cubicBezTo>
                    <a:pt x="183" y="208"/>
                    <a:pt x="182" y="210"/>
                    <a:pt x="182" y="212"/>
                  </a:cubicBezTo>
                  <a:cubicBezTo>
                    <a:pt x="182" y="212"/>
                    <a:pt x="181" y="213"/>
                    <a:pt x="181" y="213"/>
                  </a:cubicBezTo>
                  <a:close/>
                  <a:moveTo>
                    <a:pt x="57" y="205"/>
                  </a:moveTo>
                  <a:cubicBezTo>
                    <a:pt x="55" y="200"/>
                    <a:pt x="55" y="200"/>
                    <a:pt x="55" y="200"/>
                  </a:cubicBezTo>
                  <a:cubicBezTo>
                    <a:pt x="56" y="199"/>
                    <a:pt x="58" y="199"/>
                    <a:pt x="60" y="198"/>
                  </a:cubicBezTo>
                  <a:cubicBezTo>
                    <a:pt x="62" y="203"/>
                    <a:pt x="62" y="203"/>
                    <a:pt x="62" y="203"/>
                  </a:cubicBezTo>
                  <a:cubicBezTo>
                    <a:pt x="60" y="204"/>
                    <a:pt x="58" y="205"/>
                    <a:pt x="57" y="205"/>
                  </a:cubicBezTo>
                  <a:close/>
                  <a:moveTo>
                    <a:pt x="106" y="200"/>
                  </a:moveTo>
                  <a:cubicBezTo>
                    <a:pt x="105" y="200"/>
                    <a:pt x="105" y="200"/>
                    <a:pt x="105" y="200"/>
                  </a:cubicBezTo>
                  <a:cubicBezTo>
                    <a:pt x="104" y="200"/>
                    <a:pt x="104" y="200"/>
                    <a:pt x="104" y="200"/>
                  </a:cubicBezTo>
                  <a:cubicBezTo>
                    <a:pt x="103" y="200"/>
                    <a:pt x="102" y="200"/>
                    <a:pt x="100" y="199"/>
                  </a:cubicBezTo>
                  <a:cubicBezTo>
                    <a:pt x="103" y="194"/>
                    <a:pt x="103" y="194"/>
                    <a:pt x="103" y="194"/>
                  </a:cubicBezTo>
                  <a:cubicBezTo>
                    <a:pt x="103" y="194"/>
                    <a:pt x="104" y="194"/>
                    <a:pt x="104" y="194"/>
                  </a:cubicBezTo>
                  <a:cubicBezTo>
                    <a:pt x="105" y="194"/>
                    <a:pt x="105" y="194"/>
                    <a:pt x="106" y="194"/>
                  </a:cubicBezTo>
                  <a:cubicBezTo>
                    <a:pt x="105" y="195"/>
                    <a:pt x="104" y="195"/>
                    <a:pt x="104" y="195"/>
                  </a:cubicBezTo>
                  <a:cubicBezTo>
                    <a:pt x="109" y="197"/>
                    <a:pt x="109" y="197"/>
                    <a:pt x="109" y="197"/>
                  </a:cubicBezTo>
                  <a:cubicBezTo>
                    <a:pt x="108" y="200"/>
                    <a:pt x="107" y="200"/>
                    <a:pt x="106" y="200"/>
                  </a:cubicBezTo>
                  <a:close/>
                  <a:moveTo>
                    <a:pt x="81" y="200"/>
                  </a:moveTo>
                  <a:cubicBezTo>
                    <a:pt x="80" y="199"/>
                    <a:pt x="80" y="199"/>
                    <a:pt x="80" y="198"/>
                  </a:cubicBezTo>
                  <a:cubicBezTo>
                    <a:pt x="80" y="197"/>
                    <a:pt x="80" y="196"/>
                    <a:pt x="80" y="195"/>
                  </a:cubicBezTo>
                  <a:cubicBezTo>
                    <a:pt x="80" y="194"/>
                    <a:pt x="80" y="194"/>
                    <a:pt x="80" y="194"/>
                  </a:cubicBezTo>
                  <a:cubicBezTo>
                    <a:pt x="86" y="194"/>
                    <a:pt x="86" y="194"/>
                    <a:pt x="86" y="194"/>
                  </a:cubicBezTo>
                  <a:cubicBezTo>
                    <a:pt x="86" y="194"/>
                    <a:pt x="86" y="194"/>
                    <a:pt x="86" y="195"/>
                  </a:cubicBezTo>
                  <a:cubicBezTo>
                    <a:pt x="86" y="196"/>
                    <a:pt x="86" y="197"/>
                    <a:pt x="86" y="197"/>
                  </a:cubicBezTo>
                  <a:cubicBezTo>
                    <a:pt x="86" y="198"/>
                    <a:pt x="86" y="199"/>
                    <a:pt x="86" y="200"/>
                  </a:cubicBezTo>
                  <a:lnTo>
                    <a:pt x="81" y="200"/>
                  </a:lnTo>
                  <a:close/>
                  <a:moveTo>
                    <a:pt x="66" y="196"/>
                  </a:moveTo>
                  <a:cubicBezTo>
                    <a:pt x="64" y="191"/>
                    <a:pt x="64" y="191"/>
                    <a:pt x="64" y="191"/>
                  </a:cubicBezTo>
                  <a:cubicBezTo>
                    <a:pt x="69" y="189"/>
                    <a:pt x="69" y="189"/>
                    <a:pt x="69" y="189"/>
                  </a:cubicBezTo>
                  <a:cubicBezTo>
                    <a:pt x="72" y="194"/>
                    <a:pt x="72" y="194"/>
                    <a:pt x="72" y="194"/>
                  </a:cubicBezTo>
                  <a:lnTo>
                    <a:pt x="66" y="196"/>
                  </a:lnTo>
                  <a:close/>
                  <a:moveTo>
                    <a:pt x="56" y="196"/>
                  </a:moveTo>
                  <a:cubicBezTo>
                    <a:pt x="50" y="195"/>
                    <a:pt x="50" y="195"/>
                    <a:pt x="50" y="195"/>
                  </a:cubicBezTo>
                  <a:cubicBezTo>
                    <a:pt x="50" y="193"/>
                    <a:pt x="50" y="191"/>
                    <a:pt x="50" y="189"/>
                  </a:cubicBezTo>
                  <a:cubicBezTo>
                    <a:pt x="56" y="190"/>
                    <a:pt x="56" y="190"/>
                    <a:pt x="56" y="190"/>
                  </a:cubicBezTo>
                  <a:cubicBezTo>
                    <a:pt x="56" y="192"/>
                    <a:pt x="56" y="194"/>
                    <a:pt x="56" y="196"/>
                  </a:cubicBezTo>
                  <a:close/>
                  <a:moveTo>
                    <a:pt x="175" y="196"/>
                  </a:moveTo>
                  <a:cubicBezTo>
                    <a:pt x="175" y="194"/>
                    <a:pt x="174" y="193"/>
                    <a:pt x="173" y="192"/>
                  </a:cubicBezTo>
                  <a:cubicBezTo>
                    <a:pt x="178" y="188"/>
                    <a:pt x="178" y="188"/>
                    <a:pt x="178" y="188"/>
                  </a:cubicBezTo>
                  <a:cubicBezTo>
                    <a:pt x="179" y="190"/>
                    <a:pt x="181" y="192"/>
                    <a:pt x="181" y="195"/>
                  </a:cubicBezTo>
                  <a:lnTo>
                    <a:pt x="175" y="196"/>
                  </a:lnTo>
                  <a:close/>
                  <a:moveTo>
                    <a:pt x="74" y="195"/>
                  </a:moveTo>
                  <a:cubicBezTo>
                    <a:pt x="73" y="194"/>
                    <a:pt x="73" y="191"/>
                    <a:pt x="72" y="190"/>
                  </a:cubicBezTo>
                  <a:cubicBezTo>
                    <a:pt x="78" y="188"/>
                    <a:pt x="78" y="188"/>
                    <a:pt x="78" y="188"/>
                  </a:cubicBezTo>
                  <a:cubicBezTo>
                    <a:pt x="78" y="190"/>
                    <a:pt x="79" y="192"/>
                    <a:pt x="79" y="194"/>
                  </a:cubicBezTo>
                  <a:lnTo>
                    <a:pt x="74" y="195"/>
                  </a:lnTo>
                  <a:close/>
                  <a:moveTo>
                    <a:pt x="92" y="191"/>
                  </a:moveTo>
                  <a:cubicBezTo>
                    <a:pt x="91" y="185"/>
                    <a:pt x="91" y="185"/>
                    <a:pt x="91" y="185"/>
                  </a:cubicBezTo>
                  <a:cubicBezTo>
                    <a:pt x="92" y="185"/>
                    <a:pt x="93" y="185"/>
                    <a:pt x="95" y="184"/>
                  </a:cubicBezTo>
                  <a:cubicBezTo>
                    <a:pt x="96" y="183"/>
                    <a:pt x="97" y="183"/>
                    <a:pt x="99" y="184"/>
                  </a:cubicBezTo>
                  <a:cubicBezTo>
                    <a:pt x="96" y="189"/>
                    <a:pt x="96" y="189"/>
                    <a:pt x="96" y="189"/>
                  </a:cubicBezTo>
                  <a:cubicBezTo>
                    <a:pt x="97" y="189"/>
                    <a:pt x="97" y="189"/>
                    <a:pt x="97" y="189"/>
                  </a:cubicBezTo>
                  <a:cubicBezTo>
                    <a:pt x="95" y="190"/>
                    <a:pt x="93" y="190"/>
                    <a:pt x="92" y="191"/>
                  </a:cubicBezTo>
                  <a:close/>
                  <a:moveTo>
                    <a:pt x="131" y="189"/>
                  </a:moveTo>
                  <a:cubicBezTo>
                    <a:pt x="129" y="189"/>
                    <a:pt x="127" y="189"/>
                    <a:pt x="126" y="189"/>
                  </a:cubicBezTo>
                  <a:cubicBezTo>
                    <a:pt x="127" y="183"/>
                    <a:pt x="127" y="183"/>
                    <a:pt x="127" y="183"/>
                  </a:cubicBezTo>
                  <a:cubicBezTo>
                    <a:pt x="129" y="183"/>
                    <a:pt x="131" y="183"/>
                    <a:pt x="132" y="183"/>
                  </a:cubicBezTo>
                  <a:cubicBezTo>
                    <a:pt x="133" y="189"/>
                    <a:pt x="133" y="189"/>
                    <a:pt x="133" y="189"/>
                  </a:cubicBezTo>
                  <a:cubicBezTo>
                    <a:pt x="132" y="189"/>
                    <a:pt x="131" y="189"/>
                    <a:pt x="131" y="189"/>
                  </a:cubicBezTo>
                  <a:close/>
                  <a:moveTo>
                    <a:pt x="115" y="188"/>
                  </a:moveTo>
                  <a:cubicBezTo>
                    <a:pt x="109" y="187"/>
                    <a:pt x="109" y="187"/>
                    <a:pt x="109" y="187"/>
                  </a:cubicBezTo>
                  <a:cubicBezTo>
                    <a:pt x="110" y="187"/>
                    <a:pt x="110" y="187"/>
                    <a:pt x="110" y="187"/>
                  </a:cubicBezTo>
                  <a:cubicBezTo>
                    <a:pt x="110" y="184"/>
                    <a:pt x="112" y="181"/>
                    <a:pt x="115" y="180"/>
                  </a:cubicBezTo>
                  <a:cubicBezTo>
                    <a:pt x="116" y="186"/>
                    <a:pt x="116" y="186"/>
                    <a:pt x="116" y="186"/>
                  </a:cubicBezTo>
                  <a:cubicBezTo>
                    <a:pt x="116" y="186"/>
                    <a:pt x="116" y="186"/>
                    <a:pt x="115" y="187"/>
                  </a:cubicBezTo>
                  <a:lnTo>
                    <a:pt x="115" y="188"/>
                  </a:lnTo>
                  <a:close/>
                  <a:moveTo>
                    <a:pt x="164" y="187"/>
                  </a:moveTo>
                  <a:cubicBezTo>
                    <a:pt x="163" y="187"/>
                    <a:pt x="162" y="186"/>
                    <a:pt x="161" y="186"/>
                  </a:cubicBezTo>
                  <a:cubicBezTo>
                    <a:pt x="159" y="186"/>
                    <a:pt x="159" y="186"/>
                    <a:pt x="159" y="186"/>
                  </a:cubicBezTo>
                  <a:cubicBezTo>
                    <a:pt x="160" y="180"/>
                    <a:pt x="160" y="180"/>
                    <a:pt x="160" y="180"/>
                  </a:cubicBezTo>
                  <a:cubicBezTo>
                    <a:pt x="162" y="181"/>
                    <a:pt x="162" y="181"/>
                    <a:pt x="162" y="181"/>
                  </a:cubicBezTo>
                  <a:cubicBezTo>
                    <a:pt x="163" y="181"/>
                    <a:pt x="165" y="181"/>
                    <a:pt x="166" y="182"/>
                  </a:cubicBezTo>
                  <a:lnTo>
                    <a:pt x="164" y="187"/>
                  </a:lnTo>
                  <a:close/>
                  <a:moveTo>
                    <a:pt x="145" y="184"/>
                  </a:moveTo>
                  <a:cubicBezTo>
                    <a:pt x="141" y="180"/>
                    <a:pt x="141" y="180"/>
                    <a:pt x="141" y="180"/>
                  </a:cubicBezTo>
                  <a:cubicBezTo>
                    <a:pt x="141" y="180"/>
                    <a:pt x="142" y="180"/>
                    <a:pt x="142" y="180"/>
                  </a:cubicBezTo>
                  <a:cubicBezTo>
                    <a:pt x="143" y="179"/>
                    <a:pt x="144" y="177"/>
                    <a:pt x="147" y="177"/>
                  </a:cubicBezTo>
                  <a:cubicBezTo>
                    <a:pt x="147" y="177"/>
                    <a:pt x="148" y="177"/>
                    <a:pt x="149" y="178"/>
                  </a:cubicBezTo>
                  <a:cubicBezTo>
                    <a:pt x="148" y="183"/>
                    <a:pt x="148" y="183"/>
                    <a:pt x="148" y="183"/>
                  </a:cubicBezTo>
                  <a:cubicBezTo>
                    <a:pt x="147" y="183"/>
                    <a:pt x="147" y="183"/>
                    <a:pt x="147" y="183"/>
                  </a:cubicBezTo>
                  <a:cubicBezTo>
                    <a:pt x="146" y="183"/>
                    <a:pt x="146" y="184"/>
                    <a:pt x="146" y="184"/>
                  </a:cubicBezTo>
                  <a:cubicBezTo>
                    <a:pt x="146" y="184"/>
                    <a:pt x="146" y="184"/>
                    <a:pt x="145" y="184"/>
                  </a:cubicBezTo>
                  <a:close/>
                  <a:moveTo>
                    <a:pt x="57" y="178"/>
                  </a:moveTo>
                  <a:cubicBezTo>
                    <a:pt x="51" y="178"/>
                    <a:pt x="51" y="178"/>
                    <a:pt x="51" y="178"/>
                  </a:cubicBezTo>
                  <a:cubicBezTo>
                    <a:pt x="52" y="172"/>
                    <a:pt x="52" y="172"/>
                    <a:pt x="52" y="172"/>
                  </a:cubicBezTo>
                  <a:cubicBezTo>
                    <a:pt x="57" y="172"/>
                    <a:pt x="57" y="172"/>
                    <a:pt x="57" y="172"/>
                  </a:cubicBezTo>
                  <a:lnTo>
                    <a:pt x="57" y="178"/>
                  </a:lnTo>
                  <a:close/>
                  <a:moveTo>
                    <a:pt x="45" y="167"/>
                  </a:moveTo>
                  <a:cubicBezTo>
                    <a:pt x="44" y="166"/>
                    <a:pt x="42" y="164"/>
                    <a:pt x="40" y="163"/>
                  </a:cubicBezTo>
                  <a:cubicBezTo>
                    <a:pt x="45" y="159"/>
                    <a:pt x="45" y="159"/>
                    <a:pt x="45" y="159"/>
                  </a:cubicBezTo>
                  <a:cubicBezTo>
                    <a:pt x="46" y="160"/>
                    <a:pt x="47" y="161"/>
                    <a:pt x="49" y="162"/>
                  </a:cubicBezTo>
                  <a:lnTo>
                    <a:pt x="45" y="167"/>
                  </a:lnTo>
                  <a:close/>
                  <a:moveTo>
                    <a:pt x="32" y="154"/>
                  </a:moveTo>
                  <a:cubicBezTo>
                    <a:pt x="28" y="150"/>
                    <a:pt x="28" y="150"/>
                    <a:pt x="28" y="150"/>
                  </a:cubicBezTo>
                  <a:cubicBezTo>
                    <a:pt x="33" y="146"/>
                    <a:pt x="33" y="146"/>
                    <a:pt x="33" y="146"/>
                  </a:cubicBezTo>
                  <a:cubicBezTo>
                    <a:pt x="37" y="150"/>
                    <a:pt x="37" y="150"/>
                    <a:pt x="37" y="150"/>
                  </a:cubicBezTo>
                  <a:lnTo>
                    <a:pt x="32" y="154"/>
                  </a:lnTo>
                  <a:close/>
                  <a:moveTo>
                    <a:pt x="20" y="141"/>
                  </a:moveTo>
                  <a:cubicBezTo>
                    <a:pt x="16" y="137"/>
                    <a:pt x="16" y="137"/>
                    <a:pt x="16" y="137"/>
                  </a:cubicBezTo>
                  <a:cubicBezTo>
                    <a:pt x="21" y="133"/>
                    <a:pt x="21" y="133"/>
                    <a:pt x="21" y="133"/>
                  </a:cubicBezTo>
                  <a:cubicBezTo>
                    <a:pt x="25" y="137"/>
                    <a:pt x="25" y="137"/>
                    <a:pt x="25" y="137"/>
                  </a:cubicBezTo>
                  <a:lnTo>
                    <a:pt x="20" y="141"/>
                  </a:lnTo>
                  <a:close/>
                  <a:moveTo>
                    <a:pt x="8" y="129"/>
                  </a:moveTo>
                  <a:cubicBezTo>
                    <a:pt x="7" y="127"/>
                    <a:pt x="5" y="125"/>
                    <a:pt x="4" y="124"/>
                  </a:cubicBezTo>
                  <a:cubicBezTo>
                    <a:pt x="9" y="120"/>
                    <a:pt x="9" y="120"/>
                    <a:pt x="9" y="120"/>
                  </a:cubicBezTo>
                  <a:cubicBezTo>
                    <a:pt x="10" y="121"/>
                    <a:pt x="11" y="123"/>
                    <a:pt x="13" y="125"/>
                  </a:cubicBezTo>
                  <a:lnTo>
                    <a:pt x="8" y="129"/>
                  </a:lnTo>
                  <a:close/>
                  <a:moveTo>
                    <a:pt x="6" y="116"/>
                  </a:moveTo>
                  <a:cubicBezTo>
                    <a:pt x="3" y="111"/>
                    <a:pt x="3" y="111"/>
                    <a:pt x="3" y="111"/>
                  </a:cubicBezTo>
                  <a:cubicBezTo>
                    <a:pt x="4" y="110"/>
                    <a:pt x="5" y="109"/>
                    <a:pt x="6" y="109"/>
                  </a:cubicBezTo>
                  <a:cubicBezTo>
                    <a:pt x="8" y="108"/>
                    <a:pt x="8" y="108"/>
                    <a:pt x="8" y="108"/>
                  </a:cubicBezTo>
                  <a:cubicBezTo>
                    <a:pt x="11" y="113"/>
                    <a:pt x="11" y="113"/>
                    <a:pt x="11" y="113"/>
                  </a:cubicBezTo>
                  <a:cubicBezTo>
                    <a:pt x="9" y="114"/>
                    <a:pt x="9" y="114"/>
                    <a:pt x="9" y="114"/>
                  </a:cubicBezTo>
                  <a:cubicBezTo>
                    <a:pt x="8" y="114"/>
                    <a:pt x="7" y="115"/>
                    <a:pt x="6" y="116"/>
                  </a:cubicBezTo>
                  <a:close/>
                  <a:moveTo>
                    <a:pt x="21" y="107"/>
                  </a:moveTo>
                  <a:cubicBezTo>
                    <a:pt x="18" y="102"/>
                    <a:pt x="18" y="102"/>
                    <a:pt x="18" y="102"/>
                  </a:cubicBezTo>
                  <a:cubicBezTo>
                    <a:pt x="19" y="101"/>
                    <a:pt x="20" y="100"/>
                    <a:pt x="21" y="100"/>
                  </a:cubicBezTo>
                  <a:cubicBezTo>
                    <a:pt x="23" y="99"/>
                    <a:pt x="23" y="99"/>
                    <a:pt x="23" y="99"/>
                  </a:cubicBezTo>
                  <a:cubicBezTo>
                    <a:pt x="26" y="104"/>
                    <a:pt x="26" y="104"/>
                    <a:pt x="26" y="104"/>
                  </a:cubicBezTo>
                  <a:cubicBezTo>
                    <a:pt x="24" y="105"/>
                    <a:pt x="24" y="105"/>
                    <a:pt x="24" y="105"/>
                  </a:cubicBezTo>
                  <a:cubicBezTo>
                    <a:pt x="23" y="106"/>
                    <a:pt x="22" y="106"/>
                    <a:pt x="21" y="107"/>
                  </a:cubicBezTo>
                  <a:close/>
                  <a:moveTo>
                    <a:pt x="24" y="92"/>
                  </a:moveTo>
                  <a:cubicBezTo>
                    <a:pt x="23" y="91"/>
                    <a:pt x="23" y="89"/>
                    <a:pt x="22" y="87"/>
                  </a:cubicBezTo>
                  <a:cubicBezTo>
                    <a:pt x="28" y="85"/>
                    <a:pt x="28" y="85"/>
                    <a:pt x="28" y="85"/>
                  </a:cubicBezTo>
                  <a:cubicBezTo>
                    <a:pt x="28" y="87"/>
                    <a:pt x="29" y="89"/>
                    <a:pt x="29" y="91"/>
                  </a:cubicBezTo>
                  <a:lnTo>
                    <a:pt x="24" y="92"/>
                  </a:lnTo>
                  <a:close/>
                  <a:moveTo>
                    <a:pt x="19" y="75"/>
                  </a:moveTo>
                  <a:cubicBezTo>
                    <a:pt x="18" y="70"/>
                    <a:pt x="18" y="70"/>
                    <a:pt x="18" y="70"/>
                  </a:cubicBezTo>
                  <a:cubicBezTo>
                    <a:pt x="23" y="68"/>
                    <a:pt x="23" y="68"/>
                    <a:pt x="23" y="68"/>
                  </a:cubicBezTo>
                  <a:cubicBezTo>
                    <a:pt x="25" y="74"/>
                    <a:pt x="25" y="74"/>
                    <a:pt x="25" y="74"/>
                  </a:cubicBezTo>
                  <a:lnTo>
                    <a:pt x="19" y="75"/>
                  </a:lnTo>
                  <a:close/>
                  <a:moveTo>
                    <a:pt x="15" y="58"/>
                  </a:moveTo>
                  <a:cubicBezTo>
                    <a:pt x="13" y="53"/>
                    <a:pt x="13" y="53"/>
                    <a:pt x="13" y="53"/>
                  </a:cubicBezTo>
                  <a:cubicBezTo>
                    <a:pt x="19" y="51"/>
                    <a:pt x="19" y="51"/>
                    <a:pt x="19" y="51"/>
                  </a:cubicBezTo>
                  <a:cubicBezTo>
                    <a:pt x="20" y="57"/>
                    <a:pt x="20" y="57"/>
                    <a:pt x="20" y="57"/>
                  </a:cubicBezTo>
                  <a:lnTo>
                    <a:pt x="15" y="58"/>
                  </a:lnTo>
                  <a:close/>
                  <a:moveTo>
                    <a:pt x="10" y="41"/>
                  </a:moveTo>
                  <a:cubicBezTo>
                    <a:pt x="10" y="39"/>
                    <a:pt x="9" y="37"/>
                    <a:pt x="9" y="36"/>
                  </a:cubicBezTo>
                  <a:cubicBezTo>
                    <a:pt x="9" y="36"/>
                    <a:pt x="9" y="36"/>
                    <a:pt x="9" y="36"/>
                  </a:cubicBezTo>
                  <a:cubicBezTo>
                    <a:pt x="15" y="34"/>
                    <a:pt x="15" y="34"/>
                    <a:pt x="15" y="34"/>
                  </a:cubicBezTo>
                  <a:cubicBezTo>
                    <a:pt x="15" y="35"/>
                    <a:pt x="15" y="35"/>
                    <a:pt x="15" y="35"/>
                  </a:cubicBezTo>
                  <a:cubicBezTo>
                    <a:pt x="15" y="36"/>
                    <a:pt x="15" y="38"/>
                    <a:pt x="16" y="40"/>
                  </a:cubicBezTo>
                  <a:lnTo>
                    <a:pt x="10" y="41"/>
                  </a:lnTo>
                  <a:close/>
                  <a:moveTo>
                    <a:pt x="6" y="24"/>
                  </a:moveTo>
                  <a:cubicBezTo>
                    <a:pt x="4" y="19"/>
                    <a:pt x="4" y="19"/>
                    <a:pt x="4" y="19"/>
                  </a:cubicBezTo>
                  <a:cubicBezTo>
                    <a:pt x="10" y="17"/>
                    <a:pt x="10" y="17"/>
                    <a:pt x="10" y="17"/>
                  </a:cubicBezTo>
                  <a:cubicBezTo>
                    <a:pt x="12" y="23"/>
                    <a:pt x="12" y="23"/>
                    <a:pt x="12" y="23"/>
                  </a:cubicBezTo>
                  <a:lnTo>
                    <a:pt x="6" y="24"/>
                  </a:lnTo>
                  <a:close/>
                  <a:moveTo>
                    <a:pt x="1" y="7"/>
                  </a:moveTo>
                  <a:cubicBezTo>
                    <a:pt x="0" y="2"/>
                    <a:pt x="0" y="2"/>
                    <a:pt x="0" y="2"/>
                  </a:cubicBezTo>
                  <a:cubicBezTo>
                    <a:pt x="6" y="0"/>
                    <a:pt x="6" y="0"/>
                    <a:pt x="6" y="0"/>
                  </a:cubicBezTo>
                  <a:cubicBezTo>
                    <a:pt x="7" y="6"/>
                    <a:pt x="7" y="6"/>
                    <a:pt x="7" y="6"/>
                  </a:cubicBezTo>
                  <a:lnTo>
                    <a:pt x="1" y="7"/>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3" name="îşḷíďé">
              <a:extLst>
                <a:ext uri="{FF2B5EF4-FFF2-40B4-BE49-F238E27FC236}">
                  <a16:creationId xmlns:a16="http://schemas.microsoft.com/office/drawing/2014/main" id="{7234653D-C736-47FB-A081-E369448F8BBD}"/>
                </a:ext>
              </a:extLst>
            </p:cNvPr>
            <p:cNvSpPr/>
            <p:nvPr/>
          </p:nvSpPr>
          <p:spPr bwMode="auto">
            <a:xfrm>
              <a:off x="1546225" y="-4763"/>
              <a:ext cx="9094788" cy="6834188"/>
            </a:xfrm>
            <a:custGeom>
              <a:avLst/>
              <a:gdLst>
                <a:gd name="T0" fmla="*/ 1599 w 4240"/>
                <a:gd name="T1" fmla="*/ 2824 h 3190"/>
                <a:gd name="T2" fmla="*/ 1470 w 4240"/>
                <a:gd name="T3" fmla="*/ 2635 h 3190"/>
                <a:gd name="T4" fmla="*/ 1556 w 4240"/>
                <a:gd name="T5" fmla="*/ 2409 h 3190"/>
                <a:gd name="T6" fmla="*/ 1391 w 4240"/>
                <a:gd name="T7" fmla="*/ 2250 h 3190"/>
                <a:gd name="T8" fmla="*/ 960 w 4240"/>
                <a:gd name="T9" fmla="*/ 2198 h 3190"/>
                <a:gd name="T10" fmla="*/ 655 w 4240"/>
                <a:gd name="T11" fmla="*/ 2133 h 3190"/>
                <a:gd name="T12" fmla="*/ 471 w 4240"/>
                <a:gd name="T13" fmla="*/ 1967 h 3190"/>
                <a:gd name="T14" fmla="*/ 219 w 4240"/>
                <a:gd name="T15" fmla="*/ 1773 h 3190"/>
                <a:gd name="T16" fmla="*/ 194 w 4240"/>
                <a:gd name="T17" fmla="*/ 1502 h 3190"/>
                <a:gd name="T18" fmla="*/ 76 w 4240"/>
                <a:gd name="T19" fmla="*/ 1241 h 3190"/>
                <a:gd name="T20" fmla="*/ 92 w 4240"/>
                <a:gd name="T21" fmla="*/ 1175 h 3190"/>
                <a:gd name="T22" fmla="*/ 229 w 4240"/>
                <a:gd name="T23" fmla="*/ 1418 h 3190"/>
                <a:gd name="T24" fmla="*/ 139 w 4240"/>
                <a:gd name="T25" fmla="*/ 1667 h 3190"/>
                <a:gd name="T26" fmla="*/ 383 w 4240"/>
                <a:gd name="T27" fmla="*/ 1889 h 3190"/>
                <a:gd name="T28" fmla="*/ 575 w 4240"/>
                <a:gd name="T29" fmla="*/ 2068 h 3190"/>
                <a:gd name="T30" fmla="*/ 794 w 4240"/>
                <a:gd name="T31" fmla="*/ 2144 h 3190"/>
                <a:gd name="T32" fmla="*/ 1070 w 4240"/>
                <a:gd name="T33" fmla="*/ 2305 h 3190"/>
                <a:gd name="T34" fmla="*/ 1496 w 4240"/>
                <a:gd name="T35" fmla="*/ 2228 h 3190"/>
                <a:gd name="T36" fmla="*/ 1498 w 4240"/>
                <a:gd name="T37" fmla="*/ 2513 h 3190"/>
                <a:gd name="T38" fmla="*/ 1543 w 4240"/>
                <a:gd name="T39" fmla="*/ 2708 h 3190"/>
                <a:gd name="T40" fmla="*/ 1717 w 4240"/>
                <a:gd name="T41" fmla="*/ 2875 h 3190"/>
                <a:gd name="T42" fmla="*/ 1970 w 4240"/>
                <a:gd name="T43" fmla="*/ 2778 h 3190"/>
                <a:gd name="T44" fmla="*/ 2230 w 4240"/>
                <a:gd name="T45" fmla="*/ 2890 h 3190"/>
                <a:gd name="T46" fmla="*/ 2030 w 4240"/>
                <a:gd name="T47" fmla="*/ 2763 h 3190"/>
                <a:gd name="T48" fmla="*/ 1758 w 4240"/>
                <a:gd name="T49" fmla="*/ 2841 h 3190"/>
                <a:gd name="T50" fmla="*/ 406 w 4240"/>
                <a:gd name="T51" fmla="*/ 1913 h 3190"/>
                <a:gd name="T52" fmla="*/ 4151 w 4240"/>
                <a:gd name="T53" fmla="*/ 2572 h 3190"/>
                <a:gd name="T54" fmla="*/ 3461 w 4240"/>
                <a:gd name="T55" fmla="*/ 1124 h 3190"/>
                <a:gd name="T56" fmla="*/ 3625 w 4240"/>
                <a:gd name="T57" fmla="*/ 984 h 3190"/>
                <a:gd name="T58" fmla="*/ 3789 w 4240"/>
                <a:gd name="T59" fmla="*/ 756 h 3190"/>
                <a:gd name="T60" fmla="*/ 3924 w 4240"/>
                <a:gd name="T61" fmla="*/ 386 h 3190"/>
                <a:gd name="T62" fmla="*/ 3679 w 4240"/>
                <a:gd name="T63" fmla="*/ 391 h 3190"/>
                <a:gd name="T64" fmla="*/ 3429 w 4240"/>
                <a:gd name="T65" fmla="*/ 203 h 3190"/>
                <a:gd name="T66" fmla="*/ 3163 w 4240"/>
                <a:gd name="T67" fmla="*/ 18 h 3190"/>
                <a:gd name="T68" fmla="*/ 2984 w 4240"/>
                <a:gd name="T69" fmla="*/ 303 h 3190"/>
                <a:gd name="T70" fmla="*/ 2958 w 4240"/>
                <a:gd name="T71" fmla="*/ 516 h 3190"/>
                <a:gd name="T72" fmla="*/ 2791 w 4240"/>
                <a:gd name="T73" fmla="*/ 765 h 3190"/>
                <a:gd name="T74" fmla="*/ 2387 w 4240"/>
                <a:gd name="T75" fmla="*/ 1045 h 3190"/>
                <a:gd name="T76" fmla="*/ 1521 w 4240"/>
                <a:gd name="T77" fmla="*/ 815 h 3190"/>
                <a:gd name="T78" fmla="*/ 1244 w 4240"/>
                <a:gd name="T79" fmla="*/ 445 h 3190"/>
                <a:gd name="T80" fmla="*/ 991 w 4240"/>
                <a:gd name="T81" fmla="*/ 357 h 3190"/>
                <a:gd name="T82" fmla="*/ 586 w 4240"/>
                <a:gd name="T83" fmla="*/ 534 h 3190"/>
                <a:gd name="T84" fmla="*/ 462 w 4240"/>
                <a:gd name="T85" fmla="*/ 797 h 3190"/>
                <a:gd name="T86" fmla="*/ 115 w 4240"/>
                <a:gd name="T87" fmla="*/ 828 h 3190"/>
                <a:gd name="T88" fmla="*/ 94 w 4240"/>
                <a:gd name="T89" fmla="*/ 828 h 3190"/>
                <a:gd name="T90" fmla="*/ 422 w 4240"/>
                <a:gd name="T91" fmla="*/ 800 h 3190"/>
                <a:gd name="T92" fmla="*/ 589 w 4240"/>
                <a:gd name="T93" fmla="*/ 552 h 3190"/>
                <a:gd name="T94" fmla="*/ 936 w 4240"/>
                <a:gd name="T95" fmla="*/ 443 h 3190"/>
                <a:gd name="T96" fmla="*/ 1209 w 4240"/>
                <a:gd name="T97" fmla="*/ 416 h 3190"/>
                <a:gd name="T98" fmla="*/ 1419 w 4240"/>
                <a:gd name="T99" fmla="*/ 729 h 3190"/>
                <a:gd name="T100" fmla="*/ 2254 w 4240"/>
                <a:gd name="T101" fmla="*/ 1049 h 3190"/>
                <a:gd name="T102" fmla="*/ 2683 w 4240"/>
                <a:gd name="T103" fmla="*/ 819 h 3190"/>
                <a:gd name="T104" fmla="*/ 3036 w 4240"/>
                <a:gd name="T105" fmla="*/ 593 h 3190"/>
                <a:gd name="T106" fmla="*/ 2959 w 4240"/>
                <a:gd name="T107" fmla="*/ 339 h 3190"/>
                <a:gd name="T108" fmla="*/ 3074 w 4240"/>
                <a:gd name="T109" fmla="*/ 37 h 3190"/>
                <a:gd name="T110" fmla="*/ 3406 w 4240"/>
                <a:gd name="T111" fmla="*/ 150 h 3190"/>
                <a:gd name="T112" fmla="*/ 3659 w 4240"/>
                <a:gd name="T113" fmla="*/ 335 h 3190"/>
                <a:gd name="T114" fmla="*/ 3877 w 4240"/>
                <a:gd name="T115" fmla="*/ 332 h 3190"/>
                <a:gd name="T116" fmla="*/ 3800 w 4240"/>
                <a:gd name="T117" fmla="*/ 648 h 3190"/>
                <a:gd name="T118" fmla="*/ 3722 w 4240"/>
                <a:gd name="T119" fmla="*/ 919 h 3190"/>
                <a:gd name="T120" fmla="*/ 3546 w 4240"/>
                <a:gd name="T121" fmla="*/ 1049 h 3190"/>
                <a:gd name="T122" fmla="*/ 3796 w 4240"/>
                <a:gd name="T123" fmla="*/ 746 h 3190"/>
                <a:gd name="T124" fmla="*/ 3016 w 4240"/>
                <a:gd name="T125" fmla="*/ 105 h 3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40" h="3190">
                  <a:moveTo>
                    <a:pt x="3282" y="3190"/>
                  </a:moveTo>
                  <a:cubicBezTo>
                    <a:pt x="3274" y="3189"/>
                    <a:pt x="3274" y="3189"/>
                    <a:pt x="3274" y="3189"/>
                  </a:cubicBezTo>
                  <a:cubicBezTo>
                    <a:pt x="3278" y="3165"/>
                    <a:pt x="3307" y="3096"/>
                    <a:pt x="3308" y="3093"/>
                  </a:cubicBezTo>
                  <a:cubicBezTo>
                    <a:pt x="3315" y="3096"/>
                    <a:pt x="3315" y="3096"/>
                    <a:pt x="3315" y="3096"/>
                  </a:cubicBezTo>
                  <a:cubicBezTo>
                    <a:pt x="3315" y="3097"/>
                    <a:pt x="3286" y="3167"/>
                    <a:pt x="3282" y="3190"/>
                  </a:cubicBezTo>
                  <a:close/>
                  <a:moveTo>
                    <a:pt x="3879" y="3099"/>
                  </a:moveTo>
                  <a:cubicBezTo>
                    <a:pt x="3879" y="3091"/>
                    <a:pt x="3879" y="3091"/>
                    <a:pt x="3879" y="3091"/>
                  </a:cubicBezTo>
                  <a:cubicBezTo>
                    <a:pt x="3879" y="3091"/>
                    <a:pt x="3923" y="3087"/>
                    <a:pt x="3939" y="3075"/>
                  </a:cubicBezTo>
                  <a:cubicBezTo>
                    <a:pt x="3944" y="3081"/>
                    <a:pt x="3944" y="3081"/>
                    <a:pt x="3944" y="3081"/>
                  </a:cubicBezTo>
                  <a:cubicBezTo>
                    <a:pt x="3926" y="3094"/>
                    <a:pt x="3881" y="3099"/>
                    <a:pt x="3879" y="3099"/>
                  </a:cubicBezTo>
                  <a:close/>
                  <a:moveTo>
                    <a:pt x="3755" y="3003"/>
                  </a:moveTo>
                  <a:cubicBezTo>
                    <a:pt x="3748" y="2988"/>
                    <a:pt x="3751" y="2950"/>
                    <a:pt x="3751" y="2949"/>
                  </a:cubicBezTo>
                  <a:cubicBezTo>
                    <a:pt x="3759" y="2949"/>
                    <a:pt x="3759" y="2949"/>
                    <a:pt x="3759" y="2949"/>
                  </a:cubicBezTo>
                  <a:cubicBezTo>
                    <a:pt x="3758" y="2960"/>
                    <a:pt x="3757" y="2989"/>
                    <a:pt x="3762" y="3000"/>
                  </a:cubicBezTo>
                  <a:lnTo>
                    <a:pt x="3755" y="3003"/>
                  </a:lnTo>
                  <a:close/>
                  <a:moveTo>
                    <a:pt x="4019" y="2967"/>
                  </a:moveTo>
                  <a:cubicBezTo>
                    <a:pt x="4013" y="2961"/>
                    <a:pt x="4013" y="2961"/>
                    <a:pt x="4013" y="2961"/>
                  </a:cubicBezTo>
                  <a:cubicBezTo>
                    <a:pt x="4054" y="2919"/>
                    <a:pt x="4054" y="2919"/>
                    <a:pt x="4054" y="2919"/>
                  </a:cubicBezTo>
                  <a:cubicBezTo>
                    <a:pt x="4060" y="2924"/>
                    <a:pt x="4060" y="2924"/>
                    <a:pt x="4060" y="2924"/>
                  </a:cubicBezTo>
                  <a:lnTo>
                    <a:pt x="4019" y="2967"/>
                  </a:lnTo>
                  <a:close/>
                  <a:moveTo>
                    <a:pt x="3409" y="2920"/>
                  </a:moveTo>
                  <a:cubicBezTo>
                    <a:pt x="3402" y="2917"/>
                    <a:pt x="3402" y="2917"/>
                    <a:pt x="3402" y="2917"/>
                  </a:cubicBezTo>
                  <a:cubicBezTo>
                    <a:pt x="3404" y="2913"/>
                    <a:pt x="3449" y="2841"/>
                    <a:pt x="3455" y="2832"/>
                  </a:cubicBezTo>
                  <a:cubicBezTo>
                    <a:pt x="3461" y="2837"/>
                    <a:pt x="3461" y="2837"/>
                    <a:pt x="3461" y="2837"/>
                  </a:cubicBezTo>
                  <a:cubicBezTo>
                    <a:pt x="3441" y="2869"/>
                    <a:pt x="3411" y="2917"/>
                    <a:pt x="3409" y="2920"/>
                  </a:cubicBezTo>
                  <a:close/>
                  <a:moveTo>
                    <a:pt x="1757" y="2920"/>
                  </a:moveTo>
                  <a:cubicBezTo>
                    <a:pt x="1756" y="2920"/>
                    <a:pt x="1755" y="2920"/>
                    <a:pt x="1754" y="2920"/>
                  </a:cubicBezTo>
                  <a:cubicBezTo>
                    <a:pt x="1753" y="2919"/>
                    <a:pt x="1752" y="2918"/>
                    <a:pt x="1751" y="2917"/>
                  </a:cubicBezTo>
                  <a:cubicBezTo>
                    <a:pt x="1750" y="2917"/>
                    <a:pt x="1750" y="2917"/>
                    <a:pt x="1750" y="2917"/>
                  </a:cubicBezTo>
                  <a:cubicBezTo>
                    <a:pt x="1749" y="2917"/>
                    <a:pt x="1747" y="2917"/>
                    <a:pt x="1745" y="2915"/>
                  </a:cubicBezTo>
                  <a:cubicBezTo>
                    <a:pt x="1743" y="2914"/>
                    <a:pt x="1743" y="2912"/>
                    <a:pt x="1743" y="2910"/>
                  </a:cubicBezTo>
                  <a:cubicBezTo>
                    <a:pt x="1742" y="2910"/>
                    <a:pt x="1741" y="2910"/>
                    <a:pt x="1739" y="2910"/>
                  </a:cubicBezTo>
                  <a:cubicBezTo>
                    <a:pt x="1737" y="2911"/>
                    <a:pt x="1735" y="2911"/>
                    <a:pt x="1733" y="2912"/>
                  </a:cubicBezTo>
                  <a:cubicBezTo>
                    <a:pt x="1730" y="2912"/>
                    <a:pt x="1728" y="2913"/>
                    <a:pt x="1725" y="2913"/>
                  </a:cubicBezTo>
                  <a:cubicBezTo>
                    <a:pt x="1722" y="2914"/>
                    <a:pt x="1718" y="2913"/>
                    <a:pt x="1715" y="2911"/>
                  </a:cubicBezTo>
                  <a:cubicBezTo>
                    <a:pt x="1713" y="2908"/>
                    <a:pt x="1712" y="2905"/>
                    <a:pt x="1713" y="2902"/>
                  </a:cubicBezTo>
                  <a:cubicBezTo>
                    <a:pt x="1713" y="2902"/>
                    <a:pt x="1713" y="2902"/>
                    <a:pt x="1713" y="2902"/>
                  </a:cubicBezTo>
                  <a:cubicBezTo>
                    <a:pt x="1713" y="2901"/>
                    <a:pt x="1713" y="2901"/>
                    <a:pt x="1712" y="2901"/>
                  </a:cubicBezTo>
                  <a:cubicBezTo>
                    <a:pt x="1712" y="2901"/>
                    <a:pt x="1710" y="2900"/>
                    <a:pt x="1709" y="2899"/>
                  </a:cubicBezTo>
                  <a:cubicBezTo>
                    <a:pt x="1705" y="2893"/>
                    <a:pt x="1711" y="2886"/>
                    <a:pt x="1714" y="2884"/>
                  </a:cubicBezTo>
                  <a:cubicBezTo>
                    <a:pt x="1714" y="2883"/>
                    <a:pt x="1713" y="2881"/>
                    <a:pt x="1712" y="2881"/>
                  </a:cubicBezTo>
                  <a:cubicBezTo>
                    <a:pt x="1709" y="2878"/>
                    <a:pt x="1708" y="2875"/>
                    <a:pt x="1710" y="2871"/>
                  </a:cubicBezTo>
                  <a:cubicBezTo>
                    <a:pt x="1708" y="2870"/>
                    <a:pt x="1708" y="2868"/>
                    <a:pt x="1707" y="2866"/>
                  </a:cubicBezTo>
                  <a:cubicBezTo>
                    <a:pt x="1707" y="2865"/>
                    <a:pt x="1707" y="2863"/>
                    <a:pt x="1708" y="2862"/>
                  </a:cubicBezTo>
                  <a:cubicBezTo>
                    <a:pt x="1708" y="2862"/>
                    <a:pt x="1707" y="2862"/>
                    <a:pt x="1707" y="2862"/>
                  </a:cubicBezTo>
                  <a:cubicBezTo>
                    <a:pt x="1706" y="2862"/>
                    <a:pt x="1705" y="2863"/>
                    <a:pt x="1703" y="2864"/>
                  </a:cubicBezTo>
                  <a:cubicBezTo>
                    <a:pt x="1702" y="2865"/>
                    <a:pt x="1701" y="2865"/>
                    <a:pt x="1700" y="2866"/>
                  </a:cubicBezTo>
                  <a:cubicBezTo>
                    <a:pt x="1698" y="2867"/>
                    <a:pt x="1695" y="2867"/>
                    <a:pt x="1693" y="2867"/>
                  </a:cubicBezTo>
                  <a:cubicBezTo>
                    <a:pt x="1692" y="2867"/>
                    <a:pt x="1690" y="2867"/>
                    <a:pt x="1689" y="2867"/>
                  </a:cubicBezTo>
                  <a:cubicBezTo>
                    <a:pt x="1688" y="2869"/>
                    <a:pt x="1685" y="2872"/>
                    <a:pt x="1681" y="2875"/>
                  </a:cubicBezTo>
                  <a:cubicBezTo>
                    <a:pt x="1679" y="2877"/>
                    <a:pt x="1677" y="2878"/>
                    <a:pt x="1677" y="2879"/>
                  </a:cubicBezTo>
                  <a:cubicBezTo>
                    <a:pt x="1674" y="2882"/>
                    <a:pt x="1669" y="2886"/>
                    <a:pt x="1663" y="2886"/>
                  </a:cubicBezTo>
                  <a:cubicBezTo>
                    <a:pt x="1659" y="2886"/>
                    <a:pt x="1652" y="2887"/>
                    <a:pt x="1648" y="2878"/>
                  </a:cubicBezTo>
                  <a:cubicBezTo>
                    <a:pt x="1648" y="2877"/>
                    <a:pt x="1647" y="2876"/>
                    <a:pt x="1647" y="2876"/>
                  </a:cubicBezTo>
                  <a:cubicBezTo>
                    <a:pt x="1646" y="2875"/>
                    <a:pt x="1644" y="2876"/>
                    <a:pt x="1641" y="2877"/>
                  </a:cubicBezTo>
                  <a:cubicBezTo>
                    <a:pt x="1636" y="2880"/>
                    <a:pt x="1628" y="2879"/>
                    <a:pt x="1624" y="2876"/>
                  </a:cubicBezTo>
                  <a:cubicBezTo>
                    <a:pt x="1620" y="2872"/>
                    <a:pt x="1619" y="2869"/>
                    <a:pt x="1622" y="2865"/>
                  </a:cubicBezTo>
                  <a:cubicBezTo>
                    <a:pt x="1622" y="2863"/>
                    <a:pt x="1623" y="2862"/>
                    <a:pt x="1623" y="2862"/>
                  </a:cubicBezTo>
                  <a:cubicBezTo>
                    <a:pt x="1624" y="2861"/>
                    <a:pt x="1624" y="2861"/>
                    <a:pt x="1624" y="2860"/>
                  </a:cubicBezTo>
                  <a:cubicBezTo>
                    <a:pt x="1624" y="2860"/>
                    <a:pt x="1623" y="2860"/>
                    <a:pt x="1623" y="2860"/>
                  </a:cubicBezTo>
                  <a:cubicBezTo>
                    <a:pt x="1618" y="2859"/>
                    <a:pt x="1614" y="2857"/>
                    <a:pt x="1610" y="2854"/>
                  </a:cubicBezTo>
                  <a:cubicBezTo>
                    <a:pt x="1608" y="2852"/>
                    <a:pt x="1604" y="2847"/>
                    <a:pt x="1610" y="2837"/>
                  </a:cubicBezTo>
                  <a:cubicBezTo>
                    <a:pt x="1612" y="2833"/>
                    <a:pt x="1613" y="2830"/>
                    <a:pt x="1613" y="2829"/>
                  </a:cubicBezTo>
                  <a:cubicBezTo>
                    <a:pt x="1612" y="2829"/>
                    <a:pt x="1611" y="2828"/>
                    <a:pt x="1610" y="2827"/>
                  </a:cubicBezTo>
                  <a:cubicBezTo>
                    <a:pt x="1609" y="2826"/>
                    <a:pt x="1608" y="2825"/>
                    <a:pt x="1607" y="2824"/>
                  </a:cubicBezTo>
                  <a:cubicBezTo>
                    <a:pt x="1605" y="2823"/>
                    <a:pt x="1602" y="2823"/>
                    <a:pt x="1599" y="2824"/>
                  </a:cubicBezTo>
                  <a:cubicBezTo>
                    <a:pt x="1596" y="2825"/>
                    <a:pt x="1593" y="2825"/>
                    <a:pt x="1591" y="2823"/>
                  </a:cubicBezTo>
                  <a:cubicBezTo>
                    <a:pt x="1591" y="2823"/>
                    <a:pt x="1590" y="2823"/>
                    <a:pt x="1590" y="2822"/>
                  </a:cubicBezTo>
                  <a:cubicBezTo>
                    <a:pt x="1588" y="2821"/>
                    <a:pt x="1586" y="2820"/>
                    <a:pt x="1583" y="2819"/>
                  </a:cubicBezTo>
                  <a:cubicBezTo>
                    <a:pt x="1580" y="2817"/>
                    <a:pt x="1576" y="2816"/>
                    <a:pt x="1569" y="2817"/>
                  </a:cubicBezTo>
                  <a:cubicBezTo>
                    <a:pt x="1559" y="2819"/>
                    <a:pt x="1547" y="2813"/>
                    <a:pt x="1546" y="2812"/>
                  </a:cubicBezTo>
                  <a:cubicBezTo>
                    <a:pt x="1544" y="2812"/>
                    <a:pt x="1544" y="2812"/>
                    <a:pt x="1544" y="2812"/>
                  </a:cubicBezTo>
                  <a:cubicBezTo>
                    <a:pt x="1544" y="2809"/>
                    <a:pt x="1544" y="2809"/>
                    <a:pt x="1544" y="2809"/>
                  </a:cubicBezTo>
                  <a:cubicBezTo>
                    <a:pt x="1543" y="2807"/>
                    <a:pt x="1545" y="2805"/>
                    <a:pt x="1548" y="2801"/>
                  </a:cubicBezTo>
                  <a:cubicBezTo>
                    <a:pt x="1551" y="2799"/>
                    <a:pt x="1554" y="2795"/>
                    <a:pt x="1555" y="2793"/>
                  </a:cubicBezTo>
                  <a:cubicBezTo>
                    <a:pt x="1555" y="2791"/>
                    <a:pt x="1556" y="2790"/>
                    <a:pt x="1556" y="2789"/>
                  </a:cubicBezTo>
                  <a:cubicBezTo>
                    <a:pt x="1556" y="2786"/>
                    <a:pt x="1557" y="2784"/>
                    <a:pt x="1560" y="2781"/>
                  </a:cubicBezTo>
                  <a:cubicBezTo>
                    <a:pt x="1561" y="2780"/>
                    <a:pt x="1561" y="2780"/>
                    <a:pt x="1561" y="2780"/>
                  </a:cubicBezTo>
                  <a:cubicBezTo>
                    <a:pt x="1564" y="2778"/>
                    <a:pt x="1565" y="2777"/>
                    <a:pt x="1565" y="2775"/>
                  </a:cubicBezTo>
                  <a:cubicBezTo>
                    <a:pt x="1566" y="2772"/>
                    <a:pt x="1565" y="2770"/>
                    <a:pt x="1564" y="2768"/>
                  </a:cubicBezTo>
                  <a:cubicBezTo>
                    <a:pt x="1564" y="2767"/>
                    <a:pt x="1564" y="2767"/>
                    <a:pt x="1564" y="2766"/>
                  </a:cubicBezTo>
                  <a:cubicBezTo>
                    <a:pt x="1562" y="2762"/>
                    <a:pt x="1564" y="2756"/>
                    <a:pt x="1569" y="2754"/>
                  </a:cubicBezTo>
                  <a:cubicBezTo>
                    <a:pt x="1569" y="2754"/>
                    <a:pt x="1569" y="2754"/>
                    <a:pt x="1569" y="2754"/>
                  </a:cubicBezTo>
                  <a:cubicBezTo>
                    <a:pt x="1569" y="2754"/>
                    <a:pt x="1569" y="2754"/>
                    <a:pt x="1570" y="2753"/>
                  </a:cubicBezTo>
                  <a:cubicBezTo>
                    <a:pt x="1570" y="2752"/>
                    <a:pt x="1570" y="2752"/>
                    <a:pt x="1570" y="2752"/>
                  </a:cubicBezTo>
                  <a:cubicBezTo>
                    <a:pt x="1570" y="2751"/>
                    <a:pt x="1569" y="2750"/>
                    <a:pt x="1570" y="2748"/>
                  </a:cubicBezTo>
                  <a:cubicBezTo>
                    <a:pt x="1571" y="2745"/>
                    <a:pt x="1575" y="2741"/>
                    <a:pt x="1577" y="2740"/>
                  </a:cubicBezTo>
                  <a:cubicBezTo>
                    <a:pt x="1579" y="2739"/>
                    <a:pt x="1581" y="2739"/>
                    <a:pt x="1583" y="2740"/>
                  </a:cubicBezTo>
                  <a:cubicBezTo>
                    <a:pt x="1583" y="2740"/>
                    <a:pt x="1583" y="2740"/>
                    <a:pt x="1583" y="2739"/>
                  </a:cubicBezTo>
                  <a:cubicBezTo>
                    <a:pt x="1583" y="2737"/>
                    <a:pt x="1583" y="2735"/>
                    <a:pt x="1584" y="2733"/>
                  </a:cubicBezTo>
                  <a:cubicBezTo>
                    <a:pt x="1584" y="2733"/>
                    <a:pt x="1584" y="2732"/>
                    <a:pt x="1584" y="2731"/>
                  </a:cubicBezTo>
                  <a:cubicBezTo>
                    <a:pt x="1579" y="2731"/>
                    <a:pt x="1576" y="2730"/>
                    <a:pt x="1573" y="2727"/>
                  </a:cubicBezTo>
                  <a:cubicBezTo>
                    <a:pt x="1573" y="2727"/>
                    <a:pt x="1573" y="2727"/>
                    <a:pt x="1573" y="2726"/>
                  </a:cubicBezTo>
                  <a:cubicBezTo>
                    <a:pt x="1573" y="2727"/>
                    <a:pt x="1572" y="2727"/>
                    <a:pt x="1572" y="2727"/>
                  </a:cubicBezTo>
                  <a:cubicBezTo>
                    <a:pt x="1567" y="2729"/>
                    <a:pt x="1564" y="2728"/>
                    <a:pt x="1561" y="2726"/>
                  </a:cubicBezTo>
                  <a:cubicBezTo>
                    <a:pt x="1561" y="2726"/>
                    <a:pt x="1561" y="2726"/>
                    <a:pt x="1560" y="2726"/>
                  </a:cubicBezTo>
                  <a:cubicBezTo>
                    <a:pt x="1559" y="2726"/>
                    <a:pt x="1557" y="2726"/>
                    <a:pt x="1554" y="2726"/>
                  </a:cubicBezTo>
                  <a:cubicBezTo>
                    <a:pt x="1549" y="2726"/>
                    <a:pt x="1546" y="2725"/>
                    <a:pt x="1545" y="2720"/>
                  </a:cubicBezTo>
                  <a:cubicBezTo>
                    <a:pt x="1545" y="2720"/>
                    <a:pt x="1544" y="2719"/>
                    <a:pt x="1544" y="2719"/>
                  </a:cubicBezTo>
                  <a:cubicBezTo>
                    <a:pt x="1544" y="2719"/>
                    <a:pt x="1544" y="2719"/>
                    <a:pt x="1544" y="2719"/>
                  </a:cubicBezTo>
                  <a:cubicBezTo>
                    <a:pt x="1544" y="2719"/>
                    <a:pt x="1543" y="2719"/>
                    <a:pt x="1543" y="2719"/>
                  </a:cubicBezTo>
                  <a:cubicBezTo>
                    <a:pt x="1542" y="2719"/>
                    <a:pt x="1541" y="2719"/>
                    <a:pt x="1540" y="2719"/>
                  </a:cubicBezTo>
                  <a:cubicBezTo>
                    <a:pt x="1539" y="2719"/>
                    <a:pt x="1536" y="2718"/>
                    <a:pt x="1535" y="2716"/>
                  </a:cubicBezTo>
                  <a:cubicBezTo>
                    <a:pt x="1533" y="2714"/>
                    <a:pt x="1534" y="2711"/>
                    <a:pt x="1535" y="2711"/>
                  </a:cubicBezTo>
                  <a:cubicBezTo>
                    <a:pt x="1535" y="2710"/>
                    <a:pt x="1535" y="2709"/>
                    <a:pt x="1535" y="2709"/>
                  </a:cubicBezTo>
                  <a:cubicBezTo>
                    <a:pt x="1535" y="2708"/>
                    <a:pt x="1536" y="2708"/>
                    <a:pt x="1536" y="2707"/>
                  </a:cubicBezTo>
                  <a:cubicBezTo>
                    <a:pt x="1536" y="2706"/>
                    <a:pt x="1535" y="2704"/>
                    <a:pt x="1535" y="2703"/>
                  </a:cubicBezTo>
                  <a:cubicBezTo>
                    <a:pt x="1533" y="2699"/>
                    <a:pt x="1532" y="2695"/>
                    <a:pt x="1533" y="2692"/>
                  </a:cubicBezTo>
                  <a:cubicBezTo>
                    <a:pt x="1533" y="2691"/>
                    <a:pt x="1533" y="2690"/>
                    <a:pt x="1533" y="2689"/>
                  </a:cubicBezTo>
                  <a:cubicBezTo>
                    <a:pt x="1532" y="2688"/>
                    <a:pt x="1531" y="2686"/>
                    <a:pt x="1531" y="2684"/>
                  </a:cubicBezTo>
                  <a:cubicBezTo>
                    <a:pt x="1531" y="2682"/>
                    <a:pt x="1532" y="2680"/>
                    <a:pt x="1534" y="2679"/>
                  </a:cubicBezTo>
                  <a:cubicBezTo>
                    <a:pt x="1534" y="2678"/>
                    <a:pt x="1533" y="2675"/>
                    <a:pt x="1533" y="2674"/>
                  </a:cubicBezTo>
                  <a:cubicBezTo>
                    <a:pt x="1533" y="2674"/>
                    <a:pt x="1532" y="2673"/>
                    <a:pt x="1532" y="2673"/>
                  </a:cubicBezTo>
                  <a:cubicBezTo>
                    <a:pt x="1531" y="2671"/>
                    <a:pt x="1530" y="2669"/>
                    <a:pt x="1530" y="2664"/>
                  </a:cubicBezTo>
                  <a:cubicBezTo>
                    <a:pt x="1529" y="2663"/>
                    <a:pt x="1529" y="2662"/>
                    <a:pt x="1529" y="2662"/>
                  </a:cubicBezTo>
                  <a:cubicBezTo>
                    <a:pt x="1529" y="2663"/>
                    <a:pt x="1529" y="2663"/>
                    <a:pt x="1528" y="2663"/>
                  </a:cubicBezTo>
                  <a:cubicBezTo>
                    <a:pt x="1528" y="2663"/>
                    <a:pt x="1527" y="2663"/>
                    <a:pt x="1526" y="2662"/>
                  </a:cubicBezTo>
                  <a:cubicBezTo>
                    <a:pt x="1521" y="2662"/>
                    <a:pt x="1521" y="2657"/>
                    <a:pt x="1521" y="2654"/>
                  </a:cubicBezTo>
                  <a:cubicBezTo>
                    <a:pt x="1521" y="2653"/>
                    <a:pt x="1521" y="2653"/>
                    <a:pt x="1521" y="2653"/>
                  </a:cubicBezTo>
                  <a:cubicBezTo>
                    <a:pt x="1521" y="2651"/>
                    <a:pt x="1521" y="2650"/>
                    <a:pt x="1521" y="2649"/>
                  </a:cubicBezTo>
                  <a:cubicBezTo>
                    <a:pt x="1521" y="2648"/>
                    <a:pt x="1521" y="2647"/>
                    <a:pt x="1521" y="2646"/>
                  </a:cubicBezTo>
                  <a:cubicBezTo>
                    <a:pt x="1521" y="2642"/>
                    <a:pt x="1525" y="2640"/>
                    <a:pt x="1531" y="2637"/>
                  </a:cubicBezTo>
                  <a:cubicBezTo>
                    <a:pt x="1533" y="2636"/>
                    <a:pt x="1534" y="2635"/>
                    <a:pt x="1535" y="2634"/>
                  </a:cubicBezTo>
                  <a:cubicBezTo>
                    <a:pt x="1534" y="2634"/>
                    <a:pt x="1533" y="2634"/>
                    <a:pt x="1533" y="2634"/>
                  </a:cubicBezTo>
                  <a:cubicBezTo>
                    <a:pt x="1529" y="2638"/>
                    <a:pt x="1522" y="2636"/>
                    <a:pt x="1520" y="2635"/>
                  </a:cubicBezTo>
                  <a:cubicBezTo>
                    <a:pt x="1519" y="2634"/>
                    <a:pt x="1519" y="2634"/>
                    <a:pt x="1518" y="2633"/>
                  </a:cubicBezTo>
                  <a:cubicBezTo>
                    <a:pt x="1517" y="2633"/>
                    <a:pt x="1515" y="2633"/>
                    <a:pt x="1514" y="2632"/>
                  </a:cubicBezTo>
                  <a:cubicBezTo>
                    <a:pt x="1512" y="2632"/>
                    <a:pt x="1509" y="2632"/>
                    <a:pt x="1508" y="2632"/>
                  </a:cubicBezTo>
                  <a:cubicBezTo>
                    <a:pt x="1506" y="2632"/>
                    <a:pt x="1503" y="2632"/>
                    <a:pt x="1500" y="2632"/>
                  </a:cubicBezTo>
                  <a:cubicBezTo>
                    <a:pt x="1497" y="2632"/>
                    <a:pt x="1491" y="2632"/>
                    <a:pt x="1489" y="2632"/>
                  </a:cubicBezTo>
                  <a:cubicBezTo>
                    <a:pt x="1485" y="2635"/>
                    <a:pt x="1480" y="2635"/>
                    <a:pt x="1474" y="2635"/>
                  </a:cubicBezTo>
                  <a:cubicBezTo>
                    <a:pt x="1473" y="2635"/>
                    <a:pt x="1471" y="2635"/>
                    <a:pt x="1470" y="2635"/>
                  </a:cubicBezTo>
                  <a:cubicBezTo>
                    <a:pt x="1466" y="2635"/>
                    <a:pt x="1461" y="2638"/>
                    <a:pt x="1455" y="2642"/>
                  </a:cubicBezTo>
                  <a:cubicBezTo>
                    <a:pt x="1452" y="2644"/>
                    <a:pt x="1450" y="2646"/>
                    <a:pt x="1447" y="2648"/>
                  </a:cubicBezTo>
                  <a:cubicBezTo>
                    <a:pt x="1443" y="2650"/>
                    <a:pt x="1439" y="2651"/>
                    <a:pt x="1436" y="2650"/>
                  </a:cubicBezTo>
                  <a:cubicBezTo>
                    <a:pt x="1433" y="2649"/>
                    <a:pt x="1431" y="2645"/>
                    <a:pt x="1431" y="2643"/>
                  </a:cubicBezTo>
                  <a:cubicBezTo>
                    <a:pt x="1431" y="2643"/>
                    <a:pt x="1431" y="2643"/>
                    <a:pt x="1431" y="2643"/>
                  </a:cubicBezTo>
                  <a:cubicBezTo>
                    <a:pt x="1429" y="2642"/>
                    <a:pt x="1427" y="2639"/>
                    <a:pt x="1427" y="2636"/>
                  </a:cubicBezTo>
                  <a:cubicBezTo>
                    <a:pt x="1427" y="2635"/>
                    <a:pt x="1428" y="2633"/>
                    <a:pt x="1429" y="2632"/>
                  </a:cubicBezTo>
                  <a:cubicBezTo>
                    <a:pt x="1430" y="2631"/>
                    <a:pt x="1431" y="2630"/>
                    <a:pt x="1432" y="2629"/>
                  </a:cubicBezTo>
                  <a:cubicBezTo>
                    <a:pt x="1434" y="2626"/>
                    <a:pt x="1437" y="2624"/>
                    <a:pt x="1440" y="2621"/>
                  </a:cubicBezTo>
                  <a:cubicBezTo>
                    <a:pt x="1443" y="2619"/>
                    <a:pt x="1444" y="2617"/>
                    <a:pt x="1446" y="2615"/>
                  </a:cubicBezTo>
                  <a:cubicBezTo>
                    <a:pt x="1446" y="2614"/>
                    <a:pt x="1447" y="2613"/>
                    <a:pt x="1448" y="2612"/>
                  </a:cubicBezTo>
                  <a:cubicBezTo>
                    <a:pt x="1444" y="2610"/>
                    <a:pt x="1443" y="2607"/>
                    <a:pt x="1443" y="2606"/>
                  </a:cubicBezTo>
                  <a:cubicBezTo>
                    <a:pt x="1443" y="2604"/>
                    <a:pt x="1444" y="2602"/>
                    <a:pt x="1446" y="2601"/>
                  </a:cubicBezTo>
                  <a:cubicBezTo>
                    <a:pt x="1446" y="2600"/>
                    <a:pt x="1446" y="2600"/>
                    <a:pt x="1446" y="2599"/>
                  </a:cubicBezTo>
                  <a:cubicBezTo>
                    <a:pt x="1446" y="2598"/>
                    <a:pt x="1446" y="2597"/>
                    <a:pt x="1446" y="2597"/>
                  </a:cubicBezTo>
                  <a:cubicBezTo>
                    <a:pt x="1446" y="2597"/>
                    <a:pt x="1446" y="2597"/>
                    <a:pt x="1445" y="2597"/>
                  </a:cubicBezTo>
                  <a:cubicBezTo>
                    <a:pt x="1443" y="2598"/>
                    <a:pt x="1439" y="2598"/>
                    <a:pt x="1436" y="2592"/>
                  </a:cubicBezTo>
                  <a:cubicBezTo>
                    <a:pt x="1436" y="2592"/>
                    <a:pt x="1436" y="2592"/>
                    <a:pt x="1436" y="2591"/>
                  </a:cubicBezTo>
                  <a:cubicBezTo>
                    <a:pt x="1435" y="2589"/>
                    <a:pt x="1435" y="2586"/>
                    <a:pt x="1436" y="2582"/>
                  </a:cubicBezTo>
                  <a:cubicBezTo>
                    <a:pt x="1437" y="2579"/>
                    <a:pt x="1437" y="2579"/>
                    <a:pt x="1439" y="2574"/>
                  </a:cubicBezTo>
                  <a:cubicBezTo>
                    <a:pt x="1439" y="2570"/>
                    <a:pt x="1439" y="2570"/>
                    <a:pt x="1439" y="2570"/>
                  </a:cubicBezTo>
                  <a:cubicBezTo>
                    <a:pt x="1440" y="2566"/>
                    <a:pt x="1441" y="2563"/>
                    <a:pt x="1441" y="2562"/>
                  </a:cubicBezTo>
                  <a:cubicBezTo>
                    <a:pt x="1441" y="2562"/>
                    <a:pt x="1441" y="2562"/>
                    <a:pt x="1441" y="2561"/>
                  </a:cubicBezTo>
                  <a:cubicBezTo>
                    <a:pt x="1441" y="2561"/>
                    <a:pt x="1441" y="2561"/>
                    <a:pt x="1441" y="2561"/>
                  </a:cubicBezTo>
                  <a:cubicBezTo>
                    <a:pt x="1442" y="2560"/>
                    <a:pt x="1442" y="2558"/>
                    <a:pt x="1444" y="2558"/>
                  </a:cubicBezTo>
                  <a:cubicBezTo>
                    <a:pt x="1447" y="2556"/>
                    <a:pt x="1452" y="2554"/>
                    <a:pt x="1454" y="2553"/>
                  </a:cubicBezTo>
                  <a:cubicBezTo>
                    <a:pt x="1455" y="2553"/>
                    <a:pt x="1457" y="2553"/>
                    <a:pt x="1457" y="2553"/>
                  </a:cubicBezTo>
                  <a:cubicBezTo>
                    <a:pt x="1457" y="2552"/>
                    <a:pt x="1457" y="2550"/>
                    <a:pt x="1456" y="2549"/>
                  </a:cubicBezTo>
                  <a:cubicBezTo>
                    <a:pt x="1454" y="2544"/>
                    <a:pt x="1456" y="2540"/>
                    <a:pt x="1457" y="2538"/>
                  </a:cubicBezTo>
                  <a:cubicBezTo>
                    <a:pt x="1457" y="2537"/>
                    <a:pt x="1458" y="2536"/>
                    <a:pt x="1458" y="2535"/>
                  </a:cubicBezTo>
                  <a:cubicBezTo>
                    <a:pt x="1458" y="2532"/>
                    <a:pt x="1460" y="2529"/>
                    <a:pt x="1461" y="2526"/>
                  </a:cubicBezTo>
                  <a:cubicBezTo>
                    <a:pt x="1462" y="2524"/>
                    <a:pt x="1463" y="2523"/>
                    <a:pt x="1463" y="2522"/>
                  </a:cubicBezTo>
                  <a:cubicBezTo>
                    <a:pt x="1464" y="2519"/>
                    <a:pt x="1466" y="2517"/>
                    <a:pt x="1469" y="2516"/>
                  </a:cubicBezTo>
                  <a:cubicBezTo>
                    <a:pt x="1471" y="2515"/>
                    <a:pt x="1473" y="2515"/>
                    <a:pt x="1475" y="2516"/>
                  </a:cubicBezTo>
                  <a:cubicBezTo>
                    <a:pt x="1476" y="2516"/>
                    <a:pt x="1476" y="2517"/>
                    <a:pt x="1477" y="2517"/>
                  </a:cubicBezTo>
                  <a:cubicBezTo>
                    <a:pt x="1478" y="2518"/>
                    <a:pt x="1479" y="2518"/>
                    <a:pt x="1480" y="2518"/>
                  </a:cubicBezTo>
                  <a:cubicBezTo>
                    <a:pt x="1482" y="2516"/>
                    <a:pt x="1490" y="2509"/>
                    <a:pt x="1493" y="2507"/>
                  </a:cubicBezTo>
                  <a:cubicBezTo>
                    <a:pt x="1494" y="2506"/>
                    <a:pt x="1494" y="2505"/>
                    <a:pt x="1493" y="2505"/>
                  </a:cubicBezTo>
                  <a:cubicBezTo>
                    <a:pt x="1491" y="2501"/>
                    <a:pt x="1491" y="2499"/>
                    <a:pt x="1494" y="2496"/>
                  </a:cubicBezTo>
                  <a:cubicBezTo>
                    <a:pt x="1494" y="2496"/>
                    <a:pt x="1494" y="2496"/>
                    <a:pt x="1494" y="2496"/>
                  </a:cubicBezTo>
                  <a:cubicBezTo>
                    <a:pt x="1494" y="2495"/>
                    <a:pt x="1494" y="2494"/>
                    <a:pt x="1495" y="2493"/>
                  </a:cubicBezTo>
                  <a:cubicBezTo>
                    <a:pt x="1495" y="2492"/>
                    <a:pt x="1495" y="2492"/>
                    <a:pt x="1495" y="2492"/>
                  </a:cubicBezTo>
                  <a:cubicBezTo>
                    <a:pt x="1495" y="2490"/>
                    <a:pt x="1495" y="2487"/>
                    <a:pt x="1497" y="2485"/>
                  </a:cubicBezTo>
                  <a:cubicBezTo>
                    <a:pt x="1500" y="2484"/>
                    <a:pt x="1502" y="2485"/>
                    <a:pt x="1504" y="2486"/>
                  </a:cubicBezTo>
                  <a:cubicBezTo>
                    <a:pt x="1504" y="2486"/>
                    <a:pt x="1505" y="2486"/>
                    <a:pt x="1505" y="2486"/>
                  </a:cubicBezTo>
                  <a:cubicBezTo>
                    <a:pt x="1509" y="2488"/>
                    <a:pt x="1510" y="2490"/>
                    <a:pt x="1511" y="2493"/>
                  </a:cubicBezTo>
                  <a:cubicBezTo>
                    <a:pt x="1511" y="2494"/>
                    <a:pt x="1511" y="2494"/>
                    <a:pt x="1511" y="2494"/>
                  </a:cubicBezTo>
                  <a:cubicBezTo>
                    <a:pt x="1511" y="2494"/>
                    <a:pt x="1513" y="2494"/>
                    <a:pt x="1513" y="2494"/>
                  </a:cubicBezTo>
                  <a:cubicBezTo>
                    <a:pt x="1514" y="2493"/>
                    <a:pt x="1518" y="2487"/>
                    <a:pt x="1520" y="2484"/>
                  </a:cubicBezTo>
                  <a:cubicBezTo>
                    <a:pt x="1522" y="2481"/>
                    <a:pt x="1524" y="2478"/>
                    <a:pt x="1525" y="2476"/>
                  </a:cubicBezTo>
                  <a:cubicBezTo>
                    <a:pt x="1530" y="2471"/>
                    <a:pt x="1536" y="2470"/>
                    <a:pt x="1540" y="2472"/>
                  </a:cubicBezTo>
                  <a:cubicBezTo>
                    <a:pt x="1540" y="2472"/>
                    <a:pt x="1540" y="2471"/>
                    <a:pt x="1540" y="2471"/>
                  </a:cubicBezTo>
                  <a:cubicBezTo>
                    <a:pt x="1540" y="2469"/>
                    <a:pt x="1537" y="2465"/>
                    <a:pt x="1534" y="2462"/>
                  </a:cubicBezTo>
                  <a:cubicBezTo>
                    <a:pt x="1534" y="2462"/>
                    <a:pt x="1534" y="2462"/>
                    <a:pt x="1534" y="2462"/>
                  </a:cubicBezTo>
                  <a:cubicBezTo>
                    <a:pt x="1530" y="2458"/>
                    <a:pt x="1530" y="2456"/>
                    <a:pt x="1532" y="2450"/>
                  </a:cubicBezTo>
                  <a:cubicBezTo>
                    <a:pt x="1532" y="2449"/>
                    <a:pt x="1532" y="2449"/>
                    <a:pt x="1532" y="2449"/>
                  </a:cubicBezTo>
                  <a:cubicBezTo>
                    <a:pt x="1533" y="2447"/>
                    <a:pt x="1534" y="2445"/>
                    <a:pt x="1536" y="2444"/>
                  </a:cubicBezTo>
                  <a:cubicBezTo>
                    <a:pt x="1539" y="2442"/>
                    <a:pt x="1542" y="2443"/>
                    <a:pt x="1544" y="2444"/>
                  </a:cubicBezTo>
                  <a:cubicBezTo>
                    <a:pt x="1545" y="2445"/>
                    <a:pt x="1545" y="2445"/>
                    <a:pt x="1546" y="2445"/>
                  </a:cubicBezTo>
                  <a:cubicBezTo>
                    <a:pt x="1546" y="2445"/>
                    <a:pt x="1546" y="2444"/>
                    <a:pt x="1546" y="2444"/>
                  </a:cubicBezTo>
                  <a:cubicBezTo>
                    <a:pt x="1546" y="2443"/>
                    <a:pt x="1545" y="2441"/>
                    <a:pt x="1544" y="2439"/>
                  </a:cubicBezTo>
                  <a:cubicBezTo>
                    <a:pt x="1540" y="2434"/>
                    <a:pt x="1546" y="2429"/>
                    <a:pt x="1549" y="2427"/>
                  </a:cubicBezTo>
                  <a:cubicBezTo>
                    <a:pt x="1550" y="2426"/>
                    <a:pt x="1550" y="2426"/>
                    <a:pt x="1551" y="2425"/>
                  </a:cubicBezTo>
                  <a:cubicBezTo>
                    <a:pt x="1552" y="2424"/>
                    <a:pt x="1552" y="2420"/>
                    <a:pt x="1552" y="2416"/>
                  </a:cubicBezTo>
                  <a:cubicBezTo>
                    <a:pt x="1552" y="2412"/>
                    <a:pt x="1554" y="2410"/>
                    <a:pt x="1555" y="2409"/>
                  </a:cubicBezTo>
                  <a:cubicBezTo>
                    <a:pt x="1555" y="2409"/>
                    <a:pt x="1556" y="2409"/>
                    <a:pt x="1556" y="2409"/>
                  </a:cubicBezTo>
                  <a:cubicBezTo>
                    <a:pt x="1556" y="2405"/>
                    <a:pt x="1555" y="2385"/>
                    <a:pt x="1555" y="2381"/>
                  </a:cubicBezTo>
                  <a:cubicBezTo>
                    <a:pt x="1555" y="2377"/>
                    <a:pt x="1556" y="2374"/>
                    <a:pt x="1557" y="2372"/>
                  </a:cubicBezTo>
                  <a:cubicBezTo>
                    <a:pt x="1558" y="2371"/>
                    <a:pt x="1558" y="2371"/>
                    <a:pt x="1558" y="2371"/>
                  </a:cubicBezTo>
                  <a:cubicBezTo>
                    <a:pt x="1559" y="2369"/>
                    <a:pt x="1559" y="2369"/>
                    <a:pt x="1555" y="2366"/>
                  </a:cubicBezTo>
                  <a:cubicBezTo>
                    <a:pt x="1550" y="2361"/>
                    <a:pt x="1553" y="2355"/>
                    <a:pt x="1556" y="2351"/>
                  </a:cubicBezTo>
                  <a:cubicBezTo>
                    <a:pt x="1557" y="2349"/>
                    <a:pt x="1558" y="2348"/>
                    <a:pt x="1558" y="2346"/>
                  </a:cubicBezTo>
                  <a:cubicBezTo>
                    <a:pt x="1559" y="2344"/>
                    <a:pt x="1559" y="2343"/>
                    <a:pt x="1559" y="2343"/>
                  </a:cubicBezTo>
                  <a:cubicBezTo>
                    <a:pt x="1559" y="2343"/>
                    <a:pt x="1559" y="2343"/>
                    <a:pt x="1559" y="2343"/>
                  </a:cubicBezTo>
                  <a:cubicBezTo>
                    <a:pt x="1558" y="2342"/>
                    <a:pt x="1558" y="2341"/>
                    <a:pt x="1557" y="2338"/>
                  </a:cubicBezTo>
                  <a:cubicBezTo>
                    <a:pt x="1556" y="2332"/>
                    <a:pt x="1557" y="2330"/>
                    <a:pt x="1558" y="2326"/>
                  </a:cubicBezTo>
                  <a:cubicBezTo>
                    <a:pt x="1558" y="2326"/>
                    <a:pt x="1558" y="2325"/>
                    <a:pt x="1558" y="2324"/>
                  </a:cubicBezTo>
                  <a:cubicBezTo>
                    <a:pt x="1558" y="2324"/>
                    <a:pt x="1558" y="2324"/>
                    <a:pt x="1558" y="2324"/>
                  </a:cubicBezTo>
                  <a:cubicBezTo>
                    <a:pt x="1557" y="2325"/>
                    <a:pt x="1555" y="2326"/>
                    <a:pt x="1553" y="2325"/>
                  </a:cubicBezTo>
                  <a:cubicBezTo>
                    <a:pt x="1552" y="2324"/>
                    <a:pt x="1551" y="2323"/>
                    <a:pt x="1551" y="2321"/>
                  </a:cubicBezTo>
                  <a:cubicBezTo>
                    <a:pt x="1550" y="2320"/>
                    <a:pt x="1549" y="2319"/>
                    <a:pt x="1546" y="2317"/>
                  </a:cubicBezTo>
                  <a:cubicBezTo>
                    <a:pt x="1546" y="2317"/>
                    <a:pt x="1546" y="2317"/>
                    <a:pt x="1546" y="2317"/>
                  </a:cubicBezTo>
                  <a:cubicBezTo>
                    <a:pt x="1546" y="2317"/>
                    <a:pt x="1546" y="2317"/>
                    <a:pt x="1546" y="2317"/>
                  </a:cubicBezTo>
                  <a:cubicBezTo>
                    <a:pt x="1546" y="2321"/>
                    <a:pt x="1544" y="2324"/>
                    <a:pt x="1542" y="2326"/>
                  </a:cubicBezTo>
                  <a:cubicBezTo>
                    <a:pt x="1542" y="2326"/>
                    <a:pt x="1542" y="2326"/>
                    <a:pt x="1542" y="2326"/>
                  </a:cubicBezTo>
                  <a:cubicBezTo>
                    <a:pt x="1541" y="2327"/>
                    <a:pt x="1539" y="2329"/>
                    <a:pt x="1537" y="2329"/>
                  </a:cubicBezTo>
                  <a:cubicBezTo>
                    <a:pt x="1537" y="2329"/>
                    <a:pt x="1537" y="2329"/>
                    <a:pt x="1537" y="2329"/>
                  </a:cubicBezTo>
                  <a:cubicBezTo>
                    <a:pt x="1534" y="2329"/>
                    <a:pt x="1532" y="2327"/>
                    <a:pt x="1530" y="2325"/>
                  </a:cubicBezTo>
                  <a:cubicBezTo>
                    <a:pt x="1527" y="2321"/>
                    <a:pt x="1527" y="2320"/>
                    <a:pt x="1528" y="2316"/>
                  </a:cubicBezTo>
                  <a:cubicBezTo>
                    <a:pt x="1528" y="2316"/>
                    <a:pt x="1528" y="2315"/>
                    <a:pt x="1528" y="2314"/>
                  </a:cubicBezTo>
                  <a:cubicBezTo>
                    <a:pt x="1528" y="2313"/>
                    <a:pt x="1528" y="2311"/>
                    <a:pt x="1528" y="2311"/>
                  </a:cubicBezTo>
                  <a:cubicBezTo>
                    <a:pt x="1527" y="2311"/>
                    <a:pt x="1527" y="2311"/>
                    <a:pt x="1527" y="2310"/>
                  </a:cubicBezTo>
                  <a:cubicBezTo>
                    <a:pt x="1522" y="2307"/>
                    <a:pt x="1523" y="2292"/>
                    <a:pt x="1524" y="2290"/>
                  </a:cubicBezTo>
                  <a:cubicBezTo>
                    <a:pt x="1524" y="2289"/>
                    <a:pt x="1522" y="2286"/>
                    <a:pt x="1521" y="2284"/>
                  </a:cubicBezTo>
                  <a:cubicBezTo>
                    <a:pt x="1518" y="2280"/>
                    <a:pt x="1519" y="2274"/>
                    <a:pt x="1522" y="2267"/>
                  </a:cubicBezTo>
                  <a:cubicBezTo>
                    <a:pt x="1522" y="2266"/>
                    <a:pt x="1522" y="2265"/>
                    <a:pt x="1522" y="2265"/>
                  </a:cubicBezTo>
                  <a:cubicBezTo>
                    <a:pt x="1518" y="2265"/>
                    <a:pt x="1513" y="2264"/>
                    <a:pt x="1511" y="2260"/>
                  </a:cubicBezTo>
                  <a:cubicBezTo>
                    <a:pt x="1510" y="2257"/>
                    <a:pt x="1509" y="2253"/>
                    <a:pt x="1508" y="2250"/>
                  </a:cubicBezTo>
                  <a:cubicBezTo>
                    <a:pt x="1503" y="2253"/>
                    <a:pt x="1498" y="2248"/>
                    <a:pt x="1496" y="2247"/>
                  </a:cubicBezTo>
                  <a:cubicBezTo>
                    <a:pt x="1496" y="2246"/>
                    <a:pt x="1496" y="2246"/>
                    <a:pt x="1496" y="2246"/>
                  </a:cubicBezTo>
                  <a:cubicBezTo>
                    <a:pt x="1492" y="2244"/>
                    <a:pt x="1492" y="2239"/>
                    <a:pt x="1492" y="2235"/>
                  </a:cubicBezTo>
                  <a:cubicBezTo>
                    <a:pt x="1492" y="2234"/>
                    <a:pt x="1492" y="2234"/>
                    <a:pt x="1492" y="2234"/>
                  </a:cubicBezTo>
                  <a:cubicBezTo>
                    <a:pt x="1491" y="2233"/>
                    <a:pt x="1487" y="2231"/>
                    <a:pt x="1484" y="2232"/>
                  </a:cubicBezTo>
                  <a:cubicBezTo>
                    <a:pt x="1484" y="2232"/>
                    <a:pt x="1483" y="2232"/>
                    <a:pt x="1483" y="2232"/>
                  </a:cubicBezTo>
                  <a:cubicBezTo>
                    <a:pt x="1483" y="2232"/>
                    <a:pt x="1483" y="2232"/>
                    <a:pt x="1483" y="2232"/>
                  </a:cubicBezTo>
                  <a:cubicBezTo>
                    <a:pt x="1483" y="2233"/>
                    <a:pt x="1483" y="2233"/>
                    <a:pt x="1483" y="2234"/>
                  </a:cubicBezTo>
                  <a:cubicBezTo>
                    <a:pt x="1482" y="2235"/>
                    <a:pt x="1482" y="2236"/>
                    <a:pt x="1482" y="2237"/>
                  </a:cubicBezTo>
                  <a:cubicBezTo>
                    <a:pt x="1482" y="2239"/>
                    <a:pt x="1481" y="2242"/>
                    <a:pt x="1481" y="2244"/>
                  </a:cubicBezTo>
                  <a:cubicBezTo>
                    <a:pt x="1480" y="2247"/>
                    <a:pt x="1478" y="2250"/>
                    <a:pt x="1472" y="2249"/>
                  </a:cubicBezTo>
                  <a:cubicBezTo>
                    <a:pt x="1470" y="2251"/>
                    <a:pt x="1467" y="2256"/>
                    <a:pt x="1466" y="2257"/>
                  </a:cubicBezTo>
                  <a:cubicBezTo>
                    <a:pt x="1465" y="2259"/>
                    <a:pt x="1465" y="2259"/>
                    <a:pt x="1466" y="2261"/>
                  </a:cubicBezTo>
                  <a:cubicBezTo>
                    <a:pt x="1468" y="2264"/>
                    <a:pt x="1468" y="2268"/>
                    <a:pt x="1467" y="2272"/>
                  </a:cubicBezTo>
                  <a:cubicBezTo>
                    <a:pt x="1467" y="2273"/>
                    <a:pt x="1467" y="2274"/>
                    <a:pt x="1467" y="2275"/>
                  </a:cubicBezTo>
                  <a:cubicBezTo>
                    <a:pt x="1467" y="2279"/>
                    <a:pt x="1466" y="2281"/>
                    <a:pt x="1464" y="2283"/>
                  </a:cubicBezTo>
                  <a:cubicBezTo>
                    <a:pt x="1462" y="2284"/>
                    <a:pt x="1460" y="2284"/>
                    <a:pt x="1458" y="2283"/>
                  </a:cubicBezTo>
                  <a:cubicBezTo>
                    <a:pt x="1458" y="2283"/>
                    <a:pt x="1458" y="2283"/>
                    <a:pt x="1458" y="2283"/>
                  </a:cubicBezTo>
                  <a:cubicBezTo>
                    <a:pt x="1458" y="2283"/>
                    <a:pt x="1458" y="2283"/>
                    <a:pt x="1457" y="2283"/>
                  </a:cubicBezTo>
                  <a:cubicBezTo>
                    <a:pt x="1456" y="2285"/>
                    <a:pt x="1454" y="2286"/>
                    <a:pt x="1451" y="2288"/>
                  </a:cubicBezTo>
                  <a:cubicBezTo>
                    <a:pt x="1450" y="2288"/>
                    <a:pt x="1449" y="2289"/>
                    <a:pt x="1449" y="2289"/>
                  </a:cubicBezTo>
                  <a:cubicBezTo>
                    <a:pt x="1447" y="2290"/>
                    <a:pt x="1445" y="2292"/>
                    <a:pt x="1441" y="2293"/>
                  </a:cubicBezTo>
                  <a:cubicBezTo>
                    <a:pt x="1438" y="2295"/>
                    <a:pt x="1435" y="2294"/>
                    <a:pt x="1434" y="2293"/>
                  </a:cubicBezTo>
                  <a:cubicBezTo>
                    <a:pt x="1430" y="2291"/>
                    <a:pt x="1429" y="2286"/>
                    <a:pt x="1429" y="2283"/>
                  </a:cubicBezTo>
                  <a:cubicBezTo>
                    <a:pt x="1427" y="2282"/>
                    <a:pt x="1424" y="2280"/>
                    <a:pt x="1423" y="2280"/>
                  </a:cubicBezTo>
                  <a:cubicBezTo>
                    <a:pt x="1421" y="2280"/>
                    <a:pt x="1419" y="2280"/>
                    <a:pt x="1417" y="2278"/>
                  </a:cubicBezTo>
                  <a:cubicBezTo>
                    <a:pt x="1415" y="2277"/>
                    <a:pt x="1414" y="2275"/>
                    <a:pt x="1414" y="2272"/>
                  </a:cubicBezTo>
                  <a:cubicBezTo>
                    <a:pt x="1414" y="2271"/>
                    <a:pt x="1412" y="2271"/>
                    <a:pt x="1411" y="2270"/>
                  </a:cubicBezTo>
                  <a:cubicBezTo>
                    <a:pt x="1409" y="2269"/>
                    <a:pt x="1408" y="2268"/>
                    <a:pt x="1405" y="2266"/>
                  </a:cubicBezTo>
                  <a:cubicBezTo>
                    <a:pt x="1404" y="2265"/>
                    <a:pt x="1401" y="2262"/>
                    <a:pt x="1399" y="2261"/>
                  </a:cubicBezTo>
                  <a:cubicBezTo>
                    <a:pt x="1398" y="2261"/>
                    <a:pt x="1398" y="2261"/>
                    <a:pt x="1398" y="2261"/>
                  </a:cubicBezTo>
                  <a:cubicBezTo>
                    <a:pt x="1396" y="2260"/>
                    <a:pt x="1393" y="2259"/>
                    <a:pt x="1394" y="2255"/>
                  </a:cubicBezTo>
                  <a:cubicBezTo>
                    <a:pt x="1394" y="2254"/>
                    <a:pt x="1394" y="2254"/>
                    <a:pt x="1394" y="2254"/>
                  </a:cubicBezTo>
                  <a:cubicBezTo>
                    <a:pt x="1394" y="2253"/>
                    <a:pt x="1394" y="2252"/>
                    <a:pt x="1391" y="2250"/>
                  </a:cubicBezTo>
                  <a:cubicBezTo>
                    <a:pt x="1390" y="2251"/>
                    <a:pt x="1389" y="2251"/>
                    <a:pt x="1388" y="2252"/>
                  </a:cubicBezTo>
                  <a:cubicBezTo>
                    <a:pt x="1386" y="2253"/>
                    <a:pt x="1383" y="2252"/>
                    <a:pt x="1382" y="2251"/>
                  </a:cubicBezTo>
                  <a:cubicBezTo>
                    <a:pt x="1379" y="2249"/>
                    <a:pt x="1378" y="2245"/>
                    <a:pt x="1377" y="2243"/>
                  </a:cubicBezTo>
                  <a:cubicBezTo>
                    <a:pt x="1377" y="2243"/>
                    <a:pt x="1376" y="2242"/>
                    <a:pt x="1375" y="2242"/>
                  </a:cubicBezTo>
                  <a:cubicBezTo>
                    <a:pt x="1375" y="2242"/>
                    <a:pt x="1374" y="2242"/>
                    <a:pt x="1372" y="2242"/>
                  </a:cubicBezTo>
                  <a:cubicBezTo>
                    <a:pt x="1367" y="2243"/>
                    <a:pt x="1365" y="2243"/>
                    <a:pt x="1363" y="2243"/>
                  </a:cubicBezTo>
                  <a:cubicBezTo>
                    <a:pt x="1363" y="2243"/>
                    <a:pt x="1353" y="2242"/>
                    <a:pt x="1348" y="2234"/>
                  </a:cubicBezTo>
                  <a:cubicBezTo>
                    <a:pt x="1345" y="2231"/>
                    <a:pt x="1344" y="2231"/>
                    <a:pt x="1341" y="2233"/>
                  </a:cubicBezTo>
                  <a:cubicBezTo>
                    <a:pt x="1340" y="2233"/>
                    <a:pt x="1340" y="2233"/>
                    <a:pt x="1340" y="2233"/>
                  </a:cubicBezTo>
                  <a:cubicBezTo>
                    <a:pt x="1337" y="2235"/>
                    <a:pt x="1329" y="2236"/>
                    <a:pt x="1321" y="2237"/>
                  </a:cubicBezTo>
                  <a:cubicBezTo>
                    <a:pt x="1319" y="2237"/>
                    <a:pt x="1319" y="2237"/>
                    <a:pt x="1319" y="2237"/>
                  </a:cubicBezTo>
                  <a:cubicBezTo>
                    <a:pt x="1314" y="2238"/>
                    <a:pt x="1313" y="2240"/>
                    <a:pt x="1313" y="2240"/>
                  </a:cubicBezTo>
                  <a:cubicBezTo>
                    <a:pt x="1312" y="2241"/>
                    <a:pt x="1312" y="2242"/>
                    <a:pt x="1311" y="2243"/>
                  </a:cubicBezTo>
                  <a:cubicBezTo>
                    <a:pt x="1309" y="2246"/>
                    <a:pt x="1306" y="2251"/>
                    <a:pt x="1304" y="2253"/>
                  </a:cubicBezTo>
                  <a:cubicBezTo>
                    <a:pt x="1300" y="2258"/>
                    <a:pt x="1297" y="2260"/>
                    <a:pt x="1291" y="2261"/>
                  </a:cubicBezTo>
                  <a:cubicBezTo>
                    <a:pt x="1290" y="2261"/>
                    <a:pt x="1288" y="2262"/>
                    <a:pt x="1286" y="2262"/>
                  </a:cubicBezTo>
                  <a:cubicBezTo>
                    <a:pt x="1281" y="2264"/>
                    <a:pt x="1273" y="2266"/>
                    <a:pt x="1269" y="2268"/>
                  </a:cubicBezTo>
                  <a:cubicBezTo>
                    <a:pt x="1267" y="2268"/>
                    <a:pt x="1267" y="2268"/>
                    <a:pt x="1267" y="2268"/>
                  </a:cubicBezTo>
                  <a:cubicBezTo>
                    <a:pt x="1261" y="2271"/>
                    <a:pt x="1252" y="2275"/>
                    <a:pt x="1244" y="2277"/>
                  </a:cubicBezTo>
                  <a:cubicBezTo>
                    <a:pt x="1237" y="2278"/>
                    <a:pt x="1233" y="2277"/>
                    <a:pt x="1232" y="2277"/>
                  </a:cubicBezTo>
                  <a:cubicBezTo>
                    <a:pt x="1229" y="2277"/>
                    <a:pt x="1218" y="2277"/>
                    <a:pt x="1215" y="2277"/>
                  </a:cubicBezTo>
                  <a:cubicBezTo>
                    <a:pt x="1214" y="2277"/>
                    <a:pt x="1213" y="2278"/>
                    <a:pt x="1212" y="2279"/>
                  </a:cubicBezTo>
                  <a:cubicBezTo>
                    <a:pt x="1211" y="2280"/>
                    <a:pt x="1211" y="2281"/>
                    <a:pt x="1210" y="2282"/>
                  </a:cubicBezTo>
                  <a:cubicBezTo>
                    <a:pt x="1210" y="2282"/>
                    <a:pt x="1209" y="2283"/>
                    <a:pt x="1208" y="2284"/>
                  </a:cubicBezTo>
                  <a:cubicBezTo>
                    <a:pt x="1204" y="2287"/>
                    <a:pt x="1199" y="2292"/>
                    <a:pt x="1194" y="2296"/>
                  </a:cubicBezTo>
                  <a:cubicBezTo>
                    <a:pt x="1189" y="2300"/>
                    <a:pt x="1185" y="2307"/>
                    <a:pt x="1182" y="2313"/>
                  </a:cubicBezTo>
                  <a:cubicBezTo>
                    <a:pt x="1182" y="2314"/>
                    <a:pt x="1181" y="2315"/>
                    <a:pt x="1180" y="2316"/>
                  </a:cubicBezTo>
                  <a:cubicBezTo>
                    <a:pt x="1177" y="2323"/>
                    <a:pt x="1169" y="2326"/>
                    <a:pt x="1163" y="2326"/>
                  </a:cubicBezTo>
                  <a:cubicBezTo>
                    <a:pt x="1160" y="2327"/>
                    <a:pt x="1150" y="2327"/>
                    <a:pt x="1145" y="2327"/>
                  </a:cubicBezTo>
                  <a:cubicBezTo>
                    <a:pt x="1143" y="2327"/>
                    <a:pt x="1143" y="2327"/>
                    <a:pt x="1143" y="2327"/>
                  </a:cubicBezTo>
                  <a:cubicBezTo>
                    <a:pt x="1127" y="2326"/>
                    <a:pt x="1122" y="2326"/>
                    <a:pt x="1121" y="2326"/>
                  </a:cubicBezTo>
                  <a:cubicBezTo>
                    <a:pt x="1117" y="2328"/>
                    <a:pt x="1110" y="2327"/>
                    <a:pt x="1107" y="2325"/>
                  </a:cubicBezTo>
                  <a:cubicBezTo>
                    <a:pt x="1105" y="2324"/>
                    <a:pt x="1098" y="2320"/>
                    <a:pt x="1092" y="2320"/>
                  </a:cubicBezTo>
                  <a:cubicBezTo>
                    <a:pt x="1087" y="2319"/>
                    <a:pt x="1084" y="2316"/>
                    <a:pt x="1081" y="2314"/>
                  </a:cubicBezTo>
                  <a:cubicBezTo>
                    <a:pt x="1080" y="2313"/>
                    <a:pt x="1080" y="2313"/>
                    <a:pt x="1079" y="2312"/>
                  </a:cubicBezTo>
                  <a:cubicBezTo>
                    <a:pt x="1078" y="2311"/>
                    <a:pt x="1075" y="2312"/>
                    <a:pt x="1072" y="2313"/>
                  </a:cubicBezTo>
                  <a:cubicBezTo>
                    <a:pt x="1070" y="2313"/>
                    <a:pt x="1068" y="2314"/>
                    <a:pt x="1066" y="2314"/>
                  </a:cubicBezTo>
                  <a:cubicBezTo>
                    <a:pt x="1063" y="2314"/>
                    <a:pt x="1059" y="2314"/>
                    <a:pt x="1056" y="2314"/>
                  </a:cubicBezTo>
                  <a:cubicBezTo>
                    <a:pt x="1052" y="2314"/>
                    <a:pt x="1049" y="2313"/>
                    <a:pt x="1047" y="2314"/>
                  </a:cubicBezTo>
                  <a:cubicBezTo>
                    <a:pt x="1043" y="2314"/>
                    <a:pt x="1039" y="2312"/>
                    <a:pt x="1036" y="2309"/>
                  </a:cubicBezTo>
                  <a:cubicBezTo>
                    <a:pt x="1035" y="2307"/>
                    <a:pt x="1034" y="2305"/>
                    <a:pt x="1034" y="2303"/>
                  </a:cubicBezTo>
                  <a:cubicBezTo>
                    <a:pt x="1034" y="2302"/>
                    <a:pt x="1034" y="2300"/>
                    <a:pt x="1033" y="2298"/>
                  </a:cubicBezTo>
                  <a:cubicBezTo>
                    <a:pt x="1032" y="2295"/>
                    <a:pt x="1031" y="2290"/>
                    <a:pt x="1031" y="2286"/>
                  </a:cubicBezTo>
                  <a:cubicBezTo>
                    <a:pt x="1031" y="2277"/>
                    <a:pt x="1033" y="2275"/>
                    <a:pt x="1038" y="2271"/>
                  </a:cubicBezTo>
                  <a:cubicBezTo>
                    <a:pt x="1038" y="2270"/>
                    <a:pt x="1038" y="2270"/>
                    <a:pt x="1038" y="2270"/>
                  </a:cubicBezTo>
                  <a:cubicBezTo>
                    <a:pt x="1042" y="2267"/>
                    <a:pt x="1039" y="2263"/>
                    <a:pt x="1039" y="2262"/>
                  </a:cubicBezTo>
                  <a:cubicBezTo>
                    <a:pt x="1037" y="2259"/>
                    <a:pt x="1033" y="2256"/>
                    <a:pt x="1033" y="2256"/>
                  </a:cubicBezTo>
                  <a:cubicBezTo>
                    <a:pt x="1031" y="2255"/>
                    <a:pt x="1024" y="2254"/>
                    <a:pt x="1019" y="2253"/>
                  </a:cubicBezTo>
                  <a:cubicBezTo>
                    <a:pt x="1013" y="2253"/>
                    <a:pt x="1010" y="2252"/>
                    <a:pt x="1007" y="2245"/>
                  </a:cubicBezTo>
                  <a:cubicBezTo>
                    <a:pt x="1006" y="2240"/>
                    <a:pt x="1005" y="2232"/>
                    <a:pt x="1009" y="2226"/>
                  </a:cubicBezTo>
                  <a:cubicBezTo>
                    <a:pt x="1010" y="2224"/>
                    <a:pt x="1008" y="2222"/>
                    <a:pt x="1008" y="2222"/>
                  </a:cubicBezTo>
                  <a:cubicBezTo>
                    <a:pt x="1006" y="2221"/>
                    <a:pt x="1005" y="2220"/>
                    <a:pt x="1005" y="2218"/>
                  </a:cubicBezTo>
                  <a:cubicBezTo>
                    <a:pt x="1005" y="2215"/>
                    <a:pt x="1006" y="2213"/>
                    <a:pt x="1007" y="2211"/>
                  </a:cubicBezTo>
                  <a:cubicBezTo>
                    <a:pt x="1007" y="2211"/>
                    <a:pt x="1006" y="2211"/>
                    <a:pt x="1006" y="2210"/>
                  </a:cubicBezTo>
                  <a:cubicBezTo>
                    <a:pt x="1002" y="2208"/>
                    <a:pt x="1001" y="2205"/>
                    <a:pt x="999" y="2201"/>
                  </a:cubicBezTo>
                  <a:cubicBezTo>
                    <a:pt x="999" y="2200"/>
                    <a:pt x="999" y="2199"/>
                    <a:pt x="998" y="2198"/>
                  </a:cubicBezTo>
                  <a:cubicBezTo>
                    <a:pt x="998" y="2197"/>
                    <a:pt x="997" y="2197"/>
                    <a:pt x="997" y="2197"/>
                  </a:cubicBezTo>
                  <a:cubicBezTo>
                    <a:pt x="996" y="2197"/>
                    <a:pt x="996" y="2197"/>
                    <a:pt x="996" y="2197"/>
                  </a:cubicBezTo>
                  <a:cubicBezTo>
                    <a:pt x="994" y="2203"/>
                    <a:pt x="986" y="2202"/>
                    <a:pt x="983" y="2201"/>
                  </a:cubicBezTo>
                  <a:cubicBezTo>
                    <a:pt x="983" y="2201"/>
                    <a:pt x="983" y="2201"/>
                    <a:pt x="983" y="2201"/>
                  </a:cubicBezTo>
                  <a:cubicBezTo>
                    <a:pt x="982" y="2202"/>
                    <a:pt x="982" y="2203"/>
                    <a:pt x="981" y="2204"/>
                  </a:cubicBezTo>
                  <a:cubicBezTo>
                    <a:pt x="981" y="2204"/>
                    <a:pt x="980" y="2207"/>
                    <a:pt x="977" y="2207"/>
                  </a:cubicBezTo>
                  <a:cubicBezTo>
                    <a:pt x="974" y="2208"/>
                    <a:pt x="972" y="2206"/>
                    <a:pt x="971" y="2205"/>
                  </a:cubicBezTo>
                  <a:cubicBezTo>
                    <a:pt x="970" y="2204"/>
                    <a:pt x="970" y="2204"/>
                    <a:pt x="970" y="2204"/>
                  </a:cubicBezTo>
                  <a:cubicBezTo>
                    <a:pt x="969" y="2203"/>
                    <a:pt x="967" y="2203"/>
                    <a:pt x="966" y="2202"/>
                  </a:cubicBezTo>
                  <a:cubicBezTo>
                    <a:pt x="964" y="2201"/>
                    <a:pt x="962" y="2200"/>
                    <a:pt x="960" y="2198"/>
                  </a:cubicBezTo>
                  <a:cubicBezTo>
                    <a:pt x="958" y="2196"/>
                    <a:pt x="951" y="2189"/>
                    <a:pt x="949" y="2187"/>
                  </a:cubicBezTo>
                  <a:cubicBezTo>
                    <a:pt x="947" y="2186"/>
                    <a:pt x="943" y="2186"/>
                    <a:pt x="941" y="2186"/>
                  </a:cubicBezTo>
                  <a:cubicBezTo>
                    <a:pt x="940" y="2186"/>
                    <a:pt x="939" y="2186"/>
                    <a:pt x="939" y="2186"/>
                  </a:cubicBezTo>
                  <a:cubicBezTo>
                    <a:pt x="935" y="2185"/>
                    <a:pt x="927" y="2181"/>
                    <a:pt x="924" y="2178"/>
                  </a:cubicBezTo>
                  <a:cubicBezTo>
                    <a:pt x="924" y="2178"/>
                    <a:pt x="921" y="2176"/>
                    <a:pt x="920" y="2175"/>
                  </a:cubicBezTo>
                  <a:cubicBezTo>
                    <a:pt x="917" y="2173"/>
                    <a:pt x="914" y="2172"/>
                    <a:pt x="912" y="2170"/>
                  </a:cubicBezTo>
                  <a:cubicBezTo>
                    <a:pt x="910" y="2168"/>
                    <a:pt x="909" y="2168"/>
                    <a:pt x="908" y="2168"/>
                  </a:cubicBezTo>
                  <a:cubicBezTo>
                    <a:pt x="904" y="2169"/>
                    <a:pt x="899" y="2169"/>
                    <a:pt x="897" y="2169"/>
                  </a:cubicBezTo>
                  <a:cubicBezTo>
                    <a:pt x="896" y="2168"/>
                    <a:pt x="895" y="2168"/>
                    <a:pt x="893" y="2165"/>
                  </a:cubicBezTo>
                  <a:cubicBezTo>
                    <a:pt x="890" y="2163"/>
                    <a:pt x="886" y="2160"/>
                    <a:pt x="882" y="2158"/>
                  </a:cubicBezTo>
                  <a:cubicBezTo>
                    <a:pt x="882" y="2158"/>
                    <a:pt x="881" y="2158"/>
                    <a:pt x="880" y="2157"/>
                  </a:cubicBezTo>
                  <a:cubicBezTo>
                    <a:pt x="880" y="2158"/>
                    <a:pt x="880" y="2158"/>
                    <a:pt x="880" y="2158"/>
                  </a:cubicBezTo>
                  <a:cubicBezTo>
                    <a:pt x="877" y="2162"/>
                    <a:pt x="873" y="2161"/>
                    <a:pt x="872" y="2160"/>
                  </a:cubicBezTo>
                  <a:cubicBezTo>
                    <a:pt x="871" y="2160"/>
                    <a:pt x="870" y="2160"/>
                    <a:pt x="869" y="2160"/>
                  </a:cubicBezTo>
                  <a:cubicBezTo>
                    <a:pt x="868" y="2160"/>
                    <a:pt x="865" y="2159"/>
                    <a:pt x="864" y="2161"/>
                  </a:cubicBezTo>
                  <a:cubicBezTo>
                    <a:pt x="861" y="2164"/>
                    <a:pt x="859" y="2164"/>
                    <a:pt x="857" y="2165"/>
                  </a:cubicBezTo>
                  <a:cubicBezTo>
                    <a:pt x="856" y="2165"/>
                    <a:pt x="855" y="2166"/>
                    <a:pt x="854" y="2166"/>
                  </a:cubicBezTo>
                  <a:cubicBezTo>
                    <a:pt x="853" y="2167"/>
                    <a:pt x="853" y="2167"/>
                    <a:pt x="853" y="2167"/>
                  </a:cubicBezTo>
                  <a:cubicBezTo>
                    <a:pt x="853" y="2167"/>
                    <a:pt x="853" y="2168"/>
                    <a:pt x="853" y="2168"/>
                  </a:cubicBezTo>
                  <a:cubicBezTo>
                    <a:pt x="852" y="2169"/>
                    <a:pt x="852" y="2171"/>
                    <a:pt x="850" y="2173"/>
                  </a:cubicBezTo>
                  <a:cubicBezTo>
                    <a:pt x="848" y="2176"/>
                    <a:pt x="843" y="2180"/>
                    <a:pt x="836" y="2184"/>
                  </a:cubicBezTo>
                  <a:cubicBezTo>
                    <a:pt x="834" y="2186"/>
                    <a:pt x="831" y="2187"/>
                    <a:pt x="830" y="2188"/>
                  </a:cubicBezTo>
                  <a:cubicBezTo>
                    <a:pt x="828" y="2190"/>
                    <a:pt x="828" y="2190"/>
                    <a:pt x="828" y="2190"/>
                  </a:cubicBezTo>
                  <a:cubicBezTo>
                    <a:pt x="826" y="2192"/>
                    <a:pt x="825" y="2192"/>
                    <a:pt x="825" y="2193"/>
                  </a:cubicBezTo>
                  <a:cubicBezTo>
                    <a:pt x="825" y="2194"/>
                    <a:pt x="825" y="2194"/>
                    <a:pt x="825" y="2195"/>
                  </a:cubicBezTo>
                  <a:cubicBezTo>
                    <a:pt x="824" y="2198"/>
                    <a:pt x="823" y="2204"/>
                    <a:pt x="820" y="2207"/>
                  </a:cubicBezTo>
                  <a:cubicBezTo>
                    <a:pt x="819" y="2208"/>
                    <a:pt x="819" y="2208"/>
                    <a:pt x="820" y="2211"/>
                  </a:cubicBezTo>
                  <a:cubicBezTo>
                    <a:pt x="820" y="2212"/>
                    <a:pt x="821" y="2214"/>
                    <a:pt x="821" y="2215"/>
                  </a:cubicBezTo>
                  <a:cubicBezTo>
                    <a:pt x="821" y="2219"/>
                    <a:pt x="821" y="2223"/>
                    <a:pt x="819" y="2226"/>
                  </a:cubicBezTo>
                  <a:cubicBezTo>
                    <a:pt x="816" y="2229"/>
                    <a:pt x="812" y="2230"/>
                    <a:pt x="807" y="2231"/>
                  </a:cubicBezTo>
                  <a:cubicBezTo>
                    <a:pt x="798" y="2232"/>
                    <a:pt x="795" y="2226"/>
                    <a:pt x="793" y="2222"/>
                  </a:cubicBezTo>
                  <a:cubicBezTo>
                    <a:pt x="793" y="2220"/>
                    <a:pt x="793" y="2220"/>
                    <a:pt x="793" y="2220"/>
                  </a:cubicBezTo>
                  <a:cubicBezTo>
                    <a:pt x="792" y="2219"/>
                    <a:pt x="792" y="2218"/>
                    <a:pt x="791" y="2216"/>
                  </a:cubicBezTo>
                  <a:cubicBezTo>
                    <a:pt x="788" y="2210"/>
                    <a:pt x="785" y="2204"/>
                    <a:pt x="785" y="2201"/>
                  </a:cubicBezTo>
                  <a:cubicBezTo>
                    <a:pt x="785" y="2196"/>
                    <a:pt x="789" y="2191"/>
                    <a:pt x="792" y="2187"/>
                  </a:cubicBezTo>
                  <a:cubicBezTo>
                    <a:pt x="795" y="2183"/>
                    <a:pt x="798" y="2176"/>
                    <a:pt x="798" y="2173"/>
                  </a:cubicBezTo>
                  <a:cubicBezTo>
                    <a:pt x="798" y="2168"/>
                    <a:pt x="798" y="2157"/>
                    <a:pt x="797" y="2154"/>
                  </a:cubicBezTo>
                  <a:cubicBezTo>
                    <a:pt x="796" y="2153"/>
                    <a:pt x="794" y="2152"/>
                    <a:pt x="793" y="2152"/>
                  </a:cubicBezTo>
                  <a:cubicBezTo>
                    <a:pt x="792" y="2152"/>
                    <a:pt x="791" y="2151"/>
                    <a:pt x="790" y="2151"/>
                  </a:cubicBezTo>
                  <a:cubicBezTo>
                    <a:pt x="789" y="2151"/>
                    <a:pt x="786" y="2150"/>
                    <a:pt x="786" y="2150"/>
                  </a:cubicBezTo>
                  <a:cubicBezTo>
                    <a:pt x="783" y="2152"/>
                    <a:pt x="780" y="2153"/>
                    <a:pt x="777" y="2154"/>
                  </a:cubicBezTo>
                  <a:cubicBezTo>
                    <a:pt x="777" y="2154"/>
                    <a:pt x="776" y="2154"/>
                    <a:pt x="776" y="2154"/>
                  </a:cubicBezTo>
                  <a:cubicBezTo>
                    <a:pt x="775" y="2154"/>
                    <a:pt x="774" y="2155"/>
                    <a:pt x="772" y="2156"/>
                  </a:cubicBezTo>
                  <a:cubicBezTo>
                    <a:pt x="769" y="2157"/>
                    <a:pt x="765" y="2159"/>
                    <a:pt x="763" y="2159"/>
                  </a:cubicBezTo>
                  <a:cubicBezTo>
                    <a:pt x="758" y="2161"/>
                    <a:pt x="755" y="2159"/>
                    <a:pt x="753" y="2157"/>
                  </a:cubicBezTo>
                  <a:cubicBezTo>
                    <a:pt x="752" y="2156"/>
                    <a:pt x="752" y="2156"/>
                    <a:pt x="752" y="2156"/>
                  </a:cubicBezTo>
                  <a:cubicBezTo>
                    <a:pt x="752" y="2156"/>
                    <a:pt x="748" y="2157"/>
                    <a:pt x="746" y="2158"/>
                  </a:cubicBezTo>
                  <a:cubicBezTo>
                    <a:pt x="741" y="2161"/>
                    <a:pt x="732" y="2156"/>
                    <a:pt x="726" y="2153"/>
                  </a:cubicBezTo>
                  <a:cubicBezTo>
                    <a:pt x="725" y="2152"/>
                    <a:pt x="724" y="2152"/>
                    <a:pt x="723" y="2151"/>
                  </a:cubicBezTo>
                  <a:cubicBezTo>
                    <a:pt x="723" y="2151"/>
                    <a:pt x="722" y="2151"/>
                    <a:pt x="719" y="2154"/>
                  </a:cubicBezTo>
                  <a:cubicBezTo>
                    <a:pt x="719" y="2155"/>
                    <a:pt x="719" y="2155"/>
                    <a:pt x="718" y="2156"/>
                  </a:cubicBezTo>
                  <a:cubicBezTo>
                    <a:pt x="716" y="2159"/>
                    <a:pt x="713" y="2162"/>
                    <a:pt x="707" y="2158"/>
                  </a:cubicBezTo>
                  <a:cubicBezTo>
                    <a:pt x="705" y="2157"/>
                    <a:pt x="702" y="2155"/>
                    <a:pt x="700" y="2154"/>
                  </a:cubicBezTo>
                  <a:cubicBezTo>
                    <a:pt x="700" y="2153"/>
                    <a:pt x="699" y="2153"/>
                    <a:pt x="699" y="2154"/>
                  </a:cubicBezTo>
                  <a:cubicBezTo>
                    <a:pt x="698" y="2154"/>
                    <a:pt x="696" y="2155"/>
                    <a:pt x="694" y="2155"/>
                  </a:cubicBezTo>
                  <a:cubicBezTo>
                    <a:pt x="692" y="2154"/>
                    <a:pt x="690" y="2153"/>
                    <a:pt x="689" y="2152"/>
                  </a:cubicBezTo>
                  <a:cubicBezTo>
                    <a:pt x="689" y="2152"/>
                    <a:pt x="688" y="2151"/>
                    <a:pt x="688" y="2151"/>
                  </a:cubicBezTo>
                  <a:cubicBezTo>
                    <a:pt x="685" y="2152"/>
                    <a:pt x="682" y="2153"/>
                    <a:pt x="679" y="2152"/>
                  </a:cubicBezTo>
                  <a:cubicBezTo>
                    <a:pt x="679" y="2152"/>
                    <a:pt x="678" y="2152"/>
                    <a:pt x="678" y="2152"/>
                  </a:cubicBezTo>
                  <a:cubicBezTo>
                    <a:pt x="676" y="2151"/>
                    <a:pt x="673" y="2150"/>
                    <a:pt x="671" y="2148"/>
                  </a:cubicBezTo>
                  <a:cubicBezTo>
                    <a:pt x="670" y="2148"/>
                    <a:pt x="670" y="2147"/>
                    <a:pt x="670" y="2147"/>
                  </a:cubicBezTo>
                  <a:cubicBezTo>
                    <a:pt x="667" y="2145"/>
                    <a:pt x="664" y="2143"/>
                    <a:pt x="664" y="2139"/>
                  </a:cubicBezTo>
                  <a:cubicBezTo>
                    <a:pt x="664" y="2138"/>
                    <a:pt x="664" y="2138"/>
                    <a:pt x="664" y="2137"/>
                  </a:cubicBezTo>
                  <a:cubicBezTo>
                    <a:pt x="664" y="2137"/>
                    <a:pt x="664" y="2137"/>
                    <a:pt x="664" y="2137"/>
                  </a:cubicBezTo>
                  <a:cubicBezTo>
                    <a:pt x="664" y="2137"/>
                    <a:pt x="664" y="2137"/>
                    <a:pt x="664" y="2137"/>
                  </a:cubicBezTo>
                  <a:cubicBezTo>
                    <a:pt x="659" y="2136"/>
                    <a:pt x="656" y="2136"/>
                    <a:pt x="655" y="2133"/>
                  </a:cubicBezTo>
                  <a:cubicBezTo>
                    <a:pt x="654" y="2132"/>
                    <a:pt x="652" y="2130"/>
                    <a:pt x="651" y="2129"/>
                  </a:cubicBezTo>
                  <a:cubicBezTo>
                    <a:pt x="651" y="2129"/>
                    <a:pt x="651" y="2129"/>
                    <a:pt x="651" y="2129"/>
                  </a:cubicBezTo>
                  <a:cubicBezTo>
                    <a:pt x="649" y="2129"/>
                    <a:pt x="644" y="2127"/>
                    <a:pt x="644" y="2122"/>
                  </a:cubicBezTo>
                  <a:cubicBezTo>
                    <a:pt x="644" y="2120"/>
                    <a:pt x="642" y="2119"/>
                    <a:pt x="641" y="2118"/>
                  </a:cubicBezTo>
                  <a:cubicBezTo>
                    <a:pt x="639" y="2117"/>
                    <a:pt x="636" y="2117"/>
                    <a:pt x="633" y="2115"/>
                  </a:cubicBezTo>
                  <a:cubicBezTo>
                    <a:pt x="632" y="2115"/>
                    <a:pt x="632" y="2115"/>
                    <a:pt x="632" y="2115"/>
                  </a:cubicBezTo>
                  <a:cubicBezTo>
                    <a:pt x="631" y="2115"/>
                    <a:pt x="630" y="2116"/>
                    <a:pt x="630" y="2116"/>
                  </a:cubicBezTo>
                  <a:cubicBezTo>
                    <a:pt x="629" y="2119"/>
                    <a:pt x="628" y="2120"/>
                    <a:pt x="625" y="2124"/>
                  </a:cubicBezTo>
                  <a:cubicBezTo>
                    <a:pt x="624" y="2127"/>
                    <a:pt x="621" y="2128"/>
                    <a:pt x="620" y="2128"/>
                  </a:cubicBezTo>
                  <a:cubicBezTo>
                    <a:pt x="616" y="2129"/>
                    <a:pt x="613" y="2126"/>
                    <a:pt x="611" y="2124"/>
                  </a:cubicBezTo>
                  <a:cubicBezTo>
                    <a:pt x="611" y="2124"/>
                    <a:pt x="609" y="2123"/>
                    <a:pt x="608" y="2122"/>
                  </a:cubicBezTo>
                  <a:cubicBezTo>
                    <a:pt x="607" y="2121"/>
                    <a:pt x="605" y="2120"/>
                    <a:pt x="603" y="2119"/>
                  </a:cubicBezTo>
                  <a:cubicBezTo>
                    <a:pt x="600" y="2117"/>
                    <a:pt x="598" y="2114"/>
                    <a:pt x="599" y="2109"/>
                  </a:cubicBezTo>
                  <a:cubicBezTo>
                    <a:pt x="600" y="2105"/>
                    <a:pt x="601" y="2103"/>
                    <a:pt x="604" y="2101"/>
                  </a:cubicBezTo>
                  <a:cubicBezTo>
                    <a:pt x="599" y="2104"/>
                    <a:pt x="598" y="2106"/>
                    <a:pt x="598" y="2107"/>
                  </a:cubicBezTo>
                  <a:cubicBezTo>
                    <a:pt x="598" y="2107"/>
                    <a:pt x="597" y="2108"/>
                    <a:pt x="597" y="2109"/>
                  </a:cubicBezTo>
                  <a:cubicBezTo>
                    <a:pt x="597" y="2112"/>
                    <a:pt x="596" y="2116"/>
                    <a:pt x="593" y="2118"/>
                  </a:cubicBezTo>
                  <a:cubicBezTo>
                    <a:pt x="593" y="2118"/>
                    <a:pt x="593" y="2118"/>
                    <a:pt x="593" y="2118"/>
                  </a:cubicBezTo>
                  <a:cubicBezTo>
                    <a:pt x="592" y="2122"/>
                    <a:pt x="589" y="2123"/>
                    <a:pt x="588" y="2123"/>
                  </a:cubicBezTo>
                  <a:cubicBezTo>
                    <a:pt x="584" y="2124"/>
                    <a:pt x="580" y="2121"/>
                    <a:pt x="579" y="2119"/>
                  </a:cubicBezTo>
                  <a:cubicBezTo>
                    <a:pt x="575" y="2116"/>
                    <a:pt x="575" y="2112"/>
                    <a:pt x="577" y="2108"/>
                  </a:cubicBezTo>
                  <a:cubicBezTo>
                    <a:pt x="577" y="2108"/>
                    <a:pt x="577" y="2108"/>
                    <a:pt x="577" y="2108"/>
                  </a:cubicBezTo>
                  <a:cubicBezTo>
                    <a:pt x="576" y="2108"/>
                    <a:pt x="576" y="2107"/>
                    <a:pt x="575" y="2106"/>
                  </a:cubicBezTo>
                  <a:cubicBezTo>
                    <a:pt x="574" y="2103"/>
                    <a:pt x="575" y="2099"/>
                    <a:pt x="575" y="2095"/>
                  </a:cubicBezTo>
                  <a:cubicBezTo>
                    <a:pt x="575" y="2094"/>
                    <a:pt x="575" y="2094"/>
                    <a:pt x="576" y="2093"/>
                  </a:cubicBezTo>
                  <a:cubicBezTo>
                    <a:pt x="575" y="2093"/>
                    <a:pt x="573" y="2092"/>
                    <a:pt x="573" y="2091"/>
                  </a:cubicBezTo>
                  <a:cubicBezTo>
                    <a:pt x="571" y="2090"/>
                    <a:pt x="571" y="2090"/>
                    <a:pt x="571" y="2090"/>
                  </a:cubicBezTo>
                  <a:cubicBezTo>
                    <a:pt x="568" y="2088"/>
                    <a:pt x="568" y="2084"/>
                    <a:pt x="568" y="2080"/>
                  </a:cubicBezTo>
                  <a:cubicBezTo>
                    <a:pt x="568" y="2080"/>
                    <a:pt x="567" y="2080"/>
                    <a:pt x="566" y="2081"/>
                  </a:cubicBezTo>
                  <a:cubicBezTo>
                    <a:pt x="566" y="2081"/>
                    <a:pt x="565" y="2081"/>
                    <a:pt x="565" y="2081"/>
                  </a:cubicBezTo>
                  <a:cubicBezTo>
                    <a:pt x="564" y="2082"/>
                    <a:pt x="562" y="2084"/>
                    <a:pt x="559" y="2083"/>
                  </a:cubicBezTo>
                  <a:cubicBezTo>
                    <a:pt x="557" y="2082"/>
                    <a:pt x="556" y="2080"/>
                    <a:pt x="556" y="2078"/>
                  </a:cubicBezTo>
                  <a:cubicBezTo>
                    <a:pt x="555" y="2077"/>
                    <a:pt x="555" y="2075"/>
                    <a:pt x="554" y="2073"/>
                  </a:cubicBezTo>
                  <a:cubicBezTo>
                    <a:pt x="554" y="2071"/>
                    <a:pt x="549" y="2073"/>
                    <a:pt x="545" y="2074"/>
                  </a:cubicBezTo>
                  <a:cubicBezTo>
                    <a:pt x="544" y="2074"/>
                    <a:pt x="544" y="2074"/>
                    <a:pt x="544" y="2074"/>
                  </a:cubicBezTo>
                  <a:cubicBezTo>
                    <a:pt x="542" y="2075"/>
                    <a:pt x="540" y="2074"/>
                    <a:pt x="538" y="2073"/>
                  </a:cubicBezTo>
                  <a:cubicBezTo>
                    <a:pt x="536" y="2072"/>
                    <a:pt x="535" y="2070"/>
                    <a:pt x="535" y="2067"/>
                  </a:cubicBezTo>
                  <a:cubicBezTo>
                    <a:pt x="534" y="2068"/>
                    <a:pt x="533" y="2068"/>
                    <a:pt x="532" y="2068"/>
                  </a:cubicBezTo>
                  <a:cubicBezTo>
                    <a:pt x="529" y="2069"/>
                    <a:pt x="527" y="2069"/>
                    <a:pt x="525" y="2067"/>
                  </a:cubicBezTo>
                  <a:cubicBezTo>
                    <a:pt x="523" y="2065"/>
                    <a:pt x="521" y="2062"/>
                    <a:pt x="522" y="2056"/>
                  </a:cubicBezTo>
                  <a:cubicBezTo>
                    <a:pt x="522" y="2050"/>
                    <a:pt x="524" y="2048"/>
                    <a:pt x="527" y="2046"/>
                  </a:cubicBezTo>
                  <a:cubicBezTo>
                    <a:pt x="527" y="2045"/>
                    <a:pt x="528" y="2044"/>
                    <a:pt x="529" y="2043"/>
                  </a:cubicBezTo>
                  <a:cubicBezTo>
                    <a:pt x="530" y="2042"/>
                    <a:pt x="532" y="2040"/>
                    <a:pt x="534" y="2039"/>
                  </a:cubicBezTo>
                  <a:cubicBezTo>
                    <a:pt x="534" y="2039"/>
                    <a:pt x="534" y="2039"/>
                    <a:pt x="534" y="2039"/>
                  </a:cubicBezTo>
                  <a:cubicBezTo>
                    <a:pt x="534" y="2038"/>
                    <a:pt x="533" y="2037"/>
                    <a:pt x="533" y="2037"/>
                  </a:cubicBezTo>
                  <a:cubicBezTo>
                    <a:pt x="532" y="2036"/>
                    <a:pt x="529" y="2035"/>
                    <a:pt x="528" y="2036"/>
                  </a:cubicBezTo>
                  <a:cubicBezTo>
                    <a:pt x="527" y="2036"/>
                    <a:pt x="526" y="2037"/>
                    <a:pt x="525" y="2037"/>
                  </a:cubicBezTo>
                  <a:cubicBezTo>
                    <a:pt x="524" y="2038"/>
                    <a:pt x="523" y="2039"/>
                    <a:pt x="521" y="2040"/>
                  </a:cubicBezTo>
                  <a:cubicBezTo>
                    <a:pt x="514" y="2044"/>
                    <a:pt x="506" y="2039"/>
                    <a:pt x="502" y="2034"/>
                  </a:cubicBezTo>
                  <a:cubicBezTo>
                    <a:pt x="501" y="2034"/>
                    <a:pt x="501" y="2033"/>
                    <a:pt x="500" y="2032"/>
                  </a:cubicBezTo>
                  <a:cubicBezTo>
                    <a:pt x="498" y="2031"/>
                    <a:pt x="495" y="2028"/>
                    <a:pt x="496" y="2023"/>
                  </a:cubicBezTo>
                  <a:cubicBezTo>
                    <a:pt x="496" y="2022"/>
                    <a:pt x="493" y="2022"/>
                    <a:pt x="493" y="2022"/>
                  </a:cubicBezTo>
                  <a:cubicBezTo>
                    <a:pt x="490" y="2022"/>
                    <a:pt x="487" y="2019"/>
                    <a:pt x="484" y="2017"/>
                  </a:cubicBezTo>
                  <a:cubicBezTo>
                    <a:pt x="481" y="2015"/>
                    <a:pt x="480" y="2013"/>
                    <a:pt x="480" y="2010"/>
                  </a:cubicBezTo>
                  <a:cubicBezTo>
                    <a:pt x="480" y="2009"/>
                    <a:pt x="480" y="2008"/>
                    <a:pt x="480" y="2007"/>
                  </a:cubicBezTo>
                  <a:cubicBezTo>
                    <a:pt x="480" y="2006"/>
                    <a:pt x="480" y="2006"/>
                    <a:pt x="478" y="2005"/>
                  </a:cubicBezTo>
                  <a:cubicBezTo>
                    <a:pt x="477" y="2005"/>
                    <a:pt x="476" y="2005"/>
                    <a:pt x="476" y="2004"/>
                  </a:cubicBezTo>
                  <a:cubicBezTo>
                    <a:pt x="475" y="2004"/>
                    <a:pt x="475" y="2004"/>
                    <a:pt x="474" y="2003"/>
                  </a:cubicBezTo>
                  <a:cubicBezTo>
                    <a:pt x="472" y="2002"/>
                    <a:pt x="470" y="2001"/>
                    <a:pt x="468" y="1999"/>
                  </a:cubicBezTo>
                  <a:cubicBezTo>
                    <a:pt x="467" y="1998"/>
                    <a:pt x="466" y="1997"/>
                    <a:pt x="466" y="1995"/>
                  </a:cubicBezTo>
                  <a:cubicBezTo>
                    <a:pt x="466" y="1992"/>
                    <a:pt x="468" y="1988"/>
                    <a:pt x="470" y="1986"/>
                  </a:cubicBezTo>
                  <a:cubicBezTo>
                    <a:pt x="470" y="1986"/>
                    <a:pt x="470" y="1985"/>
                    <a:pt x="469" y="1985"/>
                  </a:cubicBezTo>
                  <a:cubicBezTo>
                    <a:pt x="467" y="1983"/>
                    <a:pt x="467" y="1980"/>
                    <a:pt x="467" y="1978"/>
                  </a:cubicBezTo>
                  <a:cubicBezTo>
                    <a:pt x="467" y="1976"/>
                    <a:pt x="467" y="1976"/>
                    <a:pt x="467" y="1976"/>
                  </a:cubicBezTo>
                  <a:cubicBezTo>
                    <a:pt x="467" y="1972"/>
                    <a:pt x="467" y="1969"/>
                    <a:pt x="471" y="1967"/>
                  </a:cubicBezTo>
                  <a:cubicBezTo>
                    <a:pt x="471" y="1967"/>
                    <a:pt x="471" y="1967"/>
                    <a:pt x="471" y="1967"/>
                  </a:cubicBezTo>
                  <a:cubicBezTo>
                    <a:pt x="468" y="1965"/>
                    <a:pt x="465" y="1963"/>
                    <a:pt x="464" y="1962"/>
                  </a:cubicBezTo>
                  <a:cubicBezTo>
                    <a:pt x="464" y="1961"/>
                    <a:pt x="464" y="1961"/>
                    <a:pt x="463" y="1961"/>
                  </a:cubicBezTo>
                  <a:cubicBezTo>
                    <a:pt x="462" y="1960"/>
                    <a:pt x="460" y="1959"/>
                    <a:pt x="459" y="1957"/>
                  </a:cubicBezTo>
                  <a:cubicBezTo>
                    <a:pt x="458" y="1957"/>
                    <a:pt x="456" y="1957"/>
                    <a:pt x="456" y="1957"/>
                  </a:cubicBezTo>
                  <a:cubicBezTo>
                    <a:pt x="456" y="1957"/>
                    <a:pt x="456" y="1957"/>
                    <a:pt x="456" y="1957"/>
                  </a:cubicBezTo>
                  <a:cubicBezTo>
                    <a:pt x="455" y="1957"/>
                    <a:pt x="455" y="1957"/>
                    <a:pt x="454" y="1957"/>
                  </a:cubicBezTo>
                  <a:cubicBezTo>
                    <a:pt x="453" y="1957"/>
                    <a:pt x="453" y="1957"/>
                    <a:pt x="452" y="1957"/>
                  </a:cubicBezTo>
                  <a:cubicBezTo>
                    <a:pt x="450" y="1960"/>
                    <a:pt x="447" y="1960"/>
                    <a:pt x="444" y="1959"/>
                  </a:cubicBezTo>
                  <a:cubicBezTo>
                    <a:pt x="444" y="1959"/>
                    <a:pt x="443" y="1959"/>
                    <a:pt x="442" y="1959"/>
                  </a:cubicBezTo>
                  <a:cubicBezTo>
                    <a:pt x="442" y="1959"/>
                    <a:pt x="441" y="1959"/>
                    <a:pt x="441" y="1959"/>
                  </a:cubicBezTo>
                  <a:cubicBezTo>
                    <a:pt x="441" y="1959"/>
                    <a:pt x="441" y="1960"/>
                    <a:pt x="440" y="1961"/>
                  </a:cubicBezTo>
                  <a:cubicBezTo>
                    <a:pt x="440" y="1962"/>
                    <a:pt x="440" y="1962"/>
                    <a:pt x="439" y="1963"/>
                  </a:cubicBezTo>
                  <a:cubicBezTo>
                    <a:pt x="438" y="1965"/>
                    <a:pt x="436" y="1966"/>
                    <a:pt x="434" y="1966"/>
                  </a:cubicBezTo>
                  <a:cubicBezTo>
                    <a:pt x="434" y="1966"/>
                    <a:pt x="434" y="1966"/>
                    <a:pt x="434" y="1966"/>
                  </a:cubicBezTo>
                  <a:cubicBezTo>
                    <a:pt x="433" y="1966"/>
                    <a:pt x="428" y="1966"/>
                    <a:pt x="421" y="1956"/>
                  </a:cubicBezTo>
                  <a:cubicBezTo>
                    <a:pt x="418" y="1952"/>
                    <a:pt x="416" y="1947"/>
                    <a:pt x="416" y="1938"/>
                  </a:cubicBezTo>
                  <a:cubicBezTo>
                    <a:pt x="416" y="1930"/>
                    <a:pt x="416" y="1929"/>
                    <a:pt x="414" y="1927"/>
                  </a:cubicBezTo>
                  <a:cubicBezTo>
                    <a:pt x="410" y="1923"/>
                    <a:pt x="410" y="1922"/>
                    <a:pt x="410" y="1919"/>
                  </a:cubicBezTo>
                  <a:cubicBezTo>
                    <a:pt x="410" y="1918"/>
                    <a:pt x="410" y="1918"/>
                    <a:pt x="409" y="1917"/>
                  </a:cubicBezTo>
                  <a:cubicBezTo>
                    <a:pt x="409" y="1916"/>
                    <a:pt x="409" y="1916"/>
                    <a:pt x="408" y="1915"/>
                  </a:cubicBezTo>
                  <a:cubicBezTo>
                    <a:pt x="408" y="1915"/>
                    <a:pt x="407" y="1914"/>
                    <a:pt x="406" y="1914"/>
                  </a:cubicBezTo>
                  <a:cubicBezTo>
                    <a:pt x="406" y="1914"/>
                    <a:pt x="405" y="1914"/>
                    <a:pt x="405" y="1914"/>
                  </a:cubicBezTo>
                  <a:cubicBezTo>
                    <a:pt x="403" y="1914"/>
                    <a:pt x="399" y="1914"/>
                    <a:pt x="397" y="1911"/>
                  </a:cubicBezTo>
                  <a:cubicBezTo>
                    <a:pt x="397" y="1911"/>
                    <a:pt x="396" y="1910"/>
                    <a:pt x="396" y="1909"/>
                  </a:cubicBezTo>
                  <a:cubicBezTo>
                    <a:pt x="394" y="1908"/>
                    <a:pt x="392" y="1904"/>
                    <a:pt x="390" y="1903"/>
                  </a:cubicBezTo>
                  <a:cubicBezTo>
                    <a:pt x="388" y="1903"/>
                    <a:pt x="387" y="1902"/>
                    <a:pt x="386" y="1902"/>
                  </a:cubicBezTo>
                  <a:cubicBezTo>
                    <a:pt x="383" y="1901"/>
                    <a:pt x="381" y="1899"/>
                    <a:pt x="378" y="1896"/>
                  </a:cubicBezTo>
                  <a:cubicBezTo>
                    <a:pt x="378" y="1895"/>
                    <a:pt x="378" y="1895"/>
                    <a:pt x="378" y="1895"/>
                  </a:cubicBezTo>
                  <a:cubicBezTo>
                    <a:pt x="376" y="1894"/>
                    <a:pt x="374" y="1891"/>
                    <a:pt x="374" y="1886"/>
                  </a:cubicBezTo>
                  <a:cubicBezTo>
                    <a:pt x="374" y="1886"/>
                    <a:pt x="374" y="1886"/>
                    <a:pt x="374" y="1886"/>
                  </a:cubicBezTo>
                  <a:cubicBezTo>
                    <a:pt x="374" y="1886"/>
                    <a:pt x="373" y="1886"/>
                    <a:pt x="373" y="1886"/>
                  </a:cubicBezTo>
                  <a:cubicBezTo>
                    <a:pt x="369" y="1883"/>
                    <a:pt x="369" y="1880"/>
                    <a:pt x="369" y="1877"/>
                  </a:cubicBezTo>
                  <a:cubicBezTo>
                    <a:pt x="369" y="1875"/>
                    <a:pt x="368" y="1874"/>
                    <a:pt x="368" y="1874"/>
                  </a:cubicBezTo>
                  <a:cubicBezTo>
                    <a:pt x="361" y="1868"/>
                    <a:pt x="349" y="1858"/>
                    <a:pt x="348" y="1857"/>
                  </a:cubicBezTo>
                  <a:cubicBezTo>
                    <a:pt x="345" y="1854"/>
                    <a:pt x="343" y="1848"/>
                    <a:pt x="344" y="1843"/>
                  </a:cubicBezTo>
                  <a:cubicBezTo>
                    <a:pt x="345" y="1843"/>
                    <a:pt x="344" y="1843"/>
                    <a:pt x="344" y="1843"/>
                  </a:cubicBezTo>
                  <a:cubicBezTo>
                    <a:pt x="344" y="1843"/>
                    <a:pt x="344" y="1842"/>
                    <a:pt x="344" y="1842"/>
                  </a:cubicBezTo>
                  <a:cubicBezTo>
                    <a:pt x="344" y="1842"/>
                    <a:pt x="343" y="1841"/>
                    <a:pt x="343" y="1841"/>
                  </a:cubicBezTo>
                  <a:cubicBezTo>
                    <a:pt x="340" y="1837"/>
                    <a:pt x="341" y="1834"/>
                    <a:pt x="343" y="1830"/>
                  </a:cubicBezTo>
                  <a:cubicBezTo>
                    <a:pt x="343" y="1830"/>
                    <a:pt x="343" y="1830"/>
                    <a:pt x="343" y="1829"/>
                  </a:cubicBezTo>
                  <a:cubicBezTo>
                    <a:pt x="342" y="1829"/>
                    <a:pt x="341" y="1829"/>
                    <a:pt x="339" y="1829"/>
                  </a:cubicBezTo>
                  <a:cubicBezTo>
                    <a:pt x="337" y="1828"/>
                    <a:pt x="337" y="1828"/>
                    <a:pt x="337" y="1828"/>
                  </a:cubicBezTo>
                  <a:cubicBezTo>
                    <a:pt x="333" y="1827"/>
                    <a:pt x="327" y="1823"/>
                    <a:pt x="321" y="1817"/>
                  </a:cubicBezTo>
                  <a:cubicBezTo>
                    <a:pt x="320" y="1816"/>
                    <a:pt x="320" y="1816"/>
                    <a:pt x="320" y="1816"/>
                  </a:cubicBezTo>
                  <a:cubicBezTo>
                    <a:pt x="318" y="1814"/>
                    <a:pt x="316" y="1813"/>
                    <a:pt x="314" y="1812"/>
                  </a:cubicBezTo>
                  <a:cubicBezTo>
                    <a:pt x="312" y="1814"/>
                    <a:pt x="310" y="1815"/>
                    <a:pt x="307" y="1815"/>
                  </a:cubicBezTo>
                  <a:cubicBezTo>
                    <a:pt x="303" y="1815"/>
                    <a:pt x="302" y="1812"/>
                    <a:pt x="301" y="1810"/>
                  </a:cubicBezTo>
                  <a:cubicBezTo>
                    <a:pt x="301" y="1810"/>
                    <a:pt x="300" y="1811"/>
                    <a:pt x="299" y="1813"/>
                  </a:cubicBezTo>
                  <a:cubicBezTo>
                    <a:pt x="298" y="1815"/>
                    <a:pt x="296" y="1819"/>
                    <a:pt x="296" y="1820"/>
                  </a:cubicBezTo>
                  <a:cubicBezTo>
                    <a:pt x="296" y="1823"/>
                    <a:pt x="295" y="1825"/>
                    <a:pt x="293" y="1826"/>
                  </a:cubicBezTo>
                  <a:cubicBezTo>
                    <a:pt x="291" y="1828"/>
                    <a:pt x="288" y="1829"/>
                    <a:pt x="283" y="1828"/>
                  </a:cubicBezTo>
                  <a:cubicBezTo>
                    <a:pt x="283" y="1828"/>
                    <a:pt x="283" y="1828"/>
                    <a:pt x="282" y="1828"/>
                  </a:cubicBezTo>
                  <a:cubicBezTo>
                    <a:pt x="282" y="1829"/>
                    <a:pt x="282" y="1830"/>
                    <a:pt x="282" y="1830"/>
                  </a:cubicBezTo>
                  <a:cubicBezTo>
                    <a:pt x="281" y="1833"/>
                    <a:pt x="280" y="1835"/>
                    <a:pt x="277" y="1836"/>
                  </a:cubicBezTo>
                  <a:cubicBezTo>
                    <a:pt x="274" y="1837"/>
                    <a:pt x="268" y="1836"/>
                    <a:pt x="265" y="1834"/>
                  </a:cubicBezTo>
                  <a:cubicBezTo>
                    <a:pt x="260" y="1831"/>
                    <a:pt x="261" y="1828"/>
                    <a:pt x="261" y="1823"/>
                  </a:cubicBezTo>
                  <a:cubicBezTo>
                    <a:pt x="261" y="1822"/>
                    <a:pt x="261" y="1821"/>
                    <a:pt x="261" y="1819"/>
                  </a:cubicBezTo>
                  <a:cubicBezTo>
                    <a:pt x="262" y="1815"/>
                    <a:pt x="261" y="1814"/>
                    <a:pt x="259" y="1813"/>
                  </a:cubicBezTo>
                  <a:cubicBezTo>
                    <a:pt x="258" y="1812"/>
                    <a:pt x="257" y="1811"/>
                    <a:pt x="256" y="1810"/>
                  </a:cubicBezTo>
                  <a:cubicBezTo>
                    <a:pt x="254" y="1808"/>
                    <a:pt x="253" y="1807"/>
                    <a:pt x="251" y="1806"/>
                  </a:cubicBezTo>
                  <a:cubicBezTo>
                    <a:pt x="249" y="1803"/>
                    <a:pt x="246" y="1801"/>
                    <a:pt x="246" y="1799"/>
                  </a:cubicBezTo>
                  <a:cubicBezTo>
                    <a:pt x="246" y="1798"/>
                    <a:pt x="245" y="1797"/>
                    <a:pt x="244" y="1796"/>
                  </a:cubicBezTo>
                  <a:cubicBezTo>
                    <a:pt x="243" y="1795"/>
                    <a:pt x="242" y="1794"/>
                    <a:pt x="241" y="1792"/>
                  </a:cubicBezTo>
                  <a:cubicBezTo>
                    <a:pt x="239" y="1790"/>
                    <a:pt x="236" y="1788"/>
                    <a:pt x="233" y="1787"/>
                  </a:cubicBezTo>
                  <a:cubicBezTo>
                    <a:pt x="230" y="1785"/>
                    <a:pt x="228" y="1782"/>
                    <a:pt x="224" y="1778"/>
                  </a:cubicBezTo>
                  <a:cubicBezTo>
                    <a:pt x="222" y="1776"/>
                    <a:pt x="220" y="1774"/>
                    <a:pt x="219" y="1773"/>
                  </a:cubicBezTo>
                  <a:cubicBezTo>
                    <a:pt x="218" y="1772"/>
                    <a:pt x="216" y="1771"/>
                    <a:pt x="213" y="1770"/>
                  </a:cubicBezTo>
                  <a:cubicBezTo>
                    <a:pt x="209" y="1768"/>
                    <a:pt x="204" y="1765"/>
                    <a:pt x="200" y="1761"/>
                  </a:cubicBezTo>
                  <a:cubicBezTo>
                    <a:pt x="194" y="1755"/>
                    <a:pt x="194" y="1753"/>
                    <a:pt x="195" y="1747"/>
                  </a:cubicBezTo>
                  <a:cubicBezTo>
                    <a:pt x="195" y="1746"/>
                    <a:pt x="195" y="1745"/>
                    <a:pt x="195" y="1744"/>
                  </a:cubicBezTo>
                  <a:cubicBezTo>
                    <a:pt x="196" y="1740"/>
                    <a:pt x="194" y="1738"/>
                    <a:pt x="193" y="1736"/>
                  </a:cubicBezTo>
                  <a:cubicBezTo>
                    <a:pt x="192" y="1735"/>
                    <a:pt x="192" y="1734"/>
                    <a:pt x="191" y="1734"/>
                  </a:cubicBezTo>
                  <a:cubicBezTo>
                    <a:pt x="191" y="1733"/>
                    <a:pt x="190" y="1732"/>
                    <a:pt x="190" y="1732"/>
                  </a:cubicBezTo>
                  <a:cubicBezTo>
                    <a:pt x="189" y="1730"/>
                    <a:pt x="187" y="1728"/>
                    <a:pt x="187" y="1724"/>
                  </a:cubicBezTo>
                  <a:cubicBezTo>
                    <a:pt x="187" y="1724"/>
                    <a:pt x="187" y="1724"/>
                    <a:pt x="187" y="1724"/>
                  </a:cubicBezTo>
                  <a:cubicBezTo>
                    <a:pt x="186" y="1724"/>
                    <a:pt x="185" y="1723"/>
                    <a:pt x="184" y="1723"/>
                  </a:cubicBezTo>
                  <a:cubicBezTo>
                    <a:pt x="183" y="1723"/>
                    <a:pt x="182" y="1723"/>
                    <a:pt x="181" y="1723"/>
                  </a:cubicBezTo>
                  <a:cubicBezTo>
                    <a:pt x="180" y="1723"/>
                    <a:pt x="180" y="1723"/>
                    <a:pt x="180" y="1723"/>
                  </a:cubicBezTo>
                  <a:cubicBezTo>
                    <a:pt x="178" y="1723"/>
                    <a:pt x="173" y="1722"/>
                    <a:pt x="172" y="1718"/>
                  </a:cubicBezTo>
                  <a:cubicBezTo>
                    <a:pt x="172" y="1718"/>
                    <a:pt x="172" y="1718"/>
                    <a:pt x="172" y="1718"/>
                  </a:cubicBezTo>
                  <a:cubicBezTo>
                    <a:pt x="172" y="1716"/>
                    <a:pt x="171" y="1715"/>
                    <a:pt x="171" y="1714"/>
                  </a:cubicBezTo>
                  <a:cubicBezTo>
                    <a:pt x="168" y="1713"/>
                    <a:pt x="167" y="1712"/>
                    <a:pt x="166" y="1709"/>
                  </a:cubicBezTo>
                  <a:cubicBezTo>
                    <a:pt x="166" y="1709"/>
                    <a:pt x="166" y="1709"/>
                    <a:pt x="166" y="1710"/>
                  </a:cubicBezTo>
                  <a:cubicBezTo>
                    <a:pt x="164" y="1712"/>
                    <a:pt x="161" y="1713"/>
                    <a:pt x="157" y="1713"/>
                  </a:cubicBezTo>
                  <a:cubicBezTo>
                    <a:pt x="150" y="1713"/>
                    <a:pt x="149" y="1709"/>
                    <a:pt x="148" y="1707"/>
                  </a:cubicBezTo>
                  <a:cubicBezTo>
                    <a:pt x="148" y="1707"/>
                    <a:pt x="148" y="1707"/>
                    <a:pt x="147" y="1707"/>
                  </a:cubicBezTo>
                  <a:cubicBezTo>
                    <a:pt x="143" y="1707"/>
                    <a:pt x="137" y="1700"/>
                    <a:pt x="136" y="1696"/>
                  </a:cubicBezTo>
                  <a:cubicBezTo>
                    <a:pt x="134" y="1690"/>
                    <a:pt x="135" y="1679"/>
                    <a:pt x="135" y="1678"/>
                  </a:cubicBezTo>
                  <a:cubicBezTo>
                    <a:pt x="135" y="1676"/>
                    <a:pt x="135" y="1674"/>
                    <a:pt x="135" y="1674"/>
                  </a:cubicBezTo>
                  <a:cubicBezTo>
                    <a:pt x="133" y="1673"/>
                    <a:pt x="130" y="1670"/>
                    <a:pt x="128" y="1668"/>
                  </a:cubicBezTo>
                  <a:cubicBezTo>
                    <a:pt x="126" y="1666"/>
                    <a:pt x="126" y="1664"/>
                    <a:pt x="126" y="1663"/>
                  </a:cubicBezTo>
                  <a:cubicBezTo>
                    <a:pt x="126" y="1660"/>
                    <a:pt x="128" y="1659"/>
                    <a:pt x="130" y="1658"/>
                  </a:cubicBezTo>
                  <a:cubicBezTo>
                    <a:pt x="130" y="1658"/>
                    <a:pt x="130" y="1658"/>
                    <a:pt x="130" y="1658"/>
                  </a:cubicBezTo>
                  <a:cubicBezTo>
                    <a:pt x="130" y="1658"/>
                    <a:pt x="130" y="1658"/>
                    <a:pt x="130" y="1658"/>
                  </a:cubicBezTo>
                  <a:cubicBezTo>
                    <a:pt x="129" y="1656"/>
                    <a:pt x="129" y="1654"/>
                    <a:pt x="129" y="1652"/>
                  </a:cubicBezTo>
                  <a:cubicBezTo>
                    <a:pt x="130" y="1647"/>
                    <a:pt x="134" y="1643"/>
                    <a:pt x="138" y="1642"/>
                  </a:cubicBezTo>
                  <a:cubicBezTo>
                    <a:pt x="138" y="1641"/>
                    <a:pt x="138" y="1640"/>
                    <a:pt x="137" y="1639"/>
                  </a:cubicBezTo>
                  <a:cubicBezTo>
                    <a:pt x="137" y="1638"/>
                    <a:pt x="137" y="1638"/>
                    <a:pt x="137" y="1638"/>
                  </a:cubicBezTo>
                  <a:cubicBezTo>
                    <a:pt x="136" y="1636"/>
                    <a:pt x="135" y="1632"/>
                    <a:pt x="134" y="1626"/>
                  </a:cubicBezTo>
                  <a:cubicBezTo>
                    <a:pt x="133" y="1619"/>
                    <a:pt x="138" y="1616"/>
                    <a:pt x="142" y="1614"/>
                  </a:cubicBezTo>
                  <a:cubicBezTo>
                    <a:pt x="140" y="1613"/>
                    <a:pt x="135" y="1610"/>
                    <a:pt x="134" y="1606"/>
                  </a:cubicBezTo>
                  <a:cubicBezTo>
                    <a:pt x="130" y="1598"/>
                    <a:pt x="133" y="1593"/>
                    <a:pt x="136" y="1591"/>
                  </a:cubicBezTo>
                  <a:cubicBezTo>
                    <a:pt x="139" y="1590"/>
                    <a:pt x="139" y="1587"/>
                    <a:pt x="139" y="1586"/>
                  </a:cubicBezTo>
                  <a:cubicBezTo>
                    <a:pt x="139" y="1585"/>
                    <a:pt x="139" y="1585"/>
                    <a:pt x="138" y="1584"/>
                  </a:cubicBezTo>
                  <a:cubicBezTo>
                    <a:pt x="138" y="1583"/>
                    <a:pt x="137" y="1581"/>
                    <a:pt x="137" y="1577"/>
                  </a:cubicBezTo>
                  <a:cubicBezTo>
                    <a:pt x="137" y="1573"/>
                    <a:pt x="137" y="1569"/>
                    <a:pt x="142" y="1566"/>
                  </a:cubicBezTo>
                  <a:cubicBezTo>
                    <a:pt x="146" y="1563"/>
                    <a:pt x="160" y="1559"/>
                    <a:pt x="166" y="1558"/>
                  </a:cubicBezTo>
                  <a:cubicBezTo>
                    <a:pt x="170" y="1558"/>
                    <a:pt x="172" y="1559"/>
                    <a:pt x="174" y="1561"/>
                  </a:cubicBezTo>
                  <a:cubicBezTo>
                    <a:pt x="176" y="1563"/>
                    <a:pt x="176" y="1566"/>
                    <a:pt x="175" y="1568"/>
                  </a:cubicBezTo>
                  <a:cubicBezTo>
                    <a:pt x="175" y="1572"/>
                    <a:pt x="174" y="1579"/>
                    <a:pt x="173" y="1584"/>
                  </a:cubicBezTo>
                  <a:cubicBezTo>
                    <a:pt x="172" y="1588"/>
                    <a:pt x="176" y="1594"/>
                    <a:pt x="180" y="1599"/>
                  </a:cubicBezTo>
                  <a:cubicBezTo>
                    <a:pt x="181" y="1600"/>
                    <a:pt x="181" y="1600"/>
                    <a:pt x="182" y="1601"/>
                  </a:cubicBezTo>
                  <a:cubicBezTo>
                    <a:pt x="182" y="1601"/>
                    <a:pt x="182" y="1600"/>
                    <a:pt x="182" y="1600"/>
                  </a:cubicBezTo>
                  <a:cubicBezTo>
                    <a:pt x="184" y="1597"/>
                    <a:pt x="186" y="1595"/>
                    <a:pt x="187" y="1594"/>
                  </a:cubicBezTo>
                  <a:cubicBezTo>
                    <a:pt x="188" y="1593"/>
                    <a:pt x="188" y="1592"/>
                    <a:pt x="189" y="1591"/>
                  </a:cubicBezTo>
                  <a:cubicBezTo>
                    <a:pt x="191" y="1587"/>
                    <a:pt x="193" y="1586"/>
                    <a:pt x="198" y="1586"/>
                  </a:cubicBezTo>
                  <a:cubicBezTo>
                    <a:pt x="198" y="1585"/>
                    <a:pt x="200" y="1582"/>
                    <a:pt x="201" y="1581"/>
                  </a:cubicBezTo>
                  <a:cubicBezTo>
                    <a:pt x="202" y="1578"/>
                    <a:pt x="203" y="1576"/>
                    <a:pt x="204" y="1574"/>
                  </a:cubicBezTo>
                  <a:cubicBezTo>
                    <a:pt x="206" y="1573"/>
                    <a:pt x="205" y="1572"/>
                    <a:pt x="205" y="1570"/>
                  </a:cubicBezTo>
                  <a:cubicBezTo>
                    <a:pt x="204" y="1569"/>
                    <a:pt x="204" y="1567"/>
                    <a:pt x="203" y="1565"/>
                  </a:cubicBezTo>
                  <a:cubicBezTo>
                    <a:pt x="203" y="1561"/>
                    <a:pt x="204" y="1557"/>
                    <a:pt x="208" y="1553"/>
                  </a:cubicBezTo>
                  <a:cubicBezTo>
                    <a:pt x="208" y="1553"/>
                    <a:pt x="208" y="1553"/>
                    <a:pt x="207" y="1553"/>
                  </a:cubicBezTo>
                  <a:cubicBezTo>
                    <a:pt x="207" y="1553"/>
                    <a:pt x="202" y="1549"/>
                    <a:pt x="200" y="1545"/>
                  </a:cubicBezTo>
                  <a:cubicBezTo>
                    <a:pt x="198" y="1541"/>
                    <a:pt x="200" y="1535"/>
                    <a:pt x="205" y="1532"/>
                  </a:cubicBezTo>
                  <a:cubicBezTo>
                    <a:pt x="205" y="1532"/>
                    <a:pt x="205" y="1530"/>
                    <a:pt x="205" y="1530"/>
                  </a:cubicBezTo>
                  <a:cubicBezTo>
                    <a:pt x="204" y="1529"/>
                    <a:pt x="204" y="1527"/>
                    <a:pt x="203" y="1524"/>
                  </a:cubicBezTo>
                  <a:cubicBezTo>
                    <a:pt x="203" y="1522"/>
                    <a:pt x="203" y="1519"/>
                    <a:pt x="202" y="1517"/>
                  </a:cubicBezTo>
                  <a:cubicBezTo>
                    <a:pt x="201" y="1514"/>
                    <a:pt x="200" y="1513"/>
                    <a:pt x="199" y="1511"/>
                  </a:cubicBezTo>
                  <a:cubicBezTo>
                    <a:pt x="198" y="1511"/>
                    <a:pt x="198" y="1511"/>
                    <a:pt x="198" y="1511"/>
                  </a:cubicBezTo>
                  <a:cubicBezTo>
                    <a:pt x="197" y="1509"/>
                    <a:pt x="196" y="1507"/>
                    <a:pt x="195" y="1505"/>
                  </a:cubicBezTo>
                  <a:cubicBezTo>
                    <a:pt x="195" y="1504"/>
                    <a:pt x="194" y="1503"/>
                    <a:pt x="194" y="1503"/>
                  </a:cubicBezTo>
                  <a:cubicBezTo>
                    <a:pt x="194" y="1502"/>
                    <a:pt x="194" y="1502"/>
                    <a:pt x="194" y="1502"/>
                  </a:cubicBezTo>
                  <a:cubicBezTo>
                    <a:pt x="193" y="1501"/>
                    <a:pt x="191" y="1498"/>
                    <a:pt x="189" y="1486"/>
                  </a:cubicBezTo>
                  <a:cubicBezTo>
                    <a:pt x="188" y="1481"/>
                    <a:pt x="188" y="1478"/>
                    <a:pt x="190" y="1475"/>
                  </a:cubicBezTo>
                  <a:cubicBezTo>
                    <a:pt x="192" y="1473"/>
                    <a:pt x="194" y="1472"/>
                    <a:pt x="196" y="1472"/>
                  </a:cubicBezTo>
                  <a:cubicBezTo>
                    <a:pt x="196" y="1472"/>
                    <a:pt x="196" y="1472"/>
                    <a:pt x="196" y="1472"/>
                  </a:cubicBezTo>
                  <a:cubicBezTo>
                    <a:pt x="197" y="1471"/>
                    <a:pt x="199" y="1466"/>
                    <a:pt x="199" y="1464"/>
                  </a:cubicBezTo>
                  <a:cubicBezTo>
                    <a:pt x="200" y="1462"/>
                    <a:pt x="200" y="1460"/>
                    <a:pt x="201" y="1459"/>
                  </a:cubicBezTo>
                  <a:cubicBezTo>
                    <a:pt x="202" y="1455"/>
                    <a:pt x="202" y="1454"/>
                    <a:pt x="201" y="1453"/>
                  </a:cubicBezTo>
                  <a:cubicBezTo>
                    <a:pt x="201" y="1452"/>
                    <a:pt x="200" y="1450"/>
                    <a:pt x="199" y="1449"/>
                  </a:cubicBezTo>
                  <a:cubicBezTo>
                    <a:pt x="199" y="1448"/>
                    <a:pt x="199" y="1447"/>
                    <a:pt x="198" y="1446"/>
                  </a:cubicBezTo>
                  <a:cubicBezTo>
                    <a:pt x="197" y="1445"/>
                    <a:pt x="197" y="1443"/>
                    <a:pt x="199" y="1441"/>
                  </a:cubicBezTo>
                  <a:cubicBezTo>
                    <a:pt x="201" y="1438"/>
                    <a:pt x="206" y="1437"/>
                    <a:pt x="210" y="1438"/>
                  </a:cubicBezTo>
                  <a:cubicBezTo>
                    <a:pt x="210" y="1438"/>
                    <a:pt x="211" y="1438"/>
                    <a:pt x="212" y="1438"/>
                  </a:cubicBezTo>
                  <a:cubicBezTo>
                    <a:pt x="214" y="1437"/>
                    <a:pt x="216" y="1436"/>
                    <a:pt x="218" y="1437"/>
                  </a:cubicBezTo>
                  <a:cubicBezTo>
                    <a:pt x="219" y="1437"/>
                    <a:pt x="222" y="1436"/>
                    <a:pt x="223" y="1435"/>
                  </a:cubicBezTo>
                  <a:cubicBezTo>
                    <a:pt x="223" y="1434"/>
                    <a:pt x="224" y="1434"/>
                    <a:pt x="224" y="1433"/>
                  </a:cubicBezTo>
                  <a:cubicBezTo>
                    <a:pt x="225" y="1432"/>
                    <a:pt x="225" y="1432"/>
                    <a:pt x="225" y="1431"/>
                  </a:cubicBezTo>
                  <a:cubicBezTo>
                    <a:pt x="225" y="1428"/>
                    <a:pt x="228" y="1427"/>
                    <a:pt x="229" y="1426"/>
                  </a:cubicBezTo>
                  <a:cubicBezTo>
                    <a:pt x="229" y="1426"/>
                    <a:pt x="229" y="1426"/>
                    <a:pt x="229" y="1426"/>
                  </a:cubicBezTo>
                  <a:cubicBezTo>
                    <a:pt x="227" y="1426"/>
                    <a:pt x="225" y="1425"/>
                    <a:pt x="223" y="1423"/>
                  </a:cubicBezTo>
                  <a:cubicBezTo>
                    <a:pt x="223" y="1423"/>
                    <a:pt x="223" y="1423"/>
                    <a:pt x="223" y="1423"/>
                  </a:cubicBezTo>
                  <a:cubicBezTo>
                    <a:pt x="221" y="1421"/>
                    <a:pt x="219" y="1419"/>
                    <a:pt x="218" y="1416"/>
                  </a:cubicBezTo>
                  <a:cubicBezTo>
                    <a:pt x="218" y="1415"/>
                    <a:pt x="217" y="1414"/>
                    <a:pt x="217" y="1413"/>
                  </a:cubicBezTo>
                  <a:cubicBezTo>
                    <a:pt x="216" y="1412"/>
                    <a:pt x="215" y="1410"/>
                    <a:pt x="215" y="1409"/>
                  </a:cubicBezTo>
                  <a:cubicBezTo>
                    <a:pt x="214" y="1408"/>
                    <a:pt x="214" y="1408"/>
                    <a:pt x="213" y="1407"/>
                  </a:cubicBezTo>
                  <a:cubicBezTo>
                    <a:pt x="210" y="1407"/>
                    <a:pt x="204" y="1403"/>
                    <a:pt x="203" y="1399"/>
                  </a:cubicBezTo>
                  <a:cubicBezTo>
                    <a:pt x="202" y="1399"/>
                    <a:pt x="202" y="1399"/>
                    <a:pt x="202" y="1399"/>
                  </a:cubicBezTo>
                  <a:cubicBezTo>
                    <a:pt x="201" y="1399"/>
                    <a:pt x="199" y="1399"/>
                    <a:pt x="198" y="1399"/>
                  </a:cubicBezTo>
                  <a:cubicBezTo>
                    <a:pt x="195" y="1398"/>
                    <a:pt x="193" y="1396"/>
                    <a:pt x="192" y="1394"/>
                  </a:cubicBezTo>
                  <a:cubicBezTo>
                    <a:pt x="191" y="1393"/>
                    <a:pt x="191" y="1393"/>
                    <a:pt x="190" y="1392"/>
                  </a:cubicBezTo>
                  <a:cubicBezTo>
                    <a:pt x="188" y="1390"/>
                    <a:pt x="186" y="1386"/>
                    <a:pt x="185" y="1378"/>
                  </a:cubicBezTo>
                  <a:cubicBezTo>
                    <a:pt x="185" y="1377"/>
                    <a:pt x="185" y="1377"/>
                    <a:pt x="185" y="1377"/>
                  </a:cubicBezTo>
                  <a:cubicBezTo>
                    <a:pt x="185" y="1373"/>
                    <a:pt x="185" y="1372"/>
                    <a:pt x="187" y="1369"/>
                  </a:cubicBezTo>
                  <a:cubicBezTo>
                    <a:pt x="188" y="1367"/>
                    <a:pt x="189" y="1367"/>
                    <a:pt x="189" y="1366"/>
                  </a:cubicBezTo>
                  <a:cubicBezTo>
                    <a:pt x="189" y="1365"/>
                    <a:pt x="189" y="1364"/>
                    <a:pt x="189" y="1364"/>
                  </a:cubicBezTo>
                  <a:cubicBezTo>
                    <a:pt x="188" y="1363"/>
                    <a:pt x="188" y="1362"/>
                    <a:pt x="188" y="1360"/>
                  </a:cubicBezTo>
                  <a:cubicBezTo>
                    <a:pt x="188" y="1358"/>
                    <a:pt x="188" y="1356"/>
                    <a:pt x="188" y="1353"/>
                  </a:cubicBezTo>
                  <a:cubicBezTo>
                    <a:pt x="188" y="1352"/>
                    <a:pt x="189" y="1350"/>
                    <a:pt x="189" y="1349"/>
                  </a:cubicBezTo>
                  <a:cubicBezTo>
                    <a:pt x="189" y="1345"/>
                    <a:pt x="189" y="1345"/>
                    <a:pt x="188" y="1343"/>
                  </a:cubicBezTo>
                  <a:cubicBezTo>
                    <a:pt x="186" y="1341"/>
                    <a:pt x="186" y="1338"/>
                    <a:pt x="186" y="1335"/>
                  </a:cubicBezTo>
                  <a:cubicBezTo>
                    <a:pt x="186" y="1333"/>
                    <a:pt x="186" y="1331"/>
                    <a:pt x="186" y="1330"/>
                  </a:cubicBezTo>
                  <a:cubicBezTo>
                    <a:pt x="185" y="1324"/>
                    <a:pt x="187" y="1321"/>
                    <a:pt x="189" y="1319"/>
                  </a:cubicBezTo>
                  <a:cubicBezTo>
                    <a:pt x="189" y="1318"/>
                    <a:pt x="190" y="1317"/>
                    <a:pt x="190" y="1317"/>
                  </a:cubicBezTo>
                  <a:cubicBezTo>
                    <a:pt x="192" y="1314"/>
                    <a:pt x="194" y="1313"/>
                    <a:pt x="196" y="1312"/>
                  </a:cubicBezTo>
                  <a:cubicBezTo>
                    <a:pt x="195" y="1312"/>
                    <a:pt x="194" y="1311"/>
                    <a:pt x="194" y="1311"/>
                  </a:cubicBezTo>
                  <a:cubicBezTo>
                    <a:pt x="193" y="1311"/>
                    <a:pt x="192" y="1310"/>
                    <a:pt x="192" y="1310"/>
                  </a:cubicBezTo>
                  <a:cubicBezTo>
                    <a:pt x="188" y="1311"/>
                    <a:pt x="183" y="1310"/>
                    <a:pt x="180" y="1308"/>
                  </a:cubicBezTo>
                  <a:cubicBezTo>
                    <a:pt x="178" y="1306"/>
                    <a:pt x="177" y="1306"/>
                    <a:pt x="177" y="1306"/>
                  </a:cubicBezTo>
                  <a:cubicBezTo>
                    <a:pt x="173" y="1308"/>
                    <a:pt x="169" y="1306"/>
                    <a:pt x="167" y="1304"/>
                  </a:cubicBezTo>
                  <a:cubicBezTo>
                    <a:pt x="166" y="1304"/>
                    <a:pt x="165" y="1304"/>
                    <a:pt x="164" y="1304"/>
                  </a:cubicBezTo>
                  <a:cubicBezTo>
                    <a:pt x="164" y="1304"/>
                    <a:pt x="163" y="1304"/>
                    <a:pt x="163" y="1304"/>
                  </a:cubicBezTo>
                  <a:cubicBezTo>
                    <a:pt x="159" y="1304"/>
                    <a:pt x="156" y="1301"/>
                    <a:pt x="152" y="1298"/>
                  </a:cubicBezTo>
                  <a:cubicBezTo>
                    <a:pt x="151" y="1296"/>
                    <a:pt x="151" y="1296"/>
                    <a:pt x="151" y="1296"/>
                  </a:cubicBezTo>
                  <a:cubicBezTo>
                    <a:pt x="147" y="1293"/>
                    <a:pt x="145" y="1291"/>
                    <a:pt x="144" y="1291"/>
                  </a:cubicBezTo>
                  <a:cubicBezTo>
                    <a:pt x="140" y="1291"/>
                    <a:pt x="136" y="1291"/>
                    <a:pt x="134" y="1284"/>
                  </a:cubicBezTo>
                  <a:cubicBezTo>
                    <a:pt x="134" y="1283"/>
                    <a:pt x="134" y="1282"/>
                    <a:pt x="130" y="1282"/>
                  </a:cubicBezTo>
                  <a:cubicBezTo>
                    <a:pt x="126" y="1281"/>
                    <a:pt x="122" y="1279"/>
                    <a:pt x="118" y="1274"/>
                  </a:cubicBezTo>
                  <a:cubicBezTo>
                    <a:pt x="117" y="1273"/>
                    <a:pt x="116" y="1273"/>
                    <a:pt x="116" y="1273"/>
                  </a:cubicBezTo>
                  <a:cubicBezTo>
                    <a:pt x="114" y="1271"/>
                    <a:pt x="113" y="1270"/>
                    <a:pt x="112" y="1266"/>
                  </a:cubicBezTo>
                  <a:cubicBezTo>
                    <a:pt x="111" y="1262"/>
                    <a:pt x="108" y="1259"/>
                    <a:pt x="106" y="1258"/>
                  </a:cubicBezTo>
                  <a:cubicBezTo>
                    <a:pt x="105" y="1257"/>
                    <a:pt x="103" y="1255"/>
                    <a:pt x="103" y="1253"/>
                  </a:cubicBezTo>
                  <a:cubicBezTo>
                    <a:pt x="103" y="1251"/>
                    <a:pt x="104" y="1249"/>
                    <a:pt x="106" y="1246"/>
                  </a:cubicBezTo>
                  <a:cubicBezTo>
                    <a:pt x="106" y="1246"/>
                    <a:pt x="107" y="1245"/>
                    <a:pt x="107" y="1245"/>
                  </a:cubicBezTo>
                  <a:cubicBezTo>
                    <a:pt x="105" y="1245"/>
                    <a:pt x="104" y="1246"/>
                    <a:pt x="102" y="1248"/>
                  </a:cubicBezTo>
                  <a:cubicBezTo>
                    <a:pt x="96" y="1253"/>
                    <a:pt x="83" y="1248"/>
                    <a:pt x="81" y="1246"/>
                  </a:cubicBezTo>
                  <a:cubicBezTo>
                    <a:pt x="81" y="1246"/>
                    <a:pt x="81" y="1246"/>
                    <a:pt x="81" y="1246"/>
                  </a:cubicBezTo>
                  <a:cubicBezTo>
                    <a:pt x="79" y="1245"/>
                    <a:pt x="77" y="1243"/>
                    <a:pt x="76" y="1241"/>
                  </a:cubicBezTo>
                  <a:cubicBezTo>
                    <a:pt x="76" y="1240"/>
                    <a:pt x="76" y="1238"/>
                    <a:pt x="77" y="1236"/>
                  </a:cubicBezTo>
                  <a:cubicBezTo>
                    <a:pt x="78" y="1235"/>
                    <a:pt x="78" y="1233"/>
                    <a:pt x="79" y="1231"/>
                  </a:cubicBezTo>
                  <a:cubicBezTo>
                    <a:pt x="80" y="1230"/>
                    <a:pt x="80" y="1229"/>
                    <a:pt x="80" y="1229"/>
                  </a:cubicBezTo>
                  <a:cubicBezTo>
                    <a:pt x="78" y="1228"/>
                    <a:pt x="75" y="1226"/>
                    <a:pt x="73" y="1223"/>
                  </a:cubicBezTo>
                  <a:cubicBezTo>
                    <a:pt x="70" y="1220"/>
                    <a:pt x="69" y="1218"/>
                    <a:pt x="70" y="1215"/>
                  </a:cubicBezTo>
                  <a:cubicBezTo>
                    <a:pt x="70" y="1211"/>
                    <a:pt x="74" y="1208"/>
                    <a:pt x="77" y="1206"/>
                  </a:cubicBezTo>
                  <a:cubicBezTo>
                    <a:pt x="78" y="1205"/>
                    <a:pt x="78" y="1205"/>
                    <a:pt x="78" y="1205"/>
                  </a:cubicBezTo>
                  <a:cubicBezTo>
                    <a:pt x="81" y="1203"/>
                    <a:pt x="82" y="1200"/>
                    <a:pt x="82" y="1196"/>
                  </a:cubicBezTo>
                  <a:cubicBezTo>
                    <a:pt x="82" y="1191"/>
                    <a:pt x="86" y="1186"/>
                    <a:pt x="87" y="1184"/>
                  </a:cubicBezTo>
                  <a:cubicBezTo>
                    <a:pt x="87" y="1183"/>
                    <a:pt x="87" y="1183"/>
                    <a:pt x="87" y="1181"/>
                  </a:cubicBezTo>
                  <a:cubicBezTo>
                    <a:pt x="85" y="1178"/>
                    <a:pt x="83" y="1175"/>
                    <a:pt x="86" y="1171"/>
                  </a:cubicBezTo>
                  <a:cubicBezTo>
                    <a:pt x="86" y="1171"/>
                    <a:pt x="85" y="1169"/>
                    <a:pt x="85" y="1169"/>
                  </a:cubicBezTo>
                  <a:cubicBezTo>
                    <a:pt x="84" y="1167"/>
                    <a:pt x="79" y="1162"/>
                    <a:pt x="78" y="1161"/>
                  </a:cubicBezTo>
                  <a:cubicBezTo>
                    <a:pt x="76" y="1159"/>
                    <a:pt x="75" y="1157"/>
                    <a:pt x="75" y="1154"/>
                  </a:cubicBezTo>
                  <a:cubicBezTo>
                    <a:pt x="74" y="1154"/>
                    <a:pt x="73" y="1153"/>
                    <a:pt x="72" y="1153"/>
                  </a:cubicBezTo>
                  <a:cubicBezTo>
                    <a:pt x="72" y="1153"/>
                    <a:pt x="71" y="1153"/>
                    <a:pt x="71" y="1153"/>
                  </a:cubicBezTo>
                  <a:cubicBezTo>
                    <a:pt x="68" y="1154"/>
                    <a:pt x="63" y="1155"/>
                    <a:pt x="61" y="1151"/>
                  </a:cubicBezTo>
                  <a:cubicBezTo>
                    <a:pt x="59" y="1147"/>
                    <a:pt x="62" y="1130"/>
                    <a:pt x="62" y="1129"/>
                  </a:cubicBezTo>
                  <a:cubicBezTo>
                    <a:pt x="62" y="1129"/>
                    <a:pt x="62" y="1129"/>
                    <a:pt x="62" y="1129"/>
                  </a:cubicBezTo>
                  <a:cubicBezTo>
                    <a:pt x="62" y="1129"/>
                    <a:pt x="61" y="1128"/>
                    <a:pt x="61" y="1129"/>
                  </a:cubicBezTo>
                  <a:cubicBezTo>
                    <a:pt x="58" y="1129"/>
                    <a:pt x="52" y="1127"/>
                    <a:pt x="49" y="1121"/>
                  </a:cubicBezTo>
                  <a:cubicBezTo>
                    <a:pt x="49" y="1119"/>
                    <a:pt x="42" y="1117"/>
                    <a:pt x="40" y="1118"/>
                  </a:cubicBezTo>
                  <a:cubicBezTo>
                    <a:pt x="36" y="1119"/>
                    <a:pt x="32" y="1117"/>
                    <a:pt x="30" y="1114"/>
                  </a:cubicBezTo>
                  <a:cubicBezTo>
                    <a:pt x="29" y="1113"/>
                    <a:pt x="28" y="1111"/>
                    <a:pt x="28" y="1110"/>
                  </a:cubicBezTo>
                  <a:cubicBezTo>
                    <a:pt x="27" y="1109"/>
                    <a:pt x="26" y="1108"/>
                    <a:pt x="24" y="1107"/>
                  </a:cubicBezTo>
                  <a:cubicBezTo>
                    <a:pt x="24" y="1106"/>
                    <a:pt x="24" y="1106"/>
                    <a:pt x="24" y="1106"/>
                  </a:cubicBezTo>
                  <a:cubicBezTo>
                    <a:pt x="22" y="1105"/>
                    <a:pt x="21" y="1104"/>
                    <a:pt x="20" y="1103"/>
                  </a:cubicBezTo>
                  <a:cubicBezTo>
                    <a:pt x="18" y="1106"/>
                    <a:pt x="16" y="1106"/>
                    <a:pt x="14" y="1105"/>
                  </a:cubicBezTo>
                  <a:cubicBezTo>
                    <a:pt x="13" y="1105"/>
                    <a:pt x="11" y="1104"/>
                    <a:pt x="10" y="1100"/>
                  </a:cubicBezTo>
                  <a:cubicBezTo>
                    <a:pt x="10" y="1100"/>
                    <a:pt x="10" y="1100"/>
                    <a:pt x="10" y="1100"/>
                  </a:cubicBezTo>
                  <a:cubicBezTo>
                    <a:pt x="9" y="1098"/>
                    <a:pt x="8" y="1096"/>
                    <a:pt x="8" y="1092"/>
                  </a:cubicBezTo>
                  <a:cubicBezTo>
                    <a:pt x="9" y="1090"/>
                    <a:pt x="9" y="1089"/>
                    <a:pt x="9" y="1089"/>
                  </a:cubicBezTo>
                  <a:cubicBezTo>
                    <a:pt x="9" y="1086"/>
                    <a:pt x="10" y="1083"/>
                    <a:pt x="14" y="1080"/>
                  </a:cubicBezTo>
                  <a:cubicBezTo>
                    <a:pt x="18" y="1076"/>
                    <a:pt x="22" y="1078"/>
                    <a:pt x="25" y="1079"/>
                  </a:cubicBezTo>
                  <a:cubicBezTo>
                    <a:pt x="26" y="1079"/>
                    <a:pt x="26" y="1079"/>
                    <a:pt x="26" y="1079"/>
                  </a:cubicBezTo>
                  <a:cubicBezTo>
                    <a:pt x="26" y="1079"/>
                    <a:pt x="27" y="1079"/>
                    <a:pt x="28" y="1079"/>
                  </a:cubicBezTo>
                  <a:cubicBezTo>
                    <a:pt x="29" y="1079"/>
                    <a:pt x="31" y="1079"/>
                    <a:pt x="32" y="1079"/>
                  </a:cubicBezTo>
                  <a:cubicBezTo>
                    <a:pt x="32" y="1087"/>
                    <a:pt x="32" y="1087"/>
                    <a:pt x="32" y="1087"/>
                  </a:cubicBezTo>
                  <a:cubicBezTo>
                    <a:pt x="31" y="1086"/>
                    <a:pt x="29" y="1086"/>
                    <a:pt x="28" y="1087"/>
                  </a:cubicBezTo>
                  <a:cubicBezTo>
                    <a:pt x="27" y="1087"/>
                    <a:pt x="25" y="1087"/>
                    <a:pt x="24" y="1086"/>
                  </a:cubicBezTo>
                  <a:cubicBezTo>
                    <a:pt x="23" y="1086"/>
                    <a:pt x="23" y="1086"/>
                    <a:pt x="23" y="1086"/>
                  </a:cubicBezTo>
                  <a:cubicBezTo>
                    <a:pt x="20" y="1085"/>
                    <a:pt x="20" y="1085"/>
                    <a:pt x="18" y="1086"/>
                  </a:cubicBezTo>
                  <a:cubicBezTo>
                    <a:pt x="17" y="1087"/>
                    <a:pt x="17" y="1087"/>
                    <a:pt x="17" y="1090"/>
                  </a:cubicBezTo>
                  <a:cubicBezTo>
                    <a:pt x="16" y="1091"/>
                    <a:pt x="16" y="1092"/>
                    <a:pt x="16" y="1093"/>
                  </a:cubicBezTo>
                  <a:cubicBezTo>
                    <a:pt x="16" y="1095"/>
                    <a:pt x="16" y="1095"/>
                    <a:pt x="16" y="1095"/>
                  </a:cubicBezTo>
                  <a:cubicBezTo>
                    <a:pt x="16" y="1096"/>
                    <a:pt x="17" y="1096"/>
                    <a:pt x="17" y="1096"/>
                  </a:cubicBezTo>
                  <a:cubicBezTo>
                    <a:pt x="17" y="1096"/>
                    <a:pt x="18" y="1095"/>
                    <a:pt x="18" y="1095"/>
                  </a:cubicBezTo>
                  <a:cubicBezTo>
                    <a:pt x="19" y="1095"/>
                    <a:pt x="23" y="1095"/>
                    <a:pt x="29" y="1101"/>
                  </a:cubicBezTo>
                  <a:cubicBezTo>
                    <a:pt x="30" y="1101"/>
                    <a:pt x="30" y="1101"/>
                    <a:pt x="30" y="1101"/>
                  </a:cubicBezTo>
                  <a:cubicBezTo>
                    <a:pt x="30" y="1102"/>
                    <a:pt x="31" y="1103"/>
                    <a:pt x="32" y="1103"/>
                  </a:cubicBezTo>
                  <a:cubicBezTo>
                    <a:pt x="34" y="1103"/>
                    <a:pt x="35" y="1106"/>
                    <a:pt x="35" y="1108"/>
                  </a:cubicBezTo>
                  <a:cubicBezTo>
                    <a:pt x="36" y="1108"/>
                    <a:pt x="36" y="1109"/>
                    <a:pt x="36" y="1109"/>
                  </a:cubicBezTo>
                  <a:cubicBezTo>
                    <a:pt x="36" y="1110"/>
                    <a:pt x="37" y="1110"/>
                    <a:pt x="38" y="1110"/>
                  </a:cubicBezTo>
                  <a:cubicBezTo>
                    <a:pt x="41" y="1109"/>
                    <a:pt x="54" y="1110"/>
                    <a:pt x="56" y="1118"/>
                  </a:cubicBezTo>
                  <a:cubicBezTo>
                    <a:pt x="57" y="1121"/>
                    <a:pt x="59" y="1121"/>
                    <a:pt x="60" y="1121"/>
                  </a:cubicBezTo>
                  <a:cubicBezTo>
                    <a:pt x="60" y="1121"/>
                    <a:pt x="60" y="1121"/>
                    <a:pt x="60" y="1121"/>
                  </a:cubicBezTo>
                  <a:cubicBezTo>
                    <a:pt x="61" y="1120"/>
                    <a:pt x="65" y="1121"/>
                    <a:pt x="68" y="1123"/>
                  </a:cubicBezTo>
                  <a:cubicBezTo>
                    <a:pt x="69" y="1124"/>
                    <a:pt x="70" y="1127"/>
                    <a:pt x="70" y="1131"/>
                  </a:cubicBezTo>
                  <a:cubicBezTo>
                    <a:pt x="69" y="1135"/>
                    <a:pt x="68" y="1142"/>
                    <a:pt x="68" y="1146"/>
                  </a:cubicBezTo>
                  <a:cubicBezTo>
                    <a:pt x="68" y="1146"/>
                    <a:pt x="69" y="1146"/>
                    <a:pt x="69" y="1146"/>
                  </a:cubicBezTo>
                  <a:cubicBezTo>
                    <a:pt x="69" y="1145"/>
                    <a:pt x="70" y="1145"/>
                    <a:pt x="70" y="1145"/>
                  </a:cubicBezTo>
                  <a:cubicBezTo>
                    <a:pt x="75" y="1144"/>
                    <a:pt x="80" y="1148"/>
                    <a:pt x="82" y="1151"/>
                  </a:cubicBezTo>
                  <a:cubicBezTo>
                    <a:pt x="85" y="1157"/>
                    <a:pt x="85" y="1157"/>
                    <a:pt x="85" y="1157"/>
                  </a:cubicBezTo>
                  <a:cubicBezTo>
                    <a:pt x="85" y="1157"/>
                    <a:pt x="85" y="1157"/>
                    <a:pt x="85" y="1157"/>
                  </a:cubicBezTo>
                  <a:cubicBezTo>
                    <a:pt x="87" y="1159"/>
                    <a:pt x="91" y="1163"/>
                    <a:pt x="91" y="1164"/>
                  </a:cubicBezTo>
                  <a:cubicBezTo>
                    <a:pt x="93" y="1167"/>
                    <a:pt x="95" y="1172"/>
                    <a:pt x="92" y="1175"/>
                  </a:cubicBezTo>
                  <a:cubicBezTo>
                    <a:pt x="92" y="1175"/>
                    <a:pt x="92" y="1175"/>
                    <a:pt x="92" y="1175"/>
                  </a:cubicBezTo>
                  <a:cubicBezTo>
                    <a:pt x="92" y="1176"/>
                    <a:pt x="93" y="1177"/>
                    <a:pt x="93" y="1178"/>
                  </a:cubicBezTo>
                  <a:cubicBezTo>
                    <a:pt x="96" y="1183"/>
                    <a:pt x="95" y="1186"/>
                    <a:pt x="94" y="1187"/>
                  </a:cubicBezTo>
                  <a:cubicBezTo>
                    <a:pt x="94" y="1188"/>
                    <a:pt x="94" y="1188"/>
                    <a:pt x="94" y="1188"/>
                  </a:cubicBezTo>
                  <a:cubicBezTo>
                    <a:pt x="92" y="1190"/>
                    <a:pt x="90" y="1194"/>
                    <a:pt x="90" y="1196"/>
                  </a:cubicBezTo>
                  <a:cubicBezTo>
                    <a:pt x="90" y="1203"/>
                    <a:pt x="87" y="1208"/>
                    <a:pt x="83" y="1212"/>
                  </a:cubicBezTo>
                  <a:cubicBezTo>
                    <a:pt x="81" y="1212"/>
                    <a:pt x="81" y="1212"/>
                    <a:pt x="81" y="1212"/>
                  </a:cubicBezTo>
                  <a:cubicBezTo>
                    <a:pt x="80" y="1213"/>
                    <a:pt x="78" y="1215"/>
                    <a:pt x="78" y="1216"/>
                  </a:cubicBezTo>
                  <a:cubicBezTo>
                    <a:pt x="77" y="1216"/>
                    <a:pt x="78" y="1217"/>
                    <a:pt x="79" y="1218"/>
                  </a:cubicBezTo>
                  <a:cubicBezTo>
                    <a:pt x="80" y="1220"/>
                    <a:pt x="82" y="1221"/>
                    <a:pt x="84" y="1222"/>
                  </a:cubicBezTo>
                  <a:cubicBezTo>
                    <a:pt x="86" y="1222"/>
                    <a:pt x="91" y="1225"/>
                    <a:pt x="88" y="1231"/>
                  </a:cubicBezTo>
                  <a:cubicBezTo>
                    <a:pt x="87" y="1232"/>
                    <a:pt x="87" y="1233"/>
                    <a:pt x="87" y="1234"/>
                  </a:cubicBezTo>
                  <a:cubicBezTo>
                    <a:pt x="86" y="1236"/>
                    <a:pt x="85" y="1238"/>
                    <a:pt x="84" y="1239"/>
                  </a:cubicBezTo>
                  <a:cubicBezTo>
                    <a:pt x="84" y="1239"/>
                    <a:pt x="85" y="1239"/>
                    <a:pt x="85" y="1239"/>
                  </a:cubicBezTo>
                  <a:cubicBezTo>
                    <a:pt x="85" y="1240"/>
                    <a:pt x="85" y="1240"/>
                    <a:pt x="85" y="1240"/>
                  </a:cubicBezTo>
                  <a:cubicBezTo>
                    <a:pt x="87" y="1241"/>
                    <a:pt x="95" y="1243"/>
                    <a:pt x="97" y="1242"/>
                  </a:cubicBezTo>
                  <a:cubicBezTo>
                    <a:pt x="100" y="1239"/>
                    <a:pt x="107" y="1235"/>
                    <a:pt x="111" y="1237"/>
                  </a:cubicBezTo>
                  <a:cubicBezTo>
                    <a:pt x="113" y="1238"/>
                    <a:pt x="114" y="1239"/>
                    <a:pt x="115" y="1241"/>
                  </a:cubicBezTo>
                  <a:cubicBezTo>
                    <a:pt x="115" y="1244"/>
                    <a:pt x="115" y="1248"/>
                    <a:pt x="112" y="1251"/>
                  </a:cubicBezTo>
                  <a:cubicBezTo>
                    <a:pt x="112" y="1252"/>
                    <a:pt x="111" y="1252"/>
                    <a:pt x="111" y="1252"/>
                  </a:cubicBezTo>
                  <a:cubicBezTo>
                    <a:pt x="113" y="1253"/>
                    <a:pt x="118" y="1258"/>
                    <a:pt x="120" y="1264"/>
                  </a:cubicBezTo>
                  <a:cubicBezTo>
                    <a:pt x="120" y="1266"/>
                    <a:pt x="120" y="1266"/>
                    <a:pt x="121" y="1267"/>
                  </a:cubicBezTo>
                  <a:cubicBezTo>
                    <a:pt x="122" y="1267"/>
                    <a:pt x="123" y="1268"/>
                    <a:pt x="124" y="1269"/>
                  </a:cubicBezTo>
                  <a:cubicBezTo>
                    <a:pt x="126" y="1272"/>
                    <a:pt x="130" y="1274"/>
                    <a:pt x="131" y="1274"/>
                  </a:cubicBezTo>
                  <a:cubicBezTo>
                    <a:pt x="134" y="1275"/>
                    <a:pt x="140" y="1275"/>
                    <a:pt x="142" y="1282"/>
                  </a:cubicBezTo>
                  <a:cubicBezTo>
                    <a:pt x="142" y="1283"/>
                    <a:pt x="142" y="1284"/>
                    <a:pt x="142" y="1284"/>
                  </a:cubicBezTo>
                  <a:cubicBezTo>
                    <a:pt x="142" y="1283"/>
                    <a:pt x="143" y="1284"/>
                    <a:pt x="144" y="1284"/>
                  </a:cubicBezTo>
                  <a:cubicBezTo>
                    <a:pt x="148" y="1284"/>
                    <a:pt x="152" y="1287"/>
                    <a:pt x="156" y="1291"/>
                  </a:cubicBezTo>
                  <a:cubicBezTo>
                    <a:pt x="158" y="1292"/>
                    <a:pt x="158" y="1292"/>
                    <a:pt x="158" y="1292"/>
                  </a:cubicBezTo>
                  <a:cubicBezTo>
                    <a:pt x="159" y="1293"/>
                    <a:pt x="162" y="1296"/>
                    <a:pt x="163" y="1296"/>
                  </a:cubicBezTo>
                  <a:cubicBezTo>
                    <a:pt x="163" y="1296"/>
                    <a:pt x="164" y="1296"/>
                    <a:pt x="164" y="1296"/>
                  </a:cubicBezTo>
                  <a:cubicBezTo>
                    <a:pt x="166" y="1296"/>
                    <a:pt x="168" y="1296"/>
                    <a:pt x="171" y="1298"/>
                  </a:cubicBezTo>
                  <a:cubicBezTo>
                    <a:pt x="173" y="1299"/>
                    <a:pt x="174" y="1299"/>
                    <a:pt x="174" y="1299"/>
                  </a:cubicBezTo>
                  <a:cubicBezTo>
                    <a:pt x="178" y="1297"/>
                    <a:pt x="182" y="1299"/>
                    <a:pt x="185" y="1302"/>
                  </a:cubicBezTo>
                  <a:cubicBezTo>
                    <a:pt x="187" y="1303"/>
                    <a:pt x="189" y="1303"/>
                    <a:pt x="190" y="1303"/>
                  </a:cubicBezTo>
                  <a:cubicBezTo>
                    <a:pt x="193" y="1302"/>
                    <a:pt x="195" y="1303"/>
                    <a:pt x="196" y="1304"/>
                  </a:cubicBezTo>
                  <a:cubicBezTo>
                    <a:pt x="197" y="1304"/>
                    <a:pt x="197" y="1304"/>
                    <a:pt x="198" y="1304"/>
                  </a:cubicBezTo>
                  <a:cubicBezTo>
                    <a:pt x="198" y="1304"/>
                    <a:pt x="205" y="1304"/>
                    <a:pt x="207" y="1309"/>
                  </a:cubicBezTo>
                  <a:cubicBezTo>
                    <a:pt x="208" y="1310"/>
                    <a:pt x="208" y="1312"/>
                    <a:pt x="206" y="1315"/>
                  </a:cubicBezTo>
                  <a:cubicBezTo>
                    <a:pt x="204" y="1317"/>
                    <a:pt x="202" y="1318"/>
                    <a:pt x="200" y="1318"/>
                  </a:cubicBezTo>
                  <a:cubicBezTo>
                    <a:pt x="198" y="1319"/>
                    <a:pt x="197" y="1320"/>
                    <a:pt x="197" y="1321"/>
                  </a:cubicBezTo>
                  <a:cubicBezTo>
                    <a:pt x="196" y="1322"/>
                    <a:pt x="196" y="1322"/>
                    <a:pt x="195" y="1323"/>
                  </a:cubicBezTo>
                  <a:cubicBezTo>
                    <a:pt x="193" y="1325"/>
                    <a:pt x="193" y="1326"/>
                    <a:pt x="193" y="1329"/>
                  </a:cubicBezTo>
                  <a:cubicBezTo>
                    <a:pt x="194" y="1331"/>
                    <a:pt x="194" y="1333"/>
                    <a:pt x="194" y="1335"/>
                  </a:cubicBezTo>
                  <a:cubicBezTo>
                    <a:pt x="194" y="1336"/>
                    <a:pt x="194" y="1338"/>
                    <a:pt x="194" y="1339"/>
                  </a:cubicBezTo>
                  <a:cubicBezTo>
                    <a:pt x="197" y="1342"/>
                    <a:pt x="197" y="1343"/>
                    <a:pt x="196" y="1349"/>
                  </a:cubicBezTo>
                  <a:cubicBezTo>
                    <a:pt x="196" y="1351"/>
                    <a:pt x="196" y="1353"/>
                    <a:pt x="196" y="1354"/>
                  </a:cubicBezTo>
                  <a:cubicBezTo>
                    <a:pt x="196" y="1356"/>
                    <a:pt x="196" y="1358"/>
                    <a:pt x="196" y="1359"/>
                  </a:cubicBezTo>
                  <a:cubicBezTo>
                    <a:pt x="196" y="1361"/>
                    <a:pt x="196" y="1362"/>
                    <a:pt x="196" y="1362"/>
                  </a:cubicBezTo>
                  <a:cubicBezTo>
                    <a:pt x="197" y="1365"/>
                    <a:pt x="197" y="1366"/>
                    <a:pt x="196" y="1368"/>
                  </a:cubicBezTo>
                  <a:cubicBezTo>
                    <a:pt x="196" y="1369"/>
                    <a:pt x="195" y="1371"/>
                    <a:pt x="193" y="1374"/>
                  </a:cubicBezTo>
                  <a:cubicBezTo>
                    <a:pt x="193" y="1374"/>
                    <a:pt x="193" y="1374"/>
                    <a:pt x="193" y="1374"/>
                  </a:cubicBezTo>
                  <a:cubicBezTo>
                    <a:pt x="193" y="1375"/>
                    <a:pt x="193" y="1375"/>
                    <a:pt x="193" y="1376"/>
                  </a:cubicBezTo>
                  <a:cubicBezTo>
                    <a:pt x="193" y="1377"/>
                    <a:pt x="193" y="1377"/>
                    <a:pt x="193" y="1377"/>
                  </a:cubicBezTo>
                  <a:cubicBezTo>
                    <a:pt x="194" y="1385"/>
                    <a:pt x="195" y="1386"/>
                    <a:pt x="195" y="1387"/>
                  </a:cubicBezTo>
                  <a:cubicBezTo>
                    <a:pt x="196" y="1387"/>
                    <a:pt x="197" y="1388"/>
                    <a:pt x="198" y="1389"/>
                  </a:cubicBezTo>
                  <a:cubicBezTo>
                    <a:pt x="198" y="1390"/>
                    <a:pt x="199" y="1391"/>
                    <a:pt x="200" y="1391"/>
                  </a:cubicBezTo>
                  <a:cubicBezTo>
                    <a:pt x="200" y="1391"/>
                    <a:pt x="201" y="1391"/>
                    <a:pt x="202" y="1391"/>
                  </a:cubicBezTo>
                  <a:cubicBezTo>
                    <a:pt x="204" y="1391"/>
                    <a:pt x="209" y="1391"/>
                    <a:pt x="210" y="1397"/>
                  </a:cubicBezTo>
                  <a:cubicBezTo>
                    <a:pt x="210" y="1397"/>
                    <a:pt x="213" y="1399"/>
                    <a:pt x="214" y="1400"/>
                  </a:cubicBezTo>
                  <a:cubicBezTo>
                    <a:pt x="214" y="1400"/>
                    <a:pt x="214" y="1400"/>
                    <a:pt x="214" y="1400"/>
                  </a:cubicBezTo>
                  <a:cubicBezTo>
                    <a:pt x="217" y="1400"/>
                    <a:pt x="221" y="1403"/>
                    <a:pt x="222" y="1407"/>
                  </a:cubicBezTo>
                  <a:cubicBezTo>
                    <a:pt x="222" y="1407"/>
                    <a:pt x="223" y="1409"/>
                    <a:pt x="223" y="1410"/>
                  </a:cubicBezTo>
                  <a:cubicBezTo>
                    <a:pt x="224" y="1411"/>
                    <a:pt x="225" y="1412"/>
                    <a:pt x="225" y="1414"/>
                  </a:cubicBezTo>
                  <a:cubicBezTo>
                    <a:pt x="226" y="1415"/>
                    <a:pt x="227" y="1416"/>
                    <a:pt x="228" y="1417"/>
                  </a:cubicBezTo>
                  <a:cubicBezTo>
                    <a:pt x="229" y="1418"/>
                    <a:pt x="229" y="1418"/>
                    <a:pt x="229" y="1418"/>
                  </a:cubicBezTo>
                  <a:cubicBezTo>
                    <a:pt x="229" y="1418"/>
                    <a:pt x="229" y="1418"/>
                    <a:pt x="229" y="1418"/>
                  </a:cubicBezTo>
                  <a:cubicBezTo>
                    <a:pt x="229" y="1418"/>
                    <a:pt x="229" y="1418"/>
                    <a:pt x="229" y="1418"/>
                  </a:cubicBezTo>
                  <a:cubicBezTo>
                    <a:pt x="230" y="1418"/>
                    <a:pt x="230" y="1418"/>
                    <a:pt x="230" y="1418"/>
                  </a:cubicBezTo>
                  <a:cubicBezTo>
                    <a:pt x="233" y="1418"/>
                    <a:pt x="239" y="1422"/>
                    <a:pt x="240" y="1426"/>
                  </a:cubicBezTo>
                  <a:cubicBezTo>
                    <a:pt x="240" y="1428"/>
                    <a:pt x="239" y="1430"/>
                    <a:pt x="237" y="1431"/>
                  </a:cubicBezTo>
                  <a:cubicBezTo>
                    <a:pt x="236" y="1432"/>
                    <a:pt x="234" y="1433"/>
                    <a:pt x="233" y="1433"/>
                  </a:cubicBezTo>
                  <a:cubicBezTo>
                    <a:pt x="233" y="1433"/>
                    <a:pt x="233" y="1433"/>
                    <a:pt x="233" y="1433"/>
                  </a:cubicBezTo>
                  <a:cubicBezTo>
                    <a:pt x="233" y="1436"/>
                    <a:pt x="231" y="1437"/>
                    <a:pt x="230" y="1439"/>
                  </a:cubicBezTo>
                  <a:cubicBezTo>
                    <a:pt x="230" y="1439"/>
                    <a:pt x="229" y="1440"/>
                    <a:pt x="229" y="1440"/>
                  </a:cubicBezTo>
                  <a:cubicBezTo>
                    <a:pt x="225" y="1444"/>
                    <a:pt x="220" y="1445"/>
                    <a:pt x="217" y="1444"/>
                  </a:cubicBezTo>
                  <a:cubicBezTo>
                    <a:pt x="216" y="1444"/>
                    <a:pt x="215" y="1445"/>
                    <a:pt x="215" y="1445"/>
                  </a:cubicBezTo>
                  <a:cubicBezTo>
                    <a:pt x="213" y="1446"/>
                    <a:pt x="210" y="1446"/>
                    <a:pt x="208" y="1446"/>
                  </a:cubicBezTo>
                  <a:cubicBezTo>
                    <a:pt x="207" y="1446"/>
                    <a:pt x="207" y="1446"/>
                    <a:pt x="207" y="1446"/>
                  </a:cubicBezTo>
                  <a:cubicBezTo>
                    <a:pt x="207" y="1446"/>
                    <a:pt x="207" y="1446"/>
                    <a:pt x="207" y="1446"/>
                  </a:cubicBezTo>
                  <a:cubicBezTo>
                    <a:pt x="207" y="1447"/>
                    <a:pt x="208" y="1448"/>
                    <a:pt x="208" y="1449"/>
                  </a:cubicBezTo>
                  <a:cubicBezTo>
                    <a:pt x="210" y="1453"/>
                    <a:pt x="210" y="1456"/>
                    <a:pt x="208" y="1462"/>
                  </a:cubicBezTo>
                  <a:cubicBezTo>
                    <a:pt x="208" y="1463"/>
                    <a:pt x="207" y="1464"/>
                    <a:pt x="207" y="1466"/>
                  </a:cubicBezTo>
                  <a:cubicBezTo>
                    <a:pt x="204" y="1473"/>
                    <a:pt x="203" y="1477"/>
                    <a:pt x="201" y="1479"/>
                  </a:cubicBezTo>
                  <a:cubicBezTo>
                    <a:pt x="199" y="1480"/>
                    <a:pt x="198" y="1480"/>
                    <a:pt x="197" y="1480"/>
                  </a:cubicBezTo>
                  <a:cubicBezTo>
                    <a:pt x="196" y="1480"/>
                    <a:pt x="196" y="1480"/>
                    <a:pt x="196" y="1480"/>
                  </a:cubicBezTo>
                  <a:cubicBezTo>
                    <a:pt x="196" y="1481"/>
                    <a:pt x="196" y="1482"/>
                    <a:pt x="196" y="1485"/>
                  </a:cubicBezTo>
                  <a:cubicBezTo>
                    <a:pt x="199" y="1495"/>
                    <a:pt x="200" y="1497"/>
                    <a:pt x="200" y="1499"/>
                  </a:cubicBezTo>
                  <a:cubicBezTo>
                    <a:pt x="201" y="1499"/>
                    <a:pt x="201" y="1499"/>
                    <a:pt x="201" y="1499"/>
                  </a:cubicBezTo>
                  <a:cubicBezTo>
                    <a:pt x="201" y="1500"/>
                    <a:pt x="201" y="1500"/>
                    <a:pt x="202" y="1501"/>
                  </a:cubicBezTo>
                  <a:cubicBezTo>
                    <a:pt x="203" y="1503"/>
                    <a:pt x="204" y="1505"/>
                    <a:pt x="205" y="1506"/>
                  </a:cubicBezTo>
                  <a:cubicBezTo>
                    <a:pt x="206" y="1509"/>
                    <a:pt x="208" y="1511"/>
                    <a:pt x="209" y="1515"/>
                  </a:cubicBezTo>
                  <a:cubicBezTo>
                    <a:pt x="210" y="1517"/>
                    <a:pt x="211" y="1520"/>
                    <a:pt x="211" y="1523"/>
                  </a:cubicBezTo>
                  <a:cubicBezTo>
                    <a:pt x="211" y="1524"/>
                    <a:pt x="212" y="1526"/>
                    <a:pt x="212" y="1527"/>
                  </a:cubicBezTo>
                  <a:cubicBezTo>
                    <a:pt x="215" y="1534"/>
                    <a:pt x="211" y="1538"/>
                    <a:pt x="209" y="1539"/>
                  </a:cubicBezTo>
                  <a:cubicBezTo>
                    <a:pt x="207" y="1540"/>
                    <a:pt x="207" y="1542"/>
                    <a:pt x="207" y="1542"/>
                  </a:cubicBezTo>
                  <a:cubicBezTo>
                    <a:pt x="208" y="1543"/>
                    <a:pt x="210" y="1546"/>
                    <a:pt x="212" y="1547"/>
                  </a:cubicBezTo>
                  <a:cubicBezTo>
                    <a:pt x="214" y="1549"/>
                    <a:pt x="216" y="1551"/>
                    <a:pt x="216" y="1553"/>
                  </a:cubicBezTo>
                  <a:cubicBezTo>
                    <a:pt x="216" y="1555"/>
                    <a:pt x="216" y="1557"/>
                    <a:pt x="214" y="1559"/>
                  </a:cubicBezTo>
                  <a:cubicBezTo>
                    <a:pt x="212" y="1561"/>
                    <a:pt x="211" y="1562"/>
                    <a:pt x="211" y="1565"/>
                  </a:cubicBezTo>
                  <a:cubicBezTo>
                    <a:pt x="211" y="1565"/>
                    <a:pt x="212" y="1566"/>
                    <a:pt x="212" y="1567"/>
                  </a:cubicBezTo>
                  <a:cubicBezTo>
                    <a:pt x="213" y="1570"/>
                    <a:pt x="214" y="1574"/>
                    <a:pt x="211" y="1579"/>
                  </a:cubicBezTo>
                  <a:cubicBezTo>
                    <a:pt x="210" y="1580"/>
                    <a:pt x="209" y="1582"/>
                    <a:pt x="208" y="1584"/>
                  </a:cubicBezTo>
                  <a:cubicBezTo>
                    <a:pt x="205" y="1589"/>
                    <a:pt x="203" y="1593"/>
                    <a:pt x="198" y="1593"/>
                  </a:cubicBezTo>
                  <a:cubicBezTo>
                    <a:pt x="196" y="1593"/>
                    <a:pt x="196" y="1593"/>
                    <a:pt x="196" y="1595"/>
                  </a:cubicBezTo>
                  <a:cubicBezTo>
                    <a:pt x="195" y="1597"/>
                    <a:pt x="194" y="1598"/>
                    <a:pt x="193" y="1599"/>
                  </a:cubicBezTo>
                  <a:cubicBezTo>
                    <a:pt x="192" y="1600"/>
                    <a:pt x="190" y="1601"/>
                    <a:pt x="189" y="1604"/>
                  </a:cubicBezTo>
                  <a:cubicBezTo>
                    <a:pt x="188" y="1606"/>
                    <a:pt x="186" y="1609"/>
                    <a:pt x="183" y="1610"/>
                  </a:cubicBezTo>
                  <a:cubicBezTo>
                    <a:pt x="179" y="1610"/>
                    <a:pt x="176" y="1607"/>
                    <a:pt x="174" y="1604"/>
                  </a:cubicBezTo>
                  <a:cubicBezTo>
                    <a:pt x="169" y="1597"/>
                    <a:pt x="164" y="1590"/>
                    <a:pt x="165" y="1583"/>
                  </a:cubicBezTo>
                  <a:cubicBezTo>
                    <a:pt x="166" y="1577"/>
                    <a:pt x="167" y="1570"/>
                    <a:pt x="168" y="1567"/>
                  </a:cubicBezTo>
                  <a:cubicBezTo>
                    <a:pt x="168" y="1567"/>
                    <a:pt x="168" y="1566"/>
                    <a:pt x="168" y="1566"/>
                  </a:cubicBezTo>
                  <a:cubicBezTo>
                    <a:pt x="168" y="1566"/>
                    <a:pt x="167" y="1566"/>
                    <a:pt x="167" y="1566"/>
                  </a:cubicBezTo>
                  <a:cubicBezTo>
                    <a:pt x="161" y="1566"/>
                    <a:pt x="148" y="1571"/>
                    <a:pt x="146" y="1572"/>
                  </a:cubicBezTo>
                  <a:cubicBezTo>
                    <a:pt x="145" y="1573"/>
                    <a:pt x="145" y="1574"/>
                    <a:pt x="145" y="1577"/>
                  </a:cubicBezTo>
                  <a:cubicBezTo>
                    <a:pt x="145" y="1579"/>
                    <a:pt x="145" y="1580"/>
                    <a:pt x="146" y="1581"/>
                  </a:cubicBezTo>
                  <a:cubicBezTo>
                    <a:pt x="146" y="1582"/>
                    <a:pt x="146" y="1583"/>
                    <a:pt x="147" y="1585"/>
                  </a:cubicBezTo>
                  <a:cubicBezTo>
                    <a:pt x="147" y="1590"/>
                    <a:pt x="145" y="1595"/>
                    <a:pt x="140" y="1598"/>
                  </a:cubicBezTo>
                  <a:cubicBezTo>
                    <a:pt x="140" y="1598"/>
                    <a:pt x="139" y="1599"/>
                    <a:pt x="141" y="1603"/>
                  </a:cubicBezTo>
                  <a:cubicBezTo>
                    <a:pt x="141" y="1605"/>
                    <a:pt x="143" y="1606"/>
                    <a:pt x="144" y="1606"/>
                  </a:cubicBezTo>
                  <a:cubicBezTo>
                    <a:pt x="146" y="1607"/>
                    <a:pt x="151" y="1610"/>
                    <a:pt x="152" y="1614"/>
                  </a:cubicBezTo>
                  <a:cubicBezTo>
                    <a:pt x="152" y="1615"/>
                    <a:pt x="152" y="1618"/>
                    <a:pt x="148" y="1620"/>
                  </a:cubicBezTo>
                  <a:cubicBezTo>
                    <a:pt x="142" y="1623"/>
                    <a:pt x="142" y="1623"/>
                    <a:pt x="142" y="1625"/>
                  </a:cubicBezTo>
                  <a:cubicBezTo>
                    <a:pt x="142" y="1630"/>
                    <a:pt x="143" y="1633"/>
                    <a:pt x="144" y="1635"/>
                  </a:cubicBezTo>
                  <a:cubicBezTo>
                    <a:pt x="145" y="1636"/>
                    <a:pt x="145" y="1636"/>
                    <a:pt x="145" y="1636"/>
                  </a:cubicBezTo>
                  <a:cubicBezTo>
                    <a:pt x="145" y="1638"/>
                    <a:pt x="146" y="1642"/>
                    <a:pt x="145" y="1645"/>
                  </a:cubicBezTo>
                  <a:cubicBezTo>
                    <a:pt x="144" y="1647"/>
                    <a:pt x="143" y="1648"/>
                    <a:pt x="141" y="1649"/>
                  </a:cubicBezTo>
                  <a:cubicBezTo>
                    <a:pt x="140" y="1650"/>
                    <a:pt x="137" y="1652"/>
                    <a:pt x="137" y="1653"/>
                  </a:cubicBezTo>
                  <a:cubicBezTo>
                    <a:pt x="137" y="1654"/>
                    <a:pt x="137" y="1655"/>
                    <a:pt x="137" y="1656"/>
                  </a:cubicBezTo>
                  <a:cubicBezTo>
                    <a:pt x="138" y="1657"/>
                    <a:pt x="138" y="1659"/>
                    <a:pt x="137" y="1662"/>
                  </a:cubicBezTo>
                  <a:cubicBezTo>
                    <a:pt x="137" y="1663"/>
                    <a:pt x="136" y="1664"/>
                    <a:pt x="135" y="1664"/>
                  </a:cubicBezTo>
                  <a:cubicBezTo>
                    <a:pt x="137" y="1666"/>
                    <a:pt x="139" y="1667"/>
                    <a:pt x="139" y="1667"/>
                  </a:cubicBezTo>
                  <a:cubicBezTo>
                    <a:pt x="144" y="1668"/>
                    <a:pt x="143" y="1674"/>
                    <a:pt x="143" y="1678"/>
                  </a:cubicBezTo>
                  <a:cubicBezTo>
                    <a:pt x="143" y="1684"/>
                    <a:pt x="142" y="1691"/>
                    <a:pt x="143" y="1694"/>
                  </a:cubicBezTo>
                  <a:cubicBezTo>
                    <a:pt x="144" y="1696"/>
                    <a:pt x="147" y="1699"/>
                    <a:pt x="148" y="1699"/>
                  </a:cubicBezTo>
                  <a:cubicBezTo>
                    <a:pt x="154" y="1700"/>
                    <a:pt x="156" y="1703"/>
                    <a:pt x="156" y="1706"/>
                  </a:cubicBezTo>
                  <a:cubicBezTo>
                    <a:pt x="157" y="1706"/>
                    <a:pt x="159" y="1706"/>
                    <a:pt x="159" y="1705"/>
                  </a:cubicBezTo>
                  <a:cubicBezTo>
                    <a:pt x="161" y="1703"/>
                    <a:pt x="164" y="1701"/>
                    <a:pt x="167" y="1702"/>
                  </a:cubicBezTo>
                  <a:cubicBezTo>
                    <a:pt x="170" y="1702"/>
                    <a:pt x="172" y="1703"/>
                    <a:pt x="173" y="1706"/>
                  </a:cubicBezTo>
                  <a:cubicBezTo>
                    <a:pt x="173" y="1706"/>
                    <a:pt x="173" y="1706"/>
                    <a:pt x="174" y="1707"/>
                  </a:cubicBezTo>
                  <a:cubicBezTo>
                    <a:pt x="174" y="1707"/>
                    <a:pt x="174" y="1707"/>
                    <a:pt x="174" y="1707"/>
                  </a:cubicBezTo>
                  <a:cubicBezTo>
                    <a:pt x="177" y="1708"/>
                    <a:pt x="179" y="1712"/>
                    <a:pt x="180" y="1715"/>
                  </a:cubicBezTo>
                  <a:cubicBezTo>
                    <a:pt x="180" y="1715"/>
                    <a:pt x="180" y="1715"/>
                    <a:pt x="181" y="1715"/>
                  </a:cubicBezTo>
                  <a:cubicBezTo>
                    <a:pt x="182" y="1715"/>
                    <a:pt x="182" y="1715"/>
                    <a:pt x="182" y="1715"/>
                  </a:cubicBezTo>
                  <a:cubicBezTo>
                    <a:pt x="183" y="1715"/>
                    <a:pt x="184" y="1715"/>
                    <a:pt x="185" y="1716"/>
                  </a:cubicBezTo>
                  <a:cubicBezTo>
                    <a:pt x="186" y="1716"/>
                    <a:pt x="187" y="1716"/>
                    <a:pt x="188" y="1716"/>
                  </a:cubicBezTo>
                  <a:cubicBezTo>
                    <a:pt x="190" y="1716"/>
                    <a:pt x="194" y="1717"/>
                    <a:pt x="195" y="1724"/>
                  </a:cubicBezTo>
                  <a:cubicBezTo>
                    <a:pt x="195" y="1725"/>
                    <a:pt x="195" y="1726"/>
                    <a:pt x="196" y="1727"/>
                  </a:cubicBezTo>
                  <a:cubicBezTo>
                    <a:pt x="197" y="1728"/>
                    <a:pt x="197" y="1729"/>
                    <a:pt x="198" y="1730"/>
                  </a:cubicBezTo>
                  <a:cubicBezTo>
                    <a:pt x="198" y="1730"/>
                    <a:pt x="199" y="1731"/>
                    <a:pt x="199" y="1731"/>
                  </a:cubicBezTo>
                  <a:cubicBezTo>
                    <a:pt x="201" y="1734"/>
                    <a:pt x="204" y="1738"/>
                    <a:pt x="203" y="1745"/>
                  </a:cubicBezTo>
                  <a:cubicBezTo>
                    <a:pt x="203" y="1746"/>
                    <a:pt x="203" y="1747"/>
                    <a:pt x="202" y="1748"/>
                  </a:cubicBezTo>
                  <a:cubicBezTo>
                    <a:pt x="202" y="1752"/>
                    <a:pt x="202" y="1752"/>
                    <a:pt x="206" y="1756"/>
                  </a:cubicBezTo>
                  <a:cubicBezTo>
                    <a:pt x="209" y="1759"/>
                    <a:pt x="213" y="1761"/>
                    <a:pt x="217" y="1763"/>
                  </a:cubicBezTo>
                  <a:cubicBezTo>
                    <a:pt x="220" y="1764"/>
                    <a:pt x="222" y="1765"/>
                    <a:pt x="224" y="1767"/>
                  </a:cubicBezTo>
                  <a:cubicBezTo>
                    <a:pt x="225" y="1768"/>
                    <a:pt x="227" y="1770"/>
                    <a:pt x="229" y="1772"/>
                  </a:cubicBezTo>
                  <a:cubicBezTo>
                    <a:pt x="232" y="1775"/>
                    <a:pt x="235" y="1779"/>
                    <a:pt x="237" y="1780"/>
                  </a:cubicBezTo>
                  <a:cubicBezTo>
                    <a:pt x="240" y="1782"/>
                    <a:pt x="245" y="1784"/>
                    <a:pt x="247" y="1788"/>
                  </a:cubicBezTo>
                  <a:cubicBezTo>
                    <a:pt x="248" y="1789"/>
                    <a:pt x="249" y="1790"/>
                    <a:pt x="250" y="1791"/>
                  </a:cubicBezTo>
                  <a:cubicBezTo>
                    <a:pt x="251" y="1793"/>
                    <a:pt x="253" y="1795"/>
                    <a:pt x="254" y="1797"/>
                  </a:cubicBezTo>
                  <a:cubicBezTo>
                    <a:pt x="254" y="1798"/>
                    <a:pt x="256" y="1799"/>
                    <a:pt x="256" y="1800"/>
                  </a:cubicBezTo>
                  <a:cubicBezTo>
                    <a:pt x="258" y="1801"/>
                    <a:pt x="260" y="1803"/>
                    <a:pt x="262" y="1805"/>
                  </a:cubicBezTo>
                  <a:cubicBezTo>
                    <a:pt x="262" y="1806"/>
                    <a:pt x="263" y="1806"/>
                    <a:pt x="264" y="1807"/>
                  </a:cubicBezTo>
                  <a:cubicBezTo>
                    <a:pt x="266" y="1809"/>
                    <a:pt x="270" y="1812"/>
                    <a:pt x="269" y="1819"/>
                  </a:cubicBezTo>
                  <a:cubicBezTo>
                    <a:pt x="269" y="1821"/>
                    <a:pt x="269" y="1823"/>
                    <a:pt x="269" y="1824"/>
                  </a:cubicBezTo>
                  <a:cubicBezTo>
                    <a:pt x="269" y="1825"/>
                    <a:pt x="269" y="1826"/>
                    <a:pt x="269" y="1827"/>
                  </a:cubicBezTo>
                  <a:cubicBezTo>
                    <a:pt x="269" y="1827"/>
                    <a:pt x="269" y="1827"/>
                    <a:pt x="269" y="1827"/>
                  </a:cubicBezTo>
                  <a:cubicBezTo>
                    <a:pt x="271" y="1828"/>
                    <a:pt x="274" y="1829"/>
                    <a:pt x="275" y="1828"/>
                  </a:cubicBezTo>
                  <a:cubicBezTo>
                    <a:pt x="275" y="1828"/>
                    <a:pt x="275" y="1827"/>
                    <a:pt x="275" y="1827"/>
                  </a:cubicBezTo>
                  <a:cubicBezTo>
                    <a:pt x="275" y="1825"/>
                    <a:pt x="275" y="1823"/>
                    <a:pt x="277" y="1821"/>
                  </a:cubicBezTo>
                  <a:cubicBezTo>
                    <a:pt x="279" y="1820"/>
                    <a:pt x="282" y="1820"/>
                    <a:pt x="284" y="1820"/>
                  </a:cubicBezTo>
                  <a:cubicBezTo>
                    <a:pt x="287" y="1821"/>
                    <a:pt x="288" y="1820"/>
                    <a:pt x="288" y="1820"/>
                  </a:cubicBezTo>
                  <a:cubicBezTo>
                    <a:pt x="288" y="1817"/>
                    <a:pt x="290" y="1814"/>
                    <a:pt x="293" y="1809"/>
                  </a:cubicBezTo>
                  <a:cubicBezTo>
                    <a:pt x="293" y="1808"/>
                    <a:pt x="294" y="1806"/>
                    <a:pt x="294" y="1806"/>
                  </a:cubicBezTo>
                  <a:cubicBezTo>
                    <a:pt x="295" y="1804"/>
                    <a:pt x="297" y="1802"/>
                    <a:pt x="299" y="1801"/>
                  </a:cubicBezTo>
                  <a:cubicBezTo>
                    <a:pt x="302" y="1801"/>
                    <a:pt x="304" y="1802"/>
                    <a:pt x="306" y="1803"/>
                  </a:cubicBezTo>
                  <a:cubicBezTo>
                    <a:pt x="307" y="1804"/>
                    <a:pt x="307" y="1805"/>
                    <a:pt x="308" y="1806"/>
                  </a:cubicBezTo>
                  <a:cubicBezTo>
                    <a:pt x="308" y="1806"/>
                    <a:pt x="308" y="1807"/>
                    <a:pt x="308" y="1807"/>
                  </a:cubicBezTo>
                  <a:cubicBezTo>
                    <a:pt x="309" y="1807"/>
                    <a:pt x="309" y="1807"/>
                    <a:pt x="310" y="1806"/>
                  </a:cubicBezTo>
                  <a:cubicBezTo>
                    <a:pt x="311" y="1805"/>
                    <a:pt x="312" y="1805"/>
                    <a:pt x="313" y="1805"/>
                  </a:cubicBezTo>
                  <a:cubicBezTo>
                    <a:pt x="317" y="1804"/>
                    <a:pt x="323" y="1808"/>
                    <a:pt x="325" y="1810"/>
                  </a:cubicBezTo>
                  <a:cubicBezTo>
                    <a:pt x="326" y="1811"/>
                    <a:pt x="326" y="1811"/>
                    <a:pt x="326" y="1811"/>
                  </a:cubicBezTo>
                  <a:cubicBezTo>
                    <a:pt x="333" y="1817"/>
                    <a:pt x="337" y="1820"/>
                    <a:pt x="339" y="1821"/>
                  </a:cubicBezTo>
                  <a:cubicBezTo>
                    <a:pt x="341" y="1821"/>
                    <a:pt x="341" y="1821"/>
                    <a:pt x="341" y="1821"/>
                  </a:cubicBezTo>
                  <a:cubicBezTo>
                    <a:pt x="343" y="1822"/>
                    <a:pt x="343" y="1822"/>
                    <a:pt x="344" y="1822"/>
                  </a:cubicBezTo>
                  <a:cubicBezTo>
                    <a:pt x="346" y="1822"/>
                    <a:pt x="348" y="1823"/>
                    <a:pt x="350" y="1825"/>
                  </a:cubicBezTo>
                  <a:cubicBezTo>
                    <a:pt x="351" y="1828"/>
                    <a:pt x="351" y="1831"/>
                    <a:pt x="350" y="1834"/>
                  </a:cubicBezTo>
                  <a:cubicBezTo>
                    <a:pt x="349" y="1835"/>
                    <a:pt x="349" y="1836"/>
                    <a:pt x="349" y="1836"/>
                  </a:cubicBezTo>
                  <a:cubicBezTo>
                    <a:pt x="349" y="1836"/>
                    <a:pt x="349" y="1836"/>
                    <a:pt x="349" y="1836"/>
                  </a:cubicBezTo>
                  <a:cubicBezTo>
                    <a:pt x="349" y="1836"/>
                    <a:pt x="349" y="1836"/>
                    <a:pt x="350" y="1837"/>
                  </a:cubicBezTo>
                  <a:cubicBezTo>
                    <a:pt x="351" y="1838"/>
                    <a:pt x="353" y="1840"/>
                    <a:pt x="352" y="1845"/>
                  </a:cubicBezTo>
                  <a:cubicBezTo>
                    <a:pt x="351" y="1847"/>
                    <a:pt x="352" y="1850"/>
                    <a:pt x="353" y="1851"/>
                  </a:cubicBezTo>
                  <a:cubicBezTo>
                    <a:pt x="354" y="1852"/>
                    <a:pt x="370" y="1865"/>
                    <a:pt x="373" y="1868"/>
                  </a:cubicBezTo>
                  <a:cubicBezTo>
                    <a:pt x="373" y="1868"/>
                    <a:pt x="377" y="1871"/>
                    <a:pt x="377" y="1877"/>
                  </a:cubicBezTo>
                  <a:cubicBezTo>
                    <a:pt x="377" y="1878"/>
                    <a:pt x="377" y="1879"/>
                    <a:pt x="377" y="1879"/>
                  </a:cubicBezTo>
                  <a:cubicBezTo>
                    <a:pt x="377" y="1879"/>
                    <a:pt x="377" y="1879"/>
                    <a:pt x="377" y="1879"/>
                  </a:cubicBezTo>
                  <a:cubicBezTo>
                    <a:pt x="379" y="1880"/>
                    <a:pt x="382" y="1881"/>
                    <a:pt x="382" y="1886"/>
                  </a:cubicBezTo>
                  <a:cubicBezTo>
                    <a:pt x="382" y="1888"/>
                    <a:pt x="383" y="1889"/>
                    <a:pt x="383" y="1889"/>
                  </a:cubicBezTo>
                  <a:cubicBezTo>
                    <a:pt x="383" y="1889"/>
                    <a:pt x="384" y="1890"/>
                    <a:pt x="384" y="1891"/>
                  </a:cubicBezTo>
                  <a:cubicBezTo>
                    <a:pt x="385" y="1891"/>
                    <a:pt x="387" y="1893"/>
                    <a:pt x="387" y="1894"/>
                  </a:cubicBezTo>
                  <a:cubicBezTo>
                    <a:pt x="388" y="1894"/>
                    <a:pt x="389" y="1894"/>
                    <a:pt x="389" y="1895"/>
                  </a:cubicBezTo>
                  <a:cubicBezTo>
                    <a:pt x="393" y="1894"/>
                    <a:pt x="397" y="1898"/>
                    <a:pt x="402" y="1904"/>
                  </a:cubicBezTo>
                  <a:cubicBezTo>
                    <a:pt x="402" y="1905"/>
                    <a:pt x="403" y="1905"/>
                    <a:pt x="403" y="1906"/>
                  </a:cubicBezTo>
                  <a:cubicBezTo>
                    <a:pt x="403" y="1906"/>
                    <a:pt x="404" y="1906"/>
                    <a:pt x="405" y="1906"/>
                  </a:cubicBezTo>
                  <a:cubicBezTo>
                    <a:pt x="408" y="1906"/>
                    <a:pt x="411" y="1906"/>
                    <a:pt x="412" y="1909"/>
                  </a:cubicBezTo>
                  <a:cubicBezTo>
                    <a:pt x="413" y="1909"/>
                    <a:pt x="413" y="1909"/>
                    <a:pt x="413" y="1909"/>
                  </a:cubicBezTo>
                  <a:cubicBezTo>
                    <a:pt x="414" y="1910"/>
                    <a:pt x="416" y="1912"/>
                    <a:pt x="417" y="1916"/>
                  </a:cubicBezTo>
                  <a:cubicBezTo>
                    <a:pt x="417" y="1917"/>
                    <a:pt x="417" y="1917"/>
                    <a:pt x="417" y="1918"/>
                  </a:cubicBezTo>
                  <a:cubicBezTo>
                    <a:pt x="417" y="1919"/>
                    <a:pt x="417" y="1919"/>
                    <a:pt x="419" y="1921"/>
                  </a:cubicBezTo>
                  <a:cubicBezTo>
                    <a:pt x="424" y="1926"/>
                    <a:pt x="424" y="1930"/>
                    <a:pt x="424" y="1938"/>
                  </a:cubicBezTo>
                  <a:cubicBezTo>
                    <a:pt x="424" y="1945"/>
                    <a:pt x="425" y="1948"/>
                    <a:pt x="427" y="1951"/>
                  </a:cubicBezTo>
                  <a:cubicBezTo>
                    <a:pt x="430" y="1955"/>
                    <a:pt x="432" y="1957"/>
                    <a:pt x="433" y="1958"/>
                  </a:cubicBezTo>
                  <a:cubicBezTo>
                    <a:pt x="433" y="1957"/>
                    <a:pt x="434" y="1957"/>
                    <a:pt x="434" y="1957"/>
                  </a:cubicBezTo>
                  <a:cubicBezTo>
                    <a:pt x="435" y="1954"/>
                    <a:pt x="437" y="1951"/>
                    <a:pt x="443" y="1952"/>
                  </a:cubicBezTo>
                  <a:cubicBezTo>
                    <a:pt x="444" y="1952"/>
                    <a:pt x="444" y="1952"/>
                    <a:pt x="445" y="1952"/>
                  </a:cubicBezTo>
                  <a:cubicBezTo>
                    <a:pt x="445" y="1952"/>
                    <a:pt x="446" y="1952"/>
                    <a:pt x="446" y="1952"/>
                  </a:cubicBezTo>
                  <a:cubicBezTo>
                    <a:pt x="449" y="1948"/>
                    <a:pt x="453" y="1949"/>
                    <a:pt x="455" y="1949"/>
                  </a:cubicBezTo>
                  <a:cubicBezTo>
                    <a:pt x="455" y="1949"/>
                    <a:pt x="456" y="1949"/>
                    <a:pt x="456" y="1949"/>
                  </a:cubicBezTo>
                  <a:cubicBezTo>
                    <a:pt x="459" y="1949"/>
                    <a:pt x="464" y="1949"/>
                    <a:pt x="465" y="1953"/>
                  </a:cubicBezTo>
                  <a:cubicBezTo>
                    <a:pt x="466" y="1953"/>
                    <a:pt x="466" y="1954"/>
                    <a:pt x="467" y="1954"/>
                  </a:cubicBezTo>
                  <a:cubicBezTo>
                    <a:pt x="468" y="1955"/>
                    <a:pt x="469" y="1956"/>
                    <a:pt x="470" y="1957"/>
                  </a:cubicBezTo>
                  <a:cubicBezTo>
                    <a:pt x="471" y="1957"/>
                    <a:pt x="475" y="1960"/>
                    <a:pt x="478" y="1961"/>
                  </a:cubicBezTo>
                  <a:cubicBezTo>
                    <a:pt x="480" y="1963"/>
                    <a:pt x="480" y="1963"/>
                    <a:pt x="480" y="1963"/>
                  </a:cubicBezTo>
                  <a:cubicBezTo>
                    <a:pt x="479" y="1965"/>
                    <a:pt x="479" y="1965"/>
                    <a:pt x="479" y="1965"/>
                  </a:cubicBezTo>
                  <a:cubicBezTo>
                    <a:pt x="479" y="1966"/>
                    <a:pt x="479" y="1971"/>
                    <a:pt x="475" y="1973"/>
                  </a:cubicBezTo>
                  <a:cubicBezTo>
                    <a:pt x="475" y="1973"/>
                    <a:pt x="475" y="1973"/>
                    <a:pt x="475" y="1973"/>
                  </a:cubicBezTo>
                  <a:cubicBezTo>
                    <a:pt x="475" y="1974"/>
                    <a:pt x="475" y="1975"/>
                    <a:pt x="475" y="1976"/>
                  </a:cubicBezTo>
                  <a:cubicBezTo>
                    <a:pt x="475" y="1978"/>
                    <a:pt x="475" y="1978"/>
                    <a:pt x="475" y="1978"/>
                  </a:cubicBezTo>
                  <a:cubicBezTo>
                    <a:pt x="475" y="1978"/>
                    <a:pt x="475" y="1978"/>
                    <a:pt x="475" y="1979"/>
                  </a:cubicBezTo>
                  <a:cubicBezTo>
                    <a:pt x="475" y="1979"/>
                    <a:pt x="475" y="1979"/>
                    <a:pt x="475" y="1979"/>
                  </a:cubicBezTo>
                  <a:cubicBezTo>
                    <a:pt x="477" y="1979"/>
                    <a:pt x="479" y="1981"/>
                    <a:pt x="479" y="1983"/>
                  </a:cubicBezTo>
                  <a:cubicBezTo>
                    <a:pt x="480" y="1986"/>
                    <a:pt x="479" y="1989"/>
                    <a:pt x="477" y="1990"/>
                  </a:cubicBezTo>
                  <a:cubicBezTo>
                    <a:pt x="476" y="1991"/>
                    <a:pt x="474" y="1993"/>
                    <a:pt x="474" y="1994"/>
                  </a:cubicBezTo>
                  <a:cubicBezTo>
                    <a:pt x="475" y="1995"/>
                    <a:pt x="476" y="1996"/>
                    <a:pt x="478" y="1996"/>
                  </a:cubicBezTo>
                  <a:cubicBezTo>
                    <a:pt x="478" y="1997"/>
                    <a:pt x="479" y="1997"/>
                    <a:pt x="480" y="1997"/>
                  </a:cubicBezTo>
                  <a:cubicBezTo>
                    <a:pt x="480" y="1998"/>
                    <a:pt x="480" y="1998"/>
                    <a:pt x="481" y="1998"/>
                  </a:cubicBezTo>
                  <a:cubicBezTo>
                    <a:pt x="483" y="1999"/>
                    <a:pt x="488" y="2001"/>
                    <a:pt x="488" y="2007"/>
                  </a:cubicBezTo>
                  <a:cubicBezTo>
                    <a:pt x="488" y="2008"/>
                    <a:pt x="488" y="2009"/>
                    <a:pt x="488" y="2010"/>
                  </a:cubicBezTo>
                  <a:cubicBezTo>
                    <a:pt x="488" y="2010"/>
                    <a:pt x="488" y="2010"/>
                    <a:pt x="488" y="2011"/>
                  </a:cubicBezTo>
                  <a:cubicBezTo>
                    <a:pt x="488" y="2011"/>
                    <a:pt x="488" y="2011"/>
                    <a:pt x="489" y="2011"/>
                  </a:cubicBezTo>
                  <a:cubicBezTo>
                    <a:pt x="491" y="2013"/>
                    <a:pt x="493" y="2014"/>
                    <a:pt x="494" y="2014"/>
                  </a:cubicBezTo>
                  <a:cubicBezTo>
                    <a:pt x="499" y="2015"/>
                    <a:pt x="504" y="2018"/>
                    <a:pt x="503" y="2024"/>
                  </a:cubicBezTo>
                  <a:cubicBezTo>
                    <a:pt x="503" y="2025"/>
                    <a:pt x="504" y="2025"/>
                    <a:pt x="505" y="2027"/>
                  </a:cubicBezTo>
                  <a:cubicBezTo>
                    <a:pt x="506" y="2028"/>
                    <a:pt x="507" y="2028"/>
                    <a:pt x="508" y="2029"/>
                  </a:cubicBezTo>
                  <a:cubicBezTo>
                    <a:pt x="510" y="2032"/>
                    <a:pt x="515" y="2034"/>
                    <a:pt x="517" y="2033"/>
                  </a:cubicBezTo>
                  <a:cubicBezTo>
                    <a:pt x="519" y="2032"/>
                    <a:pt x="520" y="2031"/>
                    <a:pt x="521" y="2031"/>
                  </a:cubicBezTo>
                  <a:cubicBezTo>
                    <a:pt x="522" y="2030"/>
                    <a:pt x="523" y="2030"/>
                    <a:pt x="524" y="2029"/>
                  </a:cubicBezTo>
                  <a:cubicBezTo>
                    <a:pt x="528" y="2027"/>
                    <a:pt x="535" y="2028"/>
                    <a:pt x="538" y="2031"/>
                  </a:cubicBezTo>
                  <a:cubicBezTo>
                    <a:pt x="540" y="2032"/>
                    <a:pt x="542" y="2036"/>
                    <a:pt x="542" y="2038"/>
                  </a:cubicBezTo>
                  <a:cubicBezTo>
                    <a:pt x="542" y="2041"/>
                    <a:pt x="541" y="2043"/>
                    <a:pt x="539" y="2045"/>
                  </a:cubicBezTo>
                  <a:cubicBezTo>
                    <a:pt x="537" y="2046"/>
                    <a:pt x="536" y="2047"/>
                    <a:pt x="535" y="2049"/>
                  </a:cubicBezTo>
                  <a:cubicBezTo>
                    <a:pt x="534" y="2050"/>
                    <a:pt x="533" y="2051"/>
                    <a:pt x="531" y="2052"/>
                  </a:cubicBezTo>
                  <a:cubicBezTo>
                    <a:pt x="530" y="2053"/>
                    <a:pt x="530" y="2053"/>
                    <a:pt x="529" y="2056"/>
                  </a:cubicBezTo>
                  <a:cubicBezTo>
                    <a:pt x="529" y="2059"/>
                    <a:pt x="530" y="2060"/>
                    <a:pt x="530" y="2061"/>
                  </a:cubicBezTo>
                  <a:cubicBezTo>
                    <a:pt x="531" y="2060"/>
                    <a:pt x="531" y="2060"/>
                    <a:pt x="532" y="2060"/>
                  </a:cubicBezTo>
                  <a:cubicBezTo>
                    <a:pt x="534" y="2059"/>
                    <a:pt x="537" y="2058"/>
                    <a:pt x="539" y="2059"/>
                  </a:cubicBezTo>
                  <a:cubicBezTo>
                    <a:pt x="542" y="2061"/>
                    <a:pt x="542" y="2063"/>
                    <a:pt x="542" y="2064"/>
                  </a:cubicBezTo>
                  <a:cubicBezTo>
                    <a:pt x="542" y="2065"/>
                    <a:pt x="542" y="2066"/>
                    <a:pt x="542" y="2066"/>
                  </a:cubicBezTo>
                  <a:cubicBezTo>
                    <a:pt x="547" y="2065"/>
                    <a:pt x="558" y="2061"/>
                    <a:pt x="562" y="2071"/>
                  </a:cubicBezTo>
                  <a:cubicBezTo>
                    <a:pt x="562" y="2072"/>
                    <a:pt x="562" y="2073"/>
                    <a:pt x="563" y="2074"/>
                  </a:cubicBezTo>
                  <a:cubicBezTo>
                    <a:pt x="563" y="2074"/>
                    <a:pt x="563" y="2073"/>
                    <a:pt x="564" y="2073"/>
                  </a:cubicBezTo>
                  <a:cubicBezTo>
                    <a:pt x="564" y="2073"/>
                    <a:pt x="564" y="2073"/>
                    <a:pt x="564" y="2073"/>
                  </a:cubicBezTo>
                  <a:cubicBezTo>
                    <a:pt x="564" y="2071"/>
                    <a:pt x="566" y="2068"/>
                    <a:pt x="569" y="2067"/>
                  </a:cubicBezTo>
                  <a:cubicBezTo>
                    <a:pt x="571" y="2066"/>
                    <a:pt x="573" y="2067"/>
                    <a:pt x="575" y="2068"/>
                  </a:cubicBezTo>
                  <a:cubicBezTo>
                    <a:pt x="576" y="2069"/>
                    <a:pt x="578" y="2071"/>
                    <a:pt x="577" y="2075"/>
                  </a:cubicBezTo>
                  <a:cubicBezTo>
                    <a:pt x="575" y="2082"/>
                    <a:pt x="576" y="2084"/>
                    <a:pt x="576" y="2084"/>
                  </a:cubicBezTo>
                  <a:cubicBezTo>
                    <a:pt x="577" y="2085"/>
                    <a:pt x="577" y="2085"/>
                    <a:pt x="577" y="2085"/>
                  </a:cubicBezTo>
                  <a:cubicBezTo>
                    <a:pt x="580" y="2087"/>
                    <a:pt x="583" y="2089"/>
                    <a:pt x="583" y="2093"/>
                  </a:cubicBezTo>
                  <a:cubicBezTo>
                    <a:pt x="583" y="2094"/>
                    <a:pt x="583" y="2095"/>
                    <a:pt x="583" y="2096"/>
                  </a:cubicBezTo>
                  <a:cubicBezTo>
                    <a:pt x="583" y="2098"/>
                    <a:pt x="582" y="2102"/>
                    <a:pt x="582" y="2103"/>
                  </a:cubicBezTo>
                  <a:cubicBezTo>
                    <a:pt x="583" y="2104"/>
                    <a:pt x="583" y="2104"/>
                    <a:pt x="583" y="2105"/>
                  </a:cubicBezTo>
                  <a:cubicBezTo>
                    <a:pt x="584" y="2106"/>
                    <a:pt x="586" y="2109"/>
                    <a:pt x="583" y="2113"/>
                  </a:cubicBezTo>
                  <a:cubicBezTo>
                    <a:pt x="583" y="2113"/>
                    <a:pt x="584" y="2113"/>
                    <a:pt x="584" y="2114"/>
                  </a:cubicBezTo>
                  <a:cubicBezTo>
                    <a:pt x="585" y="2114"/>
                    <a:pt x="585" y="2115"/>
                    <a:pt x="586" y="2115"/>
                  </a:cubicBezTo>
                  <a:cubicBezTo>
                    <a:pt x="586" y="2114"/>
                    <a:pt x="586" y="2114"/>
                    <a:pt x="586" y="2114"/>
                  </a:cubicBezTo>
                  <a:cubicBezTo>
                    <a:pt x="586" y="2112"/>
                    <a:pt x="588" y="2111"/>
                    <a:pt x="589" y="2111"/>
                  </a:cubicBezTo>
                  <a:cubicBezTo>
                    <a:pt x="589" y="2110"/>
                    <a:pt x="589" y="2109"/>
                    <a:pt x="590" y="2108"/>
                  </a:cubicBezTo>
                  <a:cubicBezTo>
                    <a:pt x="590" y="2107"/>
                    <a:pt x="590" y="2106"/>
                    <a:pt x="590" y="2105"/>
                  </a:cubicBezTo>
                  <a:cubicBezTo>
                    <a:pt x="591" y="2101"/>
                    <a:pt x="595" y="2097"/>
                    <a:pt x="600" y="2094"/>
                  </a:cubicBezTo>
                  <a:cubicBezTo>
                    <a:pt x="600" y="2093"/>
                    <a:pt x="601" y="2093"/>
                    <a:pt x="601" y="2093"/>
                  </a:cubicBezTo>
                  <a:cubicBezTo>
                    <a:pt x="602" y="2092"/>
                    <a:pt x="604" y="2091"/>
                    <a:pt x="606" y="2092"/>
                  </a:cubicBezTo>
                  <a:cubicBezTo>
                    <a:pt x="609" y="2093"/>
                    <a:pt x="611" y="2096"/>
                    <a:pt x="612" y="2100"/>
                  </a:cubicBezTo>
                  <a:cubicBezTo>
                    <a:pt x="612" y="2102"/>
                    <a:pt x="612" y="2104"/>
                    <a:pt x="610" y="2105"/>
                  </a:cubicBezTo>
                  <a:cubicBezTo>
                    <a:pt x="608" y="2107"/>
                    <a:pt x="608" y="2108"/>
                    <a:pt x="607" y="2111"/>
                  </a:cubicBezTo>
                  <a:cubicBezTo>
                    <a:pt x="607" y="2112"/>
                    <a:pt x="607" y="2112"/>
                    <a:pt x="607" y="2112"/>
                  </a:cubicBezTo>
                  <a:cubicBezTo>
                    <a:pt x="607" y="2112"/>
                    <a:pt x="607" y="2112"/>
                    <a:pt x="607" y="2112"/>
                  </a:cubicBezTo>
                  <a:cubicBezTo>
                    <a:pt x="607" y="2112"/>
                    <a:pt x="607" y="2112"/>
                    <a:pt x="608" y="2113"/>
                  </a:cubicBezTo>
                  <a:cubicBezTo>
                    <a:pt x="609" y="2114"/>
                    <a:pt x="611" y="2115"/>
                    <a:pt x="612" y="2115"/>
                  </a:cubicBezTo>
                  <a:cubicBezTo>
                    <a:pt x="614" y="2117"/>
                    <a:pt x="616" y="2118"/>
                    <a:pt x="617" y="2119"/>
                  </a:cubicBezTo>
                  <a:cubicBezTo>
                    <a:pt x="618" y="2120"/>
                    <a:pt x="618" y="2120"/>
                    <a:pt x="619" y="2120"/>
                  </a:cubicBezTo>
                  <a:cubicBezTo>
                    <a:pt x="619" y="2120"/>
                    <a:pt x="619" y="2120"/>
                    <a:pt x="619" y="2120"/>
                  </a:cubicBezTo>
                  <a:cubicBezTo>
                    <a:pt x="621" y="2116"/>
                    <a:pt x="622" y="2115"/>
                    <a:pt x="622" y="2113"/>
                  </a:cubicBezTo>
                  <a:cubicBezTo>
                    <a:pt x="624" y="2111"/>
                    <a:pt x="626" y="2108"/>
                    <a:pt x="629" y="2107"/>
                  </a:cubicBezTo>
                  <a:cubicBezTo>
                    <a:pt x="632" y="2107"/>
                    <a:pt x="634" y="2107"/>
                    <a:pt x="637" y="2108"/>
                  </a:cubicBezTo>
                  <a:cubicBezTo>
                    <a:pt x="639" y="2109"/>
                    <a:pt x="642" y="2110"/>
                    <a:pt x="643" y="2110"/>
                  </a:cubicBezTo>
                  <a:cubicBezTo>
                    <a:pt x="644" y="2110"/>
                    <a:pt x="644" y="2110"/>
                    <a:pt x="644" y="2110"/>
                  </a:cubicBezTo>
                  <a:cubicBezTo>
                    <a:pt x="645" y="2111"/>
                    <a:pt x="645" y="2111"/>
                    <a:pt x="645" y="2111"/>
                  </a:cubicBezTo>
                  <a:cubicBezTo>
                    <a:pt x="646" y="2111"/>
                    <a:pt x="651" y="2115"/>
                    <a:pt x="652" y="2121"/>
                  </a:cubicBezTo>
                  <a:cubicBezTo>
                    <a:pt x="652" y="2121"/>
                    <a:pt x="653" y="2122"/>
                    <a:pt x="653" y="2122"/>
                  </a:cubicBezTo>
                  <a:cubicBezTo>
                    <a:pt x="654" y="2122"/>
                    <a:pt x="654" y="2122"/>
                    <a:pt x="655" y="2122"/>
                  </a:cubicBezTo>
                  <a:cubicBezTo>
                    <a:pt x="656" y="2123"/>
                    <a:pt x="660" y="2126"/>
                    <a:pt x="661" y="2129"/>
                  </a:cubicBezTo>
                  <a:cubicBezTo>
                    <a:pt x="662" y="2129"/>
                    <a:pt x="664" y="2129"/>
                    <a:pt x="665" y="2129"/>
                  </a:cubicBezTo>
                  <a:cubicBezTo>
                    <a:pt x="672" y="2131"/>
                    <a:pt x="672" y="2135"/>
                    <a:pt x="672" y="2137"/>
                  </a:cubicBezTo>
                  <a:cubicBezTo>
                    <a:pt x="672" y="2138"/>
                    <a:pt x="672" y="2138"/>
                    <a:pt x="672" y="2138"/>
                  </a:cubicBezTo>
                  <a:cubicBezTo>
                    <a:pt x="672" y="2139"/>
                    <a:pt x="674" y="2140"/>
                    <a:pt x="675" y="2141"/>
                  </a:cubicBezTo>
                  <a:cubicBezTo>
                    <a:pt x="675" y="2141"/>
                    <a:pt x="676" y="2142"/>
                    <a:pt x="676" y="2142"/>
                  </a:cubicBezTo>
                  <a:cubicBezTo>
                    <a:pt x="677" y="2143"/>
                    <a:pt x="679" y="2144"/>
                    <a:pt x="680" y="2144"/>
                  </a:cubicBezTo>
                  <a:cubicBezTo>
                    <a:pt x="681" y="2144"/>
                    <a:pt x="681" y="2144"/>
                    <a:pt x="682" y="2145"/>
                  </a:cubicBezTo>
                  <a:cubicBezTo>
                    <a:pt x="682" y="2145"/>
                    <a:pt x="685" y="2144"/>
                    <a:pt x="687" y="2143"/>
                  </a:cubicBezTo>
                  <a:cubicBezTo>
                    <a:pt x="688" y="2143"/>
                    <a:pt x="688" y="2143"/>
                    <a:pt x="688" y="2143"/>
                  </a:cubicBezTo>
                  <a:cubicBezTo>
                    <a:pt x="689" y="2143"/>
                    <a:pt x="689" y="2143"/>
                    <a:pt x="689" y="2143"/>
                  </a:cubicBezTo>
                  <a:cubicBezTo>
                    <a:pt x="689" y="2143"/>
                    <a:pt x="693" y="2144"/>
                    <a:pt x="695" y="2147"/>
                  </a:cubicBezTo>
                  <a:cubicBezTo>
                    <a:pt x="697" y="2145"/>
                    <a:pt x="701" y="2145"/>
                    <a:pt x="705" y="2147"/>
                  </a:cubicBezTo>
                  <a:cubicBezTo>
                    <a:pt x="707" y="2149"/>
                    <a:pt x="709" y="2150"/>
                    <a:pt x="712" y="2152"/>
                  </a:cubicBezTo>
                  <a:cubicBezTo>
                    <a:pt x="712" y="2152"/>
                    <a:pt x="712" y="2152"/>
                    <a:pt x="712" y="2152"/>
                  </a:cubicBezTo>
                  <a:cubicBezTo>
                    <a:pt x="712" y="2152"/>
                    <a:pt x="712" y="2151"/>
                    <a:pt x="712" y="2151"/>
                  </a:cubicBezTo>
                  <a:cubicBezTo>
                    <a:pt x="712" y="2151"/>
                    <a:pt x="713" y="2150"/>
                    <a:pt x="713" y="2150"/>
                  </a:cubicBezTo>
                  <a:cubicBezTo>
                    <a:pt x="715" y="2147"/>
                    <a:pt x="720" y="2141"/>
                    <a:pt x="727" y="2144"/>
                  </a:cubicBezTo>
                  <a:cubicBezTo>
                    <a:pt x="728" y="2145"/>
                    <a:pt x="729" y="2145"/>
                    <a:pt x="730" y="2146"/>
                  </a:cubicBezTo>
                  <a:cubicBezTo>
                    <a:pt x="737" y="2150"/>
                    <a:pt x="741" y="2152"/>
                    <a:pt x="742" y="2151"/>
                  </a:cubicBezTo>
                  <a:cubicBezTo>
                    <a:pt x="745" y="2150"/>
                    <a:pt x="753" y="2146"/>
                    <a:pt x="757" y="2150"/>
                  </a:cubicBezTo>
                  <a:cubicBezTo>
                    <a:pt x="758" y="2151"/>
                    <a:pt x="758" y="2151"/>
                    <a:pt x="758" y="2151"/>
                  </a:cubicBezTo>
                  <a:cubicBezTo>
                    <a:pt x="758" y="2151"/>
                    <a:pt x="759" y="2152"/>
                    <a:pt x="760" y="2152"/>
                  </a:cubicBezTo>
                  <a:cubicBezTo>
                    <a:pt x="760" y="2152"/>
                    <a:pt x="760" y="2152"/>
                    <a:pt x="761" y="2152"/>
                  </a:cubicBezTo>
                  <a:cubicBezTo>
                    <a:pt x="762" y="2151"/>
                    <a:pt x="766" y="2150"/>
                    <a:pt x="769" y="2148"/>
                  </a:cubicBezTo>
                  <a:cubicBezTo>
                    <a:pt x="771" y="2148"/>
                    <a:pt x="773" y="2147"/>
                    <a:pt x="773" y="2147"/>
                  </a:cubicBezTo>
                  <a:cubicBezTo>
                    <a:pt x="774" y="2147"/>
                    <a:pt x="774" y="2146"/>
                    <a:pt x="775" y="2146"/>
                  </a:cubicBezTo>
                  <a:cubicBezTo>
                    <a:pt x="777" y="2146"/>
                    <a:pt x="780" y="2145"/>
                    <a:pt x="781" y="2144"/>
                  </a:cubicBezTo>
                  <a:cubicBezTo>
                    <a:pt x="784" y="2141"/>
                    <a:pt x="789" y="2143"/>
                    <a:pt x="792" y="2144"/>
                  </a:cubicBezTo>
                  <a:cubicBezTo>
                    <a:pt x="793" y="2144"/>
                    <a:pt x="793" y="2144"/>
                    <a:pt x="794" y="2144"/>
                  </a:cubicBezTo>
                  <a:cubicBezTo>
                    <a:pt x="798" y="2145"/>
                    <a:pt x="801" y="2147"/>
                    <a:pt x="803" y="2149"/>
                  </a:cubicBezTo>
                  <a:cubicBezTo>
                    <a:pt x="806" y="2152"/>
                    <a:pt x="806" y="2173"/>
                    <a:pt x="806" y="2173"/>
                  </a:cubicBezTo>
                  <a:cubicBezTo>
                    <a:pt x="806" y="2179"/>
                    <a:pt x="802" y="2187"/>
                    <a:pt x="798" y="2192"/>
                  </a:cubicBezTo>
                  <a:cubicBezTo>
                    <a:pt x="794" y="2196"/>
                    <a:pt x="793" y="2199"/>
                    <a:pt x="793" y="2201"/>
                  </a:cubicBezTo>
                  <a:cubicBezTo>
                    <a:pt x="793" y="2203"/>
                    <a:pt x="796" y="2210"/>
                    <a:pt x="798" y="2213"/>
                  </a:cubicBezTo>
                  <a:cubicBezTo>
                    <a:pt x="799" y="2215"/>
                    <a:pt x="799" y="2216"/>
                    <a:pt x="800" y="2217"/>
                  </a:cubicBezTo>
                  <a:cubicBezTo>
                    <a:pt x="801" y="2218"/>
                    <a:pt x="801" y="2218"/>
                    <a:pt x="801" y="2218"/>
                  </a:cubicBezTo>
                  <a:cubicBezTo>
                    <a:pt x="802" y="2223"/>
                    <a:pt x="803" y="2223"/>
                    <a:pt x="807" y="2223"/>
                  </a:cubicBezTo>
                  <a:cubicBezTo>
                    <a:pt x="809" y="2223"/>
                    <a:pt x="812" y="2222"/>
                    <a:pt x="812" y="2221"/>
                  </a:cubicBezTo>
                  <a:cubicBezTo>
                    <a:pt x="813" y="2220"/>
                    <a:pt x="813" y="2218"/>
                    <a:pt x="813" y="2216"/>
                  </a:cubicBezTo>
                  <a:cubicBezTo>
                    <a:pt x="813" y="2215"/>
                    <a:pt x="813" y="2214"/>
                    <a:pt x="812" y="2213"/>
                  </a:cubicBezTo>
                  <a:cubicBezTo>
                    <a:pt x="812" y="2209"/>
                    <a:pt x="811" y="2206"/>
                    <a:pt x="814" y="2202"/>
                  </a:cubicBezTo>
                  <a:cubicBezTo>
                    <a:pt x="816" y="2200"/>
                    <a:pt x="817" y="2196"/>
                    <a:pt x="817" y="2193"/>
                  </a:cubicBezTo>
                  <a:cubicBezTo>
                    <a:pt x="817" y="2193"/>
                    <a:pt x="817" y="2192"/>
                    <a:pt x="818" y="2191"/>
                  </a:cubicBezTo>
                  <a:cubicBezTo>
                    <a:pt x="818" y="2188"/>
                    <a:pt x="820" y="2186"/>
                    <a:pt x="823" y="2184"/>
                  </a:cubicBezTo>
                  <a:cubicBezTo>
                    <a:pt x="825" y="2183"/>
                    <a:pt x="825" y="2183"/>
                    <a:pt x="825" y="2183"/>
                  </a:cubicBezTo>
                  <a:cubicBezTo>
                    <a:pt x="826" y="2181"/>
                    <a:pt x="829" y="2180"/>
                    <a:pt x="832" y="2178"/>
                  </a:cubicBezTo>
                  <a:cubicBezTo>
                    <a:pt x="836" y="2175"/>
                    <a:pt x="842" y="2171"/>
                    <a:pt x="844" y="2169"/>
                  </a:cubicBezTo>
                  <a:cubicBezTo>
                    <a:pt x="845" y="2167"/>
                    <a:pt x="845" y="2166"/>
                    <a:pt x="845" y="2165"/>
                  </a:cubicBezTo>
                  <a:cubicBezTo>
                    <a:pt x="846" y="2163"/>
                    <a:pt x="847" y="2161"/>
                    <a:pt x="851" y="2160"/>
                  </a:cubicBezTo>
                  <a:cubicBezTo>
                    <a:pt x="852" y="2159"/>
                    <a:pt x="854" y="2158"/>
                    <a:pt x="855" y="2158"/>
                  </a:cubicBezTo>
                  <a:cubicBezTo>
                    <a:pt x="856" y="2157"/>
                    <a:pt x="857" y="2157"/>
                    <a:pt x="858" y="2156"/>
                  </a:cubicBezTo>
                  <a:cubicBezTo>
                    <a:pt x="861" y="2153"/>
                    <a:pt x="865" y="2151"/>
                    <a:pt x="871" y="2152"/>
                  </a:cubicBezTo>
                  <a:cubicBezTo>
                    <a:pt x="872" y="2152"/>
                    <a:pt x="873" y="2153"/>
                    <a:pt x="874" y="2153"/>
                  </a:cubicBezTo>
                  <a:cubicBezTo>
                    <a:pt x="874" y="2153"/>
                    <a:pt x="874" y="2153"/>
                    <a:pt x="874" y="2153"/>
                  </a:cubicBezTo>
                  <a:cubicBezTo>
                    <a:pt x="874" y="2153"/>
                    <a:pt x="874" y="2153"/>
                    <a:pt x="874" y="2153"/>
                  </a:cubicBezTo>
                  <a:cubicBezTo>
                    <a:pt x="877" y="2148"/>
                    <a:pt x="881" y="2149"/>
                    <a:pt x="886" y="2152"/>
                  </a:cubicBezTo>
                  <a:cubicBezTo>
                    <a:pt x="890" y="2154"/>
                    <a:pt x="895" y="2157"/>
                    <a:pt x="897" y="2159"/>
                  </a:cubicBezTo>
                  <a:cubicBezTo>
                    <a:pt x="898" y="2160"/>
                    <a:pt x="899" y="2161"/>
                    <a:pt x="900" y="2161"/>
                  </a:cubicBezTo>
                  <a:cubicBezTo>
                    <a:pt x="901" y="2161"/>
                    <a:pt x="904" y="2161"/>
                    <a:pt x="906" y="2161"/>
                  </a:cubicBezTo>
                  <a:cubicBezTo>
                    <a:pt x="910" y="2160"/>
                    <a:pt x="914" y="2161"/>
                    <a:pt x="918" y="2164"/>
                  </a:cubicBezTo>
                  <a:cubicBezTo>
                    <a:pt x="919" y="2166"/>
                    <a:pt x="921" y="2167"/>
                    <a:pt x="924" y="2168"/>
                  </a:cubicBezTo>
                  <a:cubicBezTo>
                    <a:pt x="926" y="2170"/>
                    <a:pt x="929" y="2172"/>
                    <a:pt x="930" y="2173"/>
                  </a:cubicBezTo>
                  <a:cubicBezTo>
                    <a:pt x="931" y="2174"/>
                    <a:pt x="938" y="2178"/>
                    <a:pt x="939" y="2178"/>
                  </a:cubicBezTo>
                  <a:cubicBezTo>
                    <a:pt x="940" y="2178"/>
                    <a:pt x="940" y="2178"/>
                    <a:pt x="941" y="2178"/>
                  </a:cubicBezTo>
                  <a:cubicBezTo>
                    <a:pt x="948" y="2178"/>
                    <a:pt x="952" y="2179"/>
                    <a:pt x="954" y="2181"/>
                  </a:cubicBezTo>
                  <a:cubicBezTo>
                    <a:pt x="956" y="2183"/>
                    <a:pt x="963" y="2190"/>
                    <a:pt x="965" y="2192"/>
                  </a:cubicBezTo>
                  <a:cubicBezTo>
                    <a:pt x="966" y="2193"/>
                    <a:pt x="968" y="2194"/>
                    <a:pt x="970" y="2195"/>
                  </a:cubicBezTo>
                  <a:cubicBezTo>
                    <a:pt x="971" y="2196"/>
                    <a:pt x="973" y="2197"/>
                    <a:pt x="975" y="2198"/>
                  </a:cubicBezTo>
                  <a:cubicBezTo>
                    <a:pt x="975" y="2199"/>
                    <a:pt x="975" y="2199"/>
                    <a:pt x="975" y="2199"/>
                  </a:cubicBezTo>
                  <a:cubicBezTo>
                    <a:pt x="975" y="2198"/>
                    <a:pt x="975" y="2198"/>
                    <a:pt x="976" y="2198"/>
                  </a:cubicBezTo>
                  <a:cubicBezTo>
                    <a:pt x="976" y="2196"/>
                    <a:pt x="978" y="2192"/>
                    <a:pt x="983" y="2193"/>
                  </a:cubicBezTo>
                  <a:cubicBezTo>
                    <a:pt x="985" y="2194"/>
                    <a:pt x="985" y="2194"/>
                    <a:pt x="985" y="2194"/>
                  </a:cubicBezTo>
                  <a:cubicBezTo>
                    <a:pt x="986" y="2194"/>
                    <a:pt x="988" y="2194"/>
                    <a:pt x="989" y="2194"/>
                  </a:cubicBezTo>
                  <a:cubicBezTo>
                    <a:pt x="990" y="2191"/>
                    <a:pt x="993" y="2189"/>
                    <a:pt x="996" y="2189"/>
                  </a:cubicBezTo>
                  <a:cubicBezTo>
                    <a:pt x="1000" y="2189"/>
                    <a:pt x="1004" y="2191"/>
                    <a:pt x="1005" y="2195"/>
                  </a:cubicBezTo>
                  <a:cubicBezTo>
                    <a:pt x="1006" y="2196"/>
                    <a:pt x="1006" y="2197"/>
                    <a:pt x="1007" y="2198"/>
                  </a:cubicBezTo>
                  <a:cubicBezTo>
                    <a:pt x="1008" y="2201"/>
                    <a:pt x="1009" y="2203"/>
                    <a:pt x="1010" y="2204"/>
                  </a:cubicBezTo>
                  <a:cubicBezTo>
                    <a:pt x="1010" y="2204"/>
                    <a:pt x="1011" y="2204"/>
                    <a:pt x="1012" y="2205"/>
                  </a:cubicBezTo>
                  <a:cubicBezTo>
                    <a:pt x="1014" y="2205"/>
                    <a:pt x="1016" y="2206"/>
                    <a:pt x="1017" y="2209"/>
                  </a:cubicBezTo>
                  <a:cubicBezTo>
                    <a:pt x="1017" y="2210"/>
                    <a:pt x="1017" y="2212"/>
                    <a:pt x="1015" y="2214"/>
                  </a:cubicBezTo>
                  <a:cubicBezTo>
                    <a:pt x="1014" y="2215"/>
                    <a:pt x="1014" y="2216"/>
                    <a:pt x="1013" y="2216"/>
                  </a:cubicBezTo>
                  <a:cubicBezTo>
                    <a:pt x="1017" y="2219"/>
                    <a:pt x="1018" y="2225"/>
                    <a:pt x="1015" y="2230"/>
                  </a:cubicBezTo>
                  <a:cubicBezTo>
                    <a:pt x="1013" y="2233"/>
                    <a:pt x="1014" y="2239"/>
                    <a:pt x="1015" y="2243"/>
                  </a:cubicBezTo>
                  <a:cubicBezTo>
                    <a:pt x="1016" y="2245"/>
                    <a:pt x="1016" y="2245"/>
                    <a:pt x="1020" y="2246"/>
                  </a:cubicBezTo>
                  <a:cubicBezTo>
                    <a:pt x="1025" y="2246"/>
                    <a:pt x="1033" y="2248"/>
                    <a:pt x="1035" y="2249"/>
                  </a:cubicBezTo>
                  <a:cubicBezTo>
                    <a:pt x="1038" y="2250"/>
                    <a:pt x="1043" y="2254"/>
                    <a:pt x="1046" y="2259"/>
                  </a:cubicBezTo>
                  <a:cubicBezTo>
                    <a:pt x="1049" y="2264"/>
                    <a:pt x="1049" y="2271"/>
                    <a:pt x="1043" y="2276"/>
                  </a:cubicBezTo>
                  <a:cubicBezTo>
                    <a:pt x="1043" y="2277"/>
                    <a:pt x="1043" y="2277"/>
                    <a:pt x="1043" y="2277"/>
                  </a:cubicBezTo>
                  <a:cubicBezTo>
                    <a:pt x="1039" y="2280"/>
                    <a:pt x="1039" y="2280"/>
                    <a:pt x="1039" y="2286"/>
                  </a:cubicBezTo>
                  <a:cubicBezTo>
                    <a:pt x="1039" y="2290"/>
                    <a:pt x="1040" y="2293"/>
                    <a:pt x="1041" y="2296"/>
                  </a:cubicBezTo>
                  <a:cubicBezTo>
                    <a:pt x="1041" y="2299"/>
                    <a:pt x="1042" y="2302"/>
                    <a:pt x="1042" y="2304"/>
                  </a:cubicBezTo>
                  <a:cubicBezTo>
                    <a:pt x="1042" y="2304"/>
                    <a:pt x="1044" y="2306"/>
                    <a:pt x="1046" y="2306"/>
                  </a:cubicBezTo>
                  <a:cubicBezTo>
                    <a:pt x="1049" y="2306"/>
                    <a:pt x="1052" y="2306"/>
                    <a:pt x="1056" y="2306"/>
                  </a:cubicBezTo>
                  <a:cubicBezTo>
                    <a:pt x="1059" y="2306"/>
                    <a:pt x="1063" y="2306"/>
                    <a:pt x="1065" y="2306"/>
                  </a:cubicBezTo>
                  <a:cubicBezTo>
                    <a:pt x="1067" y="2306"/>
                    <a:pt x="1068" y="2305"/>
                    <a:pt x="1070" y="2305"/>
                  </a:cubicBezTo>
                  <a:cubicBezTo>
                    <a:pt x="1074" y="2304"/>
                    <a:pt x="1079" y="2303"/>
                    <a:pt x="1083" y="2305"/>
                  </a:cubicBezTo>
                  <a:cubicBezTo>
                    <a:pt x="1085" y="2307"/>
                    <a:pt x="1086" y="2308"/>
                    <a:pt x="1087" y="2309"/>
                  </a:cubicBezTo>
                  <a:cubicBezTo>
                    <a:pt x="1089" y="2310"/>
                    <a:pt x="1090" y="2312"/>
                    <a:pt x="1093" y="2312"/>
                  </a:cubicBezTo>
                  <a:cubicBezTo>
                    <a:pt x="1101" y="2313"/>
                    <a:pt x="1110" y="2317"/>
                    <a:pt x="1111" y="2318"/>
                  </a:cubicBezTo>
                  <a:cubicBezTo>
                    <a:pt x="1112" y="2319"/>
                    <a:pt x="1116" y="2320"/>
                    <a:pt x="1119" y="2319"/>
                  </a:cubicBezTo>
                  <a:cubicBezTo>
                    <a:pt x="1122" y="2318"/>
                    <a:pt x="1129" y="2318"/>
                    <a:pt x="1144" y="2319"/>
                  </a:cubicBezTo>
                  <a:cubicBezTo>
                    <a:pt x="1146" y="2319"/>
                    <a:pt x="1146" y="2319"/>
                    <a:pt x="1146" y="2319"/>
                  </a:cubicBezTo>
                  <a:cubicBezTo>
                    <a:pt x="1149" y="2319"/>
                    <a:pt x="1159" y="2319"/>
                    <a:pt x="1163" y="2319"/>
                  </a:cubicBezTo>
                  <a:cubicBezTo>
                    <a:pt x="1166" y="2318"/>
                    <a:pt x="1171" y="2316"/>
                    <a:pt x="1173" y="2313"/>
                  </a:cubicBezTo>
                  <a:cubicBezTo>
                    <a:pt x="1174" y="2311"/>
                    <a:pt x="1175" y="2310"/>
                    <a:pt x="1175" y="2309"/>
                  </a:cubicBezTo>
                  <a:cubicBezTo>
                    <a:pt x="1178" y="2303"/>
                    <a:pt x="1183" y="2295"/>
                    <a:pt x="1189" y="2290"/>
                  </a:cubicBezTo>
                  <a:cubicBezTo>
                    <a:pt x="1194" y="2286"/>
                    <a:pt x="1199" y="2281"/>
                    <a:pt x="1202" y="2278"/>
                  </a:cubicBezTo>
                  <a:cubicBezTo>
                    <a:pt x="1204" y="2276"/>
                    <a:pt x="1205" y="2276"/>
                    <a:pt x="1205" y="2275"/>
                  </a:cubicBezTo>
                  <a:cubicBezTo>
                    <a:pt x="1206" y="2275"/>
                    <a:pt x="1206" y="2275"/>
                    <a:pt x="1206" y="2275"/>
                  </a:cubicBezTo>
                  <a:cubicBezTo>
                    <a:pt x="1207" y="2273"/>
                    <a:pt x="1210" y="2269"/>
                    <a:pt x="1215" y="2269"/>
                  </a:cubicBezTo>
                  <a:cubicBezTo>
                    <a:pt x="1219" y="2269"/>
                    <a:pt x="1232" y="2269"/>
                    <a:pt x="1232" y="2269"/>
                  </a:cubicBezTo>
                  <a:cubicBezTo>
                    <a:pt x="1233" y="2269"/>
                    <a:pt x="1233" y="2269"/>
                    <a:pt x="1233" y="2269"/>
                  </a:cubicBezTo>
                  <a:cubicBezTo>
                    <a:pt x="1234" y="2269"/>
                    <a:pt x="1234" y="2269"/>
                    <a:pt x="1234" y="2269"/>
                  </a:cubicBezTo>
                  <a:cubicBezTo>
                    <a:pt x="1234" y="2269"/>
                    <a:pt x="1234" y="2269"/>
                    <a:pt x="1234" y="2269"/>
                  </a:cubicBezTo>
                  <a:cubicBezTo>
                    <a:pt x="1234" y="2269"/>
                    <a:pt x="1236" y="2270"/>
                    <a:pt x="1243" y="2269"/>
                  </a:cubicBezTo>
                  <a:cubicBezTo>
                    <a:pt x="1250" y="2268"/>
                    <a:pt x="1258" y="2264"/>
                    <a:pt x="1264" y="2261"/>
                  </a:cubicBezTo>
                  <a:cubicBezTo>
                    <a:pt x="1265" y="2261"/>
                    <a:pt x="1265" y="2261"/>
                    <a:pt x="1265" y="2261"/>
                  </a:cubicBezTo>
                  <a:cubicBezTo>
                    <a:pt x="1271" y="2258"/>
                    <a:pt x="1279" y="2256"/>
                    <a:pt x="1285" y="2255"/>
                  </a:cubicBezTo>
                  <a:cubicBezTo>
                    <a:pt x="1286" y="2254"/>
                    <a:pt x="1288" y="2254"/>
                    <a:pt x="1289" y="2254"/>
                  </a:cubicBezTo>
                  <a:cubicBezTo>
                    <a:pt x="1294" y="2252"/>
                    <a:pt x="1295" y="2252"/>
                    <a:pt x="1297" y="2249"/>
                  </a:cubicBezTo>
                  <a:cubicBezTo>
                    <a:pt x="1299" y="2246"/>
                    <a:pt x="1302" y="2241"/>
                    <a:pt x="1305" y="2238"/>
                  </a:cubicBezTo>
                  <a:cubicBezTo>
                    <a:pt x="1305" y="2237"/>
                    <a:pt x="1306" y="2236"/>
                    <a:pt x="1306" y="2236"/>
                  </a:cubicBezTo>
                  <a:cubicBezTo>
                    <a:pt x="1309" y="2232"/>
                    <a:pt x="1312" y="2230"/>
                    <a:pt x="1318" y="2230"/>
                  </a:cubicBezTo>
                  <a:cubicBezTo>
                    <a:pt x="1320" y="2230"/>
                    <a:pt x="1320" y="2230"/>
                    <a:pt x="1320" y="2230"/>
                  </a:cubicBezTo>
                  <a:cubicBezTo>
                    <a:pt x="1324" y="2229"/>
                    <a:pt x="1334" y="2228"/>
                    <a:pt x="1337" y="2226"/>
                  </a:cubicBezTo>
                  <a:cubicBezTo>
                    <a:pt x="1338" y="2226"/>
                    <a:pt x="1338" y="2226"/>
                    <a:pt x="1338" y="2226"/>
                  </a:cubicBezTo>
                  <a:cubicBezTo>
                    <a:pt x="1341" y="2224"/>
                    <a:pt x="1348" y="2221"/>
                    <a:pt x="1354" y="2229"/>
                  </a:cubicBezTo>
                  <a:cubicBezTo>
                    <a:pt x="1358" y="2234"/>
                    <a:pt x="1364" y="2235"/>
                    <a:pt x="1364" y="2235"/>
                  </a:cubicBezTo>
                  <a:cubicBezTo>
                    <a:pt x="1365" y="2235"/>
                    <a:pt x="1369" y="2235"/>
                    <a:pt x="1371" y="2234"/>
                  </a:cubicBezTo>
                  <a:cubicBezTo>
                    <a:pt x="1373" y="2234"/>
                    <a:pt x="1375" y="2234"/>
                    <a:pt x="1375" y="2234"/>
                  </a:cubicBezTo>
                  <a:cubicBezTo>
                    <a:pt x="1378" y="2234"/>
                    <a:pt x="1385" y="2237"/>
                    <a:pt x="1385" y="2242"/>
                  </a:cubicBezTo>
                  <a:cubicBezTo>
                    <a:pt x="1385" y="2243"/>
                    <a:pt x="1385" y="2244"/>
                    <a:pt x="1386" y="2244"/>
                  </a:cubicBezTo>
                  <a:cubicBezTo>
                    <a:pt x="1386" y="2244"/>
                    <a:pt x="1386" y="2244"/>
                    <a:pt x="1386" y="2244"/>
                  </a:cubicBezTo>
                  <a:cubicBezTo>
                    <a:pt x="1387" y="2243"/>
                    <a:pt x="1391" y="2240"/>
                    <a:pt x="1395" y="2243"/>
                  </a:cubicBezTo>
                  <a:cubicBezTo>
                    <a:pt x="1397" y="2245"/>
                    <a:pt x="1402" y="2248"/>
                    <a:pt x="1402" y="2254"/>
                  </a:cubicBezTo>
                  <a:cubicBezTo>
                    <a:pt x="1402" y="2254"/>
                    <a:pt x="1402" y="2254"/>
                    <a:pt x="1402" y="2254"/>
                  </a:cubicBezTo>
                  <a:cubicBezTo>
                    <a:pt x="1405" y="2255"/>
                    <a:pt x="1407" y="2257"/>
                    <a:pt x="1411" y="2260"/>
                  </a:cubicBezTo>
                  <a:cubicBezTo>
                    <a:pt x="1412" y="2261"/>
                    <a:pt x="1413" y="2263"/>
                    <a:pt x="1414" y="2263"/>
                  </a:cubicBezTo>
                  <a:cubicBezTo>
                    <a:pt x="1416" y="2264"/>
                    <a:pt x="1421" y="2266"/>
                    <a:pt x="1421" y="2271"/>
                  </a:cubicBezTo>
                  <a:cubicBezTo>
                    <a:pt x="1421" y="2272"/>
                    <a:pt x="1422" y="2272"/>
                    <a:pt x="1422" y="2272"/>
                  </a:cubicBezTo>
                  <a:cubicBezTo>
                    <a:pt x="1422" y="2272"/>
                    <a:pt x="1422" y="2272"/>
                    <a:pt x="1423" y="2272"/>
                  </a:cubicBezTo>
                  <a:cubicBezTo>
                    <a:pt x="1424" y="2272"/>
                    <a:pt x="1427" y="2272"/>
                    <a:pt x="1435" y="2278"/>
                  </a:cubicBezTo>
                  <a:cubicBezTo>
                    <a:pt x="1437" y="2280"/>
                    <a:pt x="1437" y="2280"/>
                    <a:pt x="1437" y="2280"/>
                  </a:cubicBezTo>
                  <a:cubicBezTo>
                    <a:pt x="1437" y="2281"/>
                    <a:pt x="1437" y="2281"/>
                    <a:pt x="1437" y="2281"/>
                  </a:cubicBezTo>
                  <a:cubicBezTo>
                    <a:pt x="1437" y="2283"/>
                    <a:pt x="1437" y="2285"/>
                    <a:pt x="1438" y="2286"/>
                  </a:cubicBezTo>
                  <a:cubicBezTo>
                    <a:pt x="1442" y="2285"/>
                    <a:pt x="1443" y="2284"/>
                    <a:pt x="1445" y="2283"/>
                  </a:cubicBezTo>
                  <a:cubicBezTo>
                    <a:pt x="1446" y="2282"/>
                    <a:pt x="1447" y="2282"/>
                    <a:pt x="1448" y="2281"/>
                  </a:cubicBezTo>
                  <a:cubicBezTo>
                    <a:pt x="1450" y="2280"/>
                    <a:pt x="1451" y="2279"/>
                    <a:pt x="1452" y="2278"/>
                  </a:cubicBezTo>
                  <a:cubicBezTo>
                    <a:pt x="1453" y="2277"/>
                    <a:pt x="1453" y="2277"/>
                    <a:pt x="1454" y="2276"/>
                  </a:cubicBezTo>
                  <a:cubicBezTo>
                    <a:pt x="1456" y="2275"/>
                    <a:pt x="1458" y="2275"/>
                    <a:pt x="1459" y="2275"/>
                  </a:cubicBezTo>
                  <a:cubicBezTo>
                    <a:pt x="1459" y="2274"/>
                    <a:pt x="1459" y="2272"/>
                    <a:pt x="1460" y="2270"/>
                  </a:cubicBezTo>
                  <a:cubicBezTo>
                    <a:pt x="1460" y="2268"/>
                    <a:pt x="1460" y="2266"/>
                    <a:pt x="1460" y="2265"/>
                  </a:cubicBezTo>
                  <a:cubicBezTo>
                    <a:pt x="1457" y="2261"/>
                    <a:pt x="1457" y="2258"/>
                    <a:pt x="1459" y="2254"/>
                  </a:cubicBezTo>
                  <a:cubicBezTo>
                    <a:pt x="1460" y="2251"/>
                    <a:pt x="1466" y="2243"/>
                    <a:pt x="1467" y="2242"/>
                  </a:cubicBezTo>
                  <a:cubicBezTo>
                    <a:pt x="1469" y="2240"/>
                    <a:pt x="1471" y="2241"/>
                    <a:pt x="1473" y="2241"/>
                  </a:cubicBezTo>
                  <a:cubicBezTo>
                    <a:pt x="1473" y="2241"/>
                    <a:pt x="1473" y="2241"/>
                    <a:pt x="1473" y="2241"/>
                  </a:cubicBezTo>
                  <a:cubicBezTo>
                    <a:pt x="1474" y="2239"/>
                    <a:pt x="1474" y="2238"/>
                    <a:pt x="1474" y="2236"/>
                  </a:cubicBezTo>
                  <a:cubicBezTo>
                    <a:pt x="1475" y="2235"/>
                    <a:pt x="1475" y="2233"/>
                    <a:pt x="1475" y="2232"/>
                  </a:cubicBezTo>
                  <a:cubicBezTo>
                    <a:pt x="1475" y="2232"/>
                    <a:pt x="1475" y="2232"/>
                    <a:pt x="1475" y="2231"/>
                  </a:cubicBezTo>
                  <a:cubicBezTo>
                    <a:pt x="1476" y="2228"/>
                    <a:pt x="1477" y="2225"/>
                    <a:pt x="1483" y="2224"/>
                  </a:cubicBezTo>
                  <a:cubicBezTo>
                    <a:pt x="1487" y="2223"/>
                    <a:pt x="1493" y="2225"/>
                    <a:pt x="1496" y="2228"/>
                  </a:cubicBezTo>
                  <a:cubicBezTo>
                    <a:pt x="1499" y="2230"/>
                    <a:pt x="1500" y="2232"/>
                    <a:pt x="1500" y="2233"/>
                  </a:cubicBezTo>
                  <a:cubicBezTo>
                    <a:pt x="1500" y="2235"/>
                    <a:pt x="1500" y="2235"/>
                    <a:pt x="1500" y="2235"/>
                  </a:cubicBezTo>
                  <a:cubicBezTo>
                    <a:pt x="1500" y="2236"/>
                    <a:pt x="1500" y="2239"/>
                    <a:pt x="1501" y="2240"/>
                  </a:cubicBezTo>
                  <a:cubicBezTo>
                    <a:pt x="1501" y="2241"/>
                    <a:pt x="1501" y="2241"/>
                    <a:pt x="1501" y="2241"/>
                  </a:cubicBezTo>
                  <a:cubicBezTo>
                    <a:pt x="1502" y="2241"/>
                    <a:pt x="1503" y="2242"/>
                    <a:pt x="1504" y="2243"/>
                  </a:cubicBezTo>
                  <a:cubicBezTo>
                    <a:pt x="1507" y="2241"/>
                    <a:pt x="1509" y="2241"/>
                    <a:pt x="1510" y="2241"/>
                  </a:cubicBezTo>
                  <a:cubicBezTo>
                    <a:pt x="1512" y="2242"/>
                    <a:pt x="1514" y="2244"/>
                    <a:pt x="1515" y="2247"/>
                  </a:cubicBezTo>
                  <a:cubicBezTo>
                    <a:pt x="1516" y="2251"/>
                    <a:pt x="1518" y="2254"/>
                    <a:pt x="1519" y="2257"/>
                  </a:cubicBezTo>
                  <a:cubicBezTo>
                    <a:pt x="1519" y="2257"/>
                    <a:pt x="1520" y="2257"/>
                    <a:pt x="1521" y="2257"/>
                  </a:cubicBezTo>
                  <a:cubicBezTo>
                    <a:pt x="1523" y="2257"/>
                    <a:pt x="1526" y="2258"/>
                    <a:pt x="1528" y="2260"/>
                  </a:cubicBezTo>
                  <a:cubicBezTo>
                    <a:pt x="1529" y="2262"/>
                    <a:pt x="1531" y="2265"/>
                    <a:pt x="1529" y="2269"/>
                  </a:cubicBezTo>
                  <a:cubicBezTo>
                    <a:pt x="1527" y="2277"/>
                    <a:pt x="1527" y="2279"/>
                    <a:pt x="1527" y="2280"/>
                  </a:cubicBezTo>
                  <a:cubicBezTo>
                    <a:pt x="1529" y="2283"/>
                    <a:pt x="1532" y="2287"/>
                    <a:pt x="1531" y="2291"/>
                  </a:cubicBezTo>
                  <a:cubicBezTo>
                    <a:pt x="1531" y="2295"/>
                    <a:pt x="1531" y="2302"/>
                    <a:pt x="1532" y="2304"/>
                  </a:cubicBezTo>
                  <a:cubicBezTo>
                    <a:pt x="1535" y="2307"/>
                    <a:pt x="1535" y="2309"/>
                    <a:pt x="1535" y="2314"/>
                  </a:cubicBezTo>
                  <a:cubicBezTo>
                    <a:pt x="1535" y="2315"/>
                    <a:pt x="1535" y="2316"/>
                    <a:pt x="1535" y="2317"/>
                  </a:cubicBezTo>
                  <a:cubicBezTo>
                    <a:pt x="1535" y="2318"/>
                    <a:pt x="1535" y="2318"/>
                    <a:pt x="1536" y="2320"/>
                  </a:cubicBezTo>
                  <a:cubicBezTo>
                    <a:pt x="1536" y="2320"/>
                    <a:pt x="1537" y="2320"/>
                    <a:pt x="1537" y="2320"/>
                  </a:cubicBezTo>
                  <a:cubicBezTo>
                    <a:pt x="1538" y="2319"/>
                    <a:pt x="1538" y="2318"/>
                    <a:pt x="1538" y="2318"/>
                  </a:cubicBezTo>
                  <a:cubicBezTo>
                    <a:pt x="1538" y="2315"/>
                    <a:pt x="1539" y="2311"/>
                    <a:pt x="1543" y="2309"/>
                  </a:cubicBezTo>
                  <a:cubicBezTo>
                    <a:pt x="1544" y="2309"/>
                    <a:pt x="1547" y="2308"/>
                    <a:pt x="1551" y="2311"/>
                  </a:cubicBezTo>
                  <a:cubicBezTo>
                    <a:pt x="1554" y="2313"/>
                    <a:pt x="1555" y="2315"/>
                    <a:pt x="1557" y="2316"/>
                  </a:cubicBezTo>
                  <a:cubicBezTo>
                    <a:pt x="1558" y="2316"/>
                    <a:pt x="1560" y="2316"/>
                    <a:pt x="1562" y="2317"/>
                  </a:cubicBezTo>
                  <a:cubicBezTo>
                    <a:pt x="1565" y="2319"/>
                    <a:pt x="1567" y="2323"/>
                    <a:pt x="1566" y="2327"/>
                  </a:cubicBezTo>
                  <a:cubicBezTo>
                    <a:pt x="1566" y="2327"/>
                    <a:pt x="1565" y="2328"/>
                    <a:pt x="1565" y="2329"/>
                  </a:cubicBezTo>
                  <a:cubicBezTo>
                    <a:pt x="1564" y="2331"/>
                    <a:pt x="1564" y="2333"/>
                    <a:pt x="1565" y="2336"/>
                  </a:cubicBezTo>
                  <a:cubicBezTo>
                    <a:pt x="1565" y="2338"/>
                    <a:pt x="1565" y="2338"/>
                    <a:pt x="1566" y="2339"/>
                  </a:cubicBezTo>
                  <a:cubicBezTo>
                    <a:pt x="1567" y="2342"/>
                    <a:pt x="1567" y="2344"/>
                    <a:pt x="1565" y="2349"/>
                  </a:cubicBezTo>
                  <a:cubicBezTo>
                    <a:pt x="1565" y="2351"/>
                    <a:pt x="1563" y="2353"/>
                    <a:pt x="1562" y="2355"/>
                  </a:cubicBezTo>
                  <a:cubicBezTo>
                    <a:pt x="1560" y="2359"/>
                    <a:pt x="1560" y="2359"/>
                    <a:pt x="1561" y="2360"/>
                  </a:cubicBezTo>
                  <a:cubicBezTo>
                    <a:pt x="1566" y="2365"/>
                    <a:pt x="1568" y="2368"/>
                    <a:pt x="1565" y="2374"/>
                  </a:cubicBezTo>
                  <a:cubicBezTo>
                    <a:pt x="1564" y="2375"/>
                    <a:pt x="1564" y="2375"/>
                    <a:pt x="1564" y="2375"/>
                  </a:cubicBezTo>
                  <a:cubicBezTo>
                    <a:pt x="1563" y="2377"/>
                    <a:pt x="1563" y="2378"/>
                    <a:pt x="1563" y="2380"/>
                  </a:cubicBezTo>
                  <a:cubicBezTo>
                    <a:pt x="1563" y="2384"/>
                    <a:pt x="1564" y="2404"/>
                    <a:pt x="1563" y="2409"/>
                  </a:cubicBezTo>
                  <a:cubicBezTo>
                    <a:pt x="1563" y="2412"/>
                    <a:pt x="1562" y="2414"/>
                    <a:pt x="1561" y="2415"/>
                  </a:cubicBezTo>
                  <a:cubicBezTo>
                    <a:pt x="1560" y="2415"/>
                    <a:pt x="1560" y="2415"/>
                    <a:pt x="1560" y="2416"/>
                  </a:cubicBezTo>
                  <a:cubicBezTo>
                    <a:pt x="1560" y="2422"/>
                    <a:pt x="1560" y="2427"/>
                    <a:pt x="1556" y="2431"/>
                  </a:cubicBezTo>
                  <a:cubicBezTo>
                    <a:pt x="1555" y="2431"/>
                    <a:pt x="1555" y="2432"/>
                    <a:pt x="1554" y="2433"/>
                  </a:cubicBezTo>
                  <a:cubicBezTo>
                    <a:pt x="1553" y="2433"/>
                    <a:pt x="1552" y="2435"/>
                    <a:pt x="1551" y="2436"/>
                  </a:cubicBezTo>
                  <a:cubicBezTo>
                    <a:pt x="1553" y="2439"/>
                    <a:pt x="1554" y="2442"/>
                    <a:pt x="1554" y="2443"/>
                  </a:cubicBezTo>
                  <a:cubicBezTo>
                    <a:pt x="1554" y="2444"/>
                    <a:pt x="1554" y="2444"/>
                    <a:pt x="1554" y="2444"/>
                  </a:cubicBezTo>
                  <a:cubicBezTo>
                    <a:pt x="1554" y="2444"/>
                    <a:pt x="1554" y="2444"/>
                    <a:pt x="1554" y="2444"/>
                  </a:cubicBezTo>
                  <a:cubicBezTo>
                    <a:pt x="1554" y="2445"/>
                    <a:pt x="1553" y="2450"/>
                    <a:pt x="1550" y="2452"/>
                  </a:cubicBezTo>
                  <a:cubicBezTo>
                    <a:pt x="1548" y="2453"/>
                    <a:pt x="1546" y="2453"/>
                    <a:pt x="1544" y="2453"/>
                  </a:cubicBezTo>
                  <a:cubicBezTo>
                    <a:pt x="1543" y="2452"/>
                    <a:pt x="1542" y="2452"/>
                    <a:pt x="1541" y="2452"/>
                  </a:cubicBezTo>
                  <a:cubicBezTo>
                    <a:pt x="1541" y="2451"/>
                    <a:pt x="1540" y="2451"/>
                    <a:pt x="1539" y="2451"/>
                  </a:cubicBezTo>
                  <a:cubicBezTo>
                    <a:pt x="1539" y="2451"/>
                    <a:pt x="1539" y="2451"/>
                    <a:pt x="1539" y="2451"/>
                  </a:cubicBezTo>
                  <a:cubicBezTo>
                    <a:pt x="1539" y="2452"/>
                    <a:pt x="1539" y="2452"/>
                    <a:pt x="1539" y="2452"/>
                  </a:cubicBezTo>
                  <a:cubicBezTo>
                    <a:pt x="1539" y="2453"/>
                    <a:pt x="1538" y="2455"/>
                    <a:pt x="1538" y="2455"/>
                  </a:cubicBezTo>
                  <a:cubicBezTo>
                    <a:pt x="1539" y="2456"/>
                    <a:pt x="1539" y="2456"/>
                    <a:pt x="1539" y="2456"/>
                  </a:cubicBezTo>
                  <a:cubicBezTo>
                    <a:pt x="1540" y="2457"/>
                    <a:pt x="1540" y="2457"/>
                    <a:pt x="1540" y="2457"/>
                  </a:cubicBezTo>
                  <a:cubicBezTo>
                    <a:pt x="1543" y="2460"/>
                    <a:pt x="1547" y="2465"/>
                    <a:pt x="1548" y="2470"/>
                  </a:cubicBezTo>
                  <a:cubicBezTo>
                    <a:pt x="1549" y="2473"/>
                    <a:pt x="1547" y="2476"/>
                    <a:pt x="1545" y="2478"/>
                  </a:cubicBezTo>
                  <a:cubicBezTo>
                    <a:pt x="1542" y="2480"/>
                    <a:pt x="1539" y="2480"/>
                    <a:pt x="1537" y="2479"/>
                  </a:cubicBezTo>
                  <a:cubicBezTo>
                    <a:pt x="1536" y="2478"/>
                    <a:pt x="1534" y="2478"/>
                    <a:pt x="1532" y="2481"/>
                  </a:cubicBezTo>
                  <a:cubicBezTo>
                    <a:pt x="1530" y="2482"/>
                    <a:pt x="1528" y="2485"/>
                    <a:pt x="1526" y="2488"/>
                  </a:cubicBezTo>
                  <a:cubicBezTo>
                    <a:pt x="1522" y="2495"/>
                    <a:pt x="1520" y="2499"/>
                    <a:pt x="1518" y="2500"/>
                  </a:cubicBezTo>
                  <a:cubicBezTo>
                    <a:pt x="1515" y="2502"/>
                    <a:pt x="1512" y="2503"/>
                    <a:pt x="1508" y="2501"/>
                  </a:cubicBezTo>
                  <a:cubicBezTo>
                    <a:pt x="1506" y="2500"/>
                    <a:pt x="1504" y="2498"/>
                    <a:pt x="1503" y="2496"/>
                  </a:cubicBezTo>
                  <a:cubicBezTo>
                    <a:pt x="1503" y="2495"/>
                    <a:pt x="1503" y="2495"/>
                    <a:pt x="1503" y="2495"/>
                  </a:cubicBezTo>
                  <a:cubicBezTo>
                    <a:pt x="1503" y="2494"/>
                    <a:pt x="1503" y="2494"/>
                    <a:pt x="1503" y="2494"/>
                  </a:cubicBezTo>
                  <a:cubicBezTo>
                    <a:pt x="1503" y="2494"/>
                    <a:pt x="1503" y="2494"/>
                    <a:pt x="1503" y="2494"/>
                  </a:cubicBezTo>
                  <a:cubicBezTo>
                    <a:pt x="1503" y="2494"/>
                    <a:pt x="1502" y="2494"/>
                    <a:pt x="1502" y="2494"/>
                  </a:cubicBezTo>
                  <a:cubicBezTo>
                    <a:pt x="1502" y="2498"/>
                    <a:pt x="1502" y="2499"/>
                    <a:pt x="1500" y="2501"/>
                  </a:cubicBezTo>
                  <a:cubicBezTo>
                    <a:pt x="1500" y="2501"/>
                    <a:pt x="1500" y="2501"/>
                    <a:pt x="1500" y="2501"/>
                  </a:cubicBezTo>
                  <a:cubicBezTo>
                    <a:pt x="1502" y="2505"/>
                    <a:pt x="1502" y="2510"/>
                    <a:pt x="1498" y="2513"/>
                  </a:cubicBezTo>
                  <a:cubicBezTo>
                    <a:pt x="1495" y="2515"/>
                    <a:pt x="1488" y="2522"/>
                    <a:pt x="1485" y="2524"/>
                  </a:cubicBezTo>
                  <a:cubicBezTo>
                    <a:pt x="1482" y="2528"/>
                    <a:pt x="1476" y="2525"/>
                    <a:pt x="1474" y="2524"/>
                  </a:cubicBezTo>
                  <a:cubicBezTo>
                    <a:pt x="1473" y="2524"/>
                    <a:pt x="1472" y="2523"/>
                    <a:pt x="1472" y="2523"/>
                  </a:cubicBezTo>
                  <a:cubicBezTo>
                    <a:pt x="1471" y="2523"/>
                    <a:pt x="1471" y="2524"/>
                    <a:pt x="1470" y="2525"/>
                  </a:cubicBezTo>
                  <a:cubicBezTo>
                    <a:pt x="1470" y="2526"/>
                    <a:pt x="1469" y="2528"/>
                    <a:pt x="1468" y="2529"/>
                  </a:cubicBezTo>
                  <a:cubicBezTo>
                    <a:pt x="1467" y="2532"/>
                    <a:pt x="1466" y="2535"/>
                    <a:pt x="1465" y="2537"/>
                  </a:cubicBezTo>
                  <a:cubicBezTo>
                    <a:pt x="1465" y="2538"/>
                    <a:pt x="1464" y="2539"/>
                    <a:pt x="1464" y="2541"/>
                  </a:cubicBezTo>
                  <a:cubicBezTo>
                    <a:pt x="1463" y="2543"/>
                    <a:pt x="1462" y="2544"/>
                    <a:pt x="1463" y="2546"/>
                  </a:cubicBezTo>
                  <a:cubicBezTo>
                    <a:pt x="1465" y="2550"/>
                    <a:pt x="1467" y="2556"/>
                    <a:pt x="1465" y="2559"/>
                  </a:cubicBezTo>
                  <a:cubicBezTo>
                    <a:pt x="1465" y="2561"/>
                    <a:pt x="1464" y="2562"/>
                    <a:pt x="1462" y="2562"/>
                  </a:cubicBezTo>
                  <a:cubicBezTo>
                    <a:pt x="1460" y="2563"/>
                    <a:pt x="1458" y="2562"/>
                    <a:pt x="1457" y="2561"/>
                  </a:cubicBezTo>
                  <a:cubicBezTo>
                    <a:pt x="1457" y="2561"/>
                    <a:pt x="1456" y="2561"/>
                    <a:pt x="1456" y="2561"/>
                  </a:cubicBezTo>
                  <a:cubicBezTo>
                    <a:pt x="1455" y="2561"/>
                    <a:pt x="1451" y="2563"/>
                    <a:pt x="1449" y="2564"/>
                  </a:cubicBezTo>
                  <a:cubicBezTo>
                    <a:pt x="1448" y="2566"/>
                    <a:pt x="1448" y="2568"/>
                    <a:pt x="1447" y="2571"/>
                  </a:cubicBezTo>
                  <a:cubicBezTo>
                    <a:pt x="1446" y="2575"/>
                    <a:pt x="1446" y="2575"/>
                    <a:pt x="1446" y="2575"/>
                  </a:cubicBezTo>
                  <a:cubicBezTo>
                    <a:pt x="1445" y="2581"/>
                    <a:pt x="1445" y="2581"/>
                    <a:pt x="1444" y="2585"/>
                  </a:cubicBezTo>
                  <a:cubicBezTo>
                    <a:pt x="1443" y="2586"/>
                    <a:pt x="1443" y="2587"/>
                    <a:pt x="1443" y="2588"/>
                  </a:cubicBezTo>
                  <a:cubicBezTo>
                    <a:pt x="1443" y="2589"/>
                    <a:pt x="1443" y="2589"/>
                    <a:pt x="1443" y="2589"/>
                  </a:cubicBezTo>
                  <a:cubicBezTo>
                    <a:pt x="1443" y="2589"/>
                    <a:pt x="1444" y="2589"/>
                    <a:pt x="1444" y="2589"/>
                  </a:cubicBezTo>
                  <a:cubicBezTo>
                    <a:pt x="1447" y="2588"/>
                    <a:pt x="1449" y="2589"/>
                    <a:pt x="1450" y="2589"/>
                  </a:cubicBezTo>
                  <a:cubicBezTo>
                    <a:pt x="1451" y="2589"/>
                    <a:pt x="1451" y="2589"/>
                    <a:pt x="1451" y="2589"/>
                  </a:cubicBezTo>
                  <a:cubicBezTo>
                    <a:pt x="1452" y="2590"/>
                    <a:pt x="1452" y="2590"/>
                    <a:pt x="1452" y="2590"/>
                  </a:cubicBezTo>
                  <a:cubicBezTo>
                    <a:pt x="1453" y="2591"/>
                    <a:pt x="1454" y="2593"/>
                    <a:pt x="1454" y="2598"/>
                  </a:cubicBezTo>
                  <a:cubicBezTo>
                    <a:pt x="1454" y="2601"/>
                    <a:pt x="1454" y="2604"/>
                    <a:pt x="1453" y="2606"/>
                  </a:cubicBezTo>
                  <a:cubicBezTo>
                    <a:pt x="1455" y="2606"/>
                    <a:pt x="1456" y="2608"/>
                    <a:pt x="1456" y="2610"/>
                  </a:cubicBezTo>
                  <a:cubicBezTo>
                    <a:pt x="1457" y="2612"/>
                    <a:pt x="1456" y="2615"/>
                    <a:pt x="1454" y="2617"/>
                  </a:cubicBezTo>
                  <a:cubicBezTo>
                    <a:pt x="1453" y="2618"/>
                    <a:pt x="1453" y="2619"/>
                    <a:pt x="1452" y="2620"/>
                  </a:cubicBezTo>
                  <a:cubicBezTo>
                    <a:pt x="1450" y="2622"/>
                    <a:pt x="1449" y="2624"/>
                    <a:pt x="1445" y="2627"/>
                  </a:cubicBezTo>
                  <a:cubicBezTo>
                    <a:pt x="1442" y="2629"/>
                    <a:pt x="1440" y="2632"/>
                    <a:pt x="1438" y="2634"/>
                  </a:cubicBezTo>
                  <a:cubicBezTo>
                    <a:pt x="1437" y="2635"/>
                    <a:pt x="1436" y="2636"/>
                    <a:pt x="1435" y="2637"/>
                  </a:cubicBezTo>
                  <a:cubicBezTo>
                    <a:pt x="1436" y="2637"/>
                    <a:pt x="1436" y="2637"/>
                    <a:pt x="1436" y="2638"/>
                  </a:cubicBezTo>
                  <a:cubicBezTo>
                    <a:pt x="1437" y="2639"/>
                    <a:pt x="1438" y="2640"/>
                    <a:pt x="1438" y="2641"/>
                  </a:cubicBezTo>
                  <a:cubicBezTo>
                    <a:pt x="1438" y="2641"/>
                    <a:pt x="1439" y="2642"/>
                    <a:pt x="1439" y="2643"/>
                  </a:cubicBezTo>
                  <a:cubicBezTo>
                    <a:pt x="1439" y="2643"/>
                    <a:pt x="1440" y="2643"/>
                    <a:pt x="1443" y="2641"/>
                  </a:cubicBezTo>
                  <a:cubicBezTo>
                    <a:pt x="1445" y="2639"/>
                    <a:pt x="1448" y="2637"/>
                    <a:pt x="1450" y="2636"/>
                  </a:cubicBezTo>
                  <a:cubicBezTo>
                    <a:pt x="1457" y="2631"/>
                    <a:pt x="1463" y="2627"/>
                    <a:pt x="1470" y="2627"/>
                  </a:cubicBezTo>
                  <a:cubicBezTo>
                    <a:pt x="1471" y="2627"/>
                    <a:pt x="1473" y="2627"/>
                    <a:pt x="1474" y="2627"/>
                  </a:cubicBezTo>
                  <a:cubicBezTo>
                    <a:pt x="1479" y="2627"/>
                    <a:pt x="1483" y="2627"/>
                    <a:pt x="1485" y="2626"/>
                  </a:cubicBezTo>
                  <a:cubicBezTo>
                    <a:pt x="1488" y="2624"/>
                    <a:pt x="1493" y="2624"/>
                    <a:pt x="1500" y="2624"/>
                  </a:cubicBezTo>
                  <a:cubicBezTo>
                    <a:pt x="1503" y="2624"/>
                    <a:pt x="1506" y="2624"/>
                    <a:pt x="1507" y="2624"/>
                  </a:cubicBezTo>
                  <a:cubicBezTo>
                    <a:pt x="1509" y="2624"/>
                    <a:pt x="1512" y="2624"/>
                    <a:pt x="1515" y="2625"/>
                  </a:cubicBezTo>
                  <a:cubicBezTo>
                    <a:pt x="1516" y="2625"/>
                    <a:pt x="1517" y="2625"/>
                    <a:pt x="1519" y="2625"/>
                  </a:cubicBezTo>
                  <a:cubicBezTo>
                    <a:pt x="1519" y="2624"/>
                    <a:pt x="1519" y="2624"/>
                    <a:pt x="1519" y="2624"/>
                  </a:cubicBezTo>
                  <a:cubicBezTo>
                    <a:pt x="1522" y="2625"/>
                    <a:pt x="1522" y="2625"/>
                    <a:pt x="1522" y="2625"/>
                  </a:cubicBezTo>
                  <a:cubicBezTo>
                    <a:pt x="1523" y="2631"/>
                    <a:pt x="1523" y="2631"/>
                    <a:pt x="1523" y="2631"/>
                  </a:cubicBezTo>
                  <a:cubicBezTo>
                    <a:pt x="1524" y="2632"/>
                    <a:pt x="1524" y="2632"/>
                    <a:pt x="1524" y="2632"/>
                  </a:cubicBezTo>
                  <a:cubicBezTo>
                    <a:pt x="1525" y="2631"/>
                    <a:pt x="1525" y="2630"/>
                    <a:pt x="1525" y="2629"/>
                  </a:cubicBezTo>
                  <a:cubicBezTo>
                    <a:pt x="1525" y="2629"/>
                    <a:pt x="1525" y="2629"/>
                    <a:pt x="1524" y="2628"/>
                  </a:cubicBezTo>
                  <a:cubicBezTo>
                    <a:pt x="1525" y="2629"/>
                    <a:pt x="1527" y="2629"/>
                    <a:pt x="1528" y="2628"/>
                  </a:cubicBezTo>
                  <a:cubicBezTo>
                    <a:pt x="1532" y="2625"/>
                    <a:pt x="1540" y="2627"/>
                    <a:pt x="1544" y="2629"/>
                  </a:cubicBezTo>
                  <a:cubicBezTo>
                    <a:pt x="1549" y="2631"/>
                    <a:pt x="1549" y="2631"/>
                    <a:pt x="1549" y="2631"/>
                  </a:cubicBezTo>
                  <a:cubicBezTo>
                    <a:pt x="1546" y="2635"/>
                    <a:pt x="1546" y="2635"/>
                    <a:pt x="1546" y="2635"/>
                  </a:cubicBezTo>
                  <a:cubicBezTo>
                    <a:pt x="1546" y="2635"/>
                    <a:pt x="1541" y="2640"/>
                    <a:pt x="1535" y="2644"/>
                  </a:cubicBezTo>
                  <a:cubicBezTo>
                    <a:pt x="1533" y="2644"/>
                    <a:pt x="1530" y="2646"/>
                    <a:pt x="1528" y="2647"/>
                  </a:cubicBezTo>
                  <a:cubicBezTo>
                    <a:pt x="1529" y="2647"/>
                    <a:pt x="1529" y="2647"/>
                    <a:pt x="1529" y="2648"/>
                  </a:cubicBezTo>
                  <a:cubicBezTo>
                    <a:pt x="1529" y="2649"/>
                    <a:pt x="1529" y="2650"/>
                    <a:pt x="1529" y="2653"/>
                  </a:cubicBezTo>
                  <a:cubicBezTo>
                    <a:pt x="1529" y="2655"/>
                    <a:pt x="1529" y="2655"/>
                    <a:pt x="1529" y="2655"/>
                  </a:cubicBezTo>
                  <a:cubicBezTo>
                    <a:pt x="1529" y="2655"/>
                    <a:pt x="1529" y="2655"/>
                    <a:pt x="1529" y="2655"/>
                  </a:cubicBezTo>
                  <a:cubicBezTo>
                    <a:pt x="1531" y="2655"/>
                    <a:pt x="1536" y="2655"/>
                    <a:pt x="1537" y="2663"/>
                  </a:cubicBezTo>
                  <a:cubicBezTo>
                    <a:pt x="1538" y="2667"/>
                    <a:pt x="1539" y="2668"/>
                    <a:pt x="1539" y="2670"/>
                  </a:cubicBezTo>
                  <a:cubicBezTo>
                    <a:pt x="1540" y="2670"/>
                    <a:pt x="1540" y="2671"/>
                    <a:pt x="1540" y="2672"/>
                  </a:cubicBezTo>
                  <a:cubicBezTo>
                    <a:pt x="1541" y="2674"/>
                    <a:pt x="1543" y="2680"/>
                    <a:pt x="1540" y="2684"/>
                  </a:cubicBezTo>
                  <a:cubicBezTo>
                    <a:pt x="1542" y="2686"/>
                    <a:pt x="1541" y="2688"/>
                    <a:pt x="1541" y="2690"/>
                  </a:cubicBezTo>
                  <a:cubicBezTo>
                    <a:pt x="1541" y="2691"/>
                    <a:pt x="1541" y="2692"/>
                    <a:pt x="1540" y="2693"/>
                  </a:cubicBezTo>
                  <a:cubicBezTo>
                    <a:pt x="1540" y="2695"/>
                    <a:pt x="1541" y="2698"/>
                    <a:pt x="1542" y="2701"/>
                  </a:cubicBezTo>
                  <a:cubicBezTo>
                    <a:pt x="1543" y="2704"/>
                    <a:pt x="1544" y="2706"/>
                    <a:pt x="1543" y="2708"/>
                  </a:cubicBezTo>
                  <a:cubicBezTo>
                    <a:pt x="1543" y="2709"/>
                    <a:pt x="1543" y="2710"/>
                    <a:pt x="1543" y="2711"/>
                  </a:cubicBezTo>
                  <a:cubicBezTo>
                    <a:pt x="1545" y="2711"/>
                    <a:pt x="1549" y="2711"/>
                    <a:pt x="1551" y="2716"/>
                  </a:cubicBezTo>
                  <a:cubicBezTo>
                    <a:pt x="1552" y="2717"/>
                    <a:pt x="1552" y="2718"/>
                    <a:pt x="1552" y="2718"/>
                  </a:cubicBezTo>
                  <a:cubicBezTo>
                    <a:pt x="1552" y="2718"/>
                    <a:pt x="1552" y="2718"/>
                    <a:pt x="1552" y="2718"/>
                  </a:cubicBezTo>
                  <a:cubicBezTo>
                    <a:pt x="1553" y="2718"/>
                    <a:pt x="1553" y="2718"/>
                    <a:pt x="1555" y="2718"/>
                  </a:cubicBezTo>
                  <a:cubicBezTo>
                    <a:pt x="1557" y="2718"/>
                    <a:pt x="1558" y="2718"/>
                    <a:pt x="1560" y="2718"/>
                  </a:cubicBezTo>
                  <a:cubicBezTo>
                    <a:pt x="1561" y="2718"/>
                    <a:pt x="1563" y="2718"/>
                    <a:pt x="1565" y="2719"/>
                  </a:cubicBezTo>
                  <a:cubicBezTo>
                    <a:pt x="1567" y="2720"/>
                    <a:pt x="1567" y="2720"/>
                    <a:pt x="1569" y="2720"/>
                  </a:cubicBezTo>
                  <a:cubicBezTo>
                    <a:pt x="1573" y="2718"/>
                    <a:pt x="1575" y="2718"/>
                    <a:pt x="1579" y="2722"/>
                  </a:cubicBezTo>
                  <a:cubicBezTo>
                    <a:pt x="1581" y="2723"/>
                    <a:pt x="1581" y="2724"/>
                    <a:pt x="1585" y="2723"/>
                  </a:cubicBezTo>
                  <a:cubicBezTo>
                    <a:pt x="1588" y="2723"/>
                    <a:pt x="1590" y="2724"/>
                    <a:pt x="1591" y="2725"/>
                  </a:cubicBezTo>
                  <a:cubicBezTo>
                    <a:pt x="1593" y="2728"/>
                    <a:pt x="1592" y="2732"/>
                    <a:pt x="1591" y="2735"/>
                  </a:cubicBezTo>
                  <a:cubicBezTo>
                    <a:pt x="1591" y="2737"/>
                    <a:pt x="1591" y="2738"/>
                    <a:pt x="1591" y="2739"/>
                  </a:cubicBezTo>
                  <a:cubicBezTo>
                    <a:pt x="1591" y="2740"/>
                    <a:pt x="1591" y="2740"/>
                    <a:pt x="1591" y="2741"/>
                  </a:cubicBezTo>
                  <a:cubicBezTo>
                    <a:pt x="1591" y="2742"/>
                    <a:pt x="1591" y="2744"/>
                    <a:pt x="1590" y="2746"/>
                  </a:cubicBezTo>
                  <a:cubicBezTo>
                    <a:pt x="1590" y="2750"/>
                    <a:pt x="1590" y="2750"/>
                    <a:pt x="1590" y="2750"/>
                  </a:cubicBezTo>
                  <a:cubicBezTo>
                    <a:pt x="1586" y="2750"/>
                    <a:pt x="1586" y="2750"/>
                    <a:pt x="1586" y="2750"/>
                  </a:cubicBezTo>
                  <a:cubicBezTo>
                    <a:pt x="1584" y="2750"/>
                    <a:pt x="1582" y="2749"/>
                    <a:pt x="1580" y="2748"/>
                  </a:cubicBezTo>
                  <a:cubicBezTo>
                    <a:pt x="1580" y="2748"/>
                    <a:pt x="1580" y="2748"/>
                    <a:pt x="1580" y="2747"/>
                  </a:cubicBezTo>
                  <a:cubicBezTo>
                    <a:pt x="1579" y="2748"/>
                    <a:pt x="1578" y="2750"/>
                    <a:pt x="1577" y="2750"/>
                  </a:cubicBezTo>
                  <a:cubicBezTo>
                    <a:pt x="1578" y="2752"/>
                    <a:pt x="1578" y="2753"/>
                    <a:pt x="1577" y="2756"/>
                  </a:cubicBezTo>
                  <a:cubicBezTo>
                    <a:pt x="1575" y="2760"/>
                    <a:pt x="1573" y="2761"/>
                    <a:pt x="1572" y="2761"/>
                  </a:cubicBezTo>
                  <a:cubicBezTo>
                    <a:pt x="1571" y="2762"/>
                    <a:pt x="1571" y="2763"/>
                    <a:pt x="1571" y="2764"/>
                  </a:cubicBezTo>
                  <a:cubicBezTo>
                    <a:pt x="1571" y="2764"/>
                    <a:pt x="1571" y="2764"/>
                    <a:pt x="1571" y="2765"/>
                  </a:cubicBezTo>
                  <a:cubicBezTo>
                    <a:pt x="1572" y="2767"/>
                    <a:pt x="1574" y="2771"/>
                    <a:pt x="1573" y="2776"/>
                  </a:cubicBezTo>
                  <a:cubicBezTo>
                    <a:pt x="1572" y="2782"/>
                    <a:pt x="1569" y="2784"/>
                    <a:pt x="1566" y="2786"/>
                  </a:cubicBezTo>
                  <a:cubicBezTo>
                    <a:pt x="1565" y="2787"/>
                    <a:pt x="1565" y="2787"/>
                    <a:pt x="1565" y="2787"/>
                  </a:cubicBezTo>
                  <a:cubicBezTo>
                    <a:pt x="1564" y="2788"/>
                    <a:pt x="1564" y="2788"/>
                    <a:pt x="1563" y="2790"/>
                  </a:cubicBezTo>
                  <a:cubicBezTo>
                    <a:pt x="1563" y="2792"/>
                    <a:pt x="1563" y="2793"/>
                    <a:pt x="1562" y="2795"/>
                  </a:cubicBezTo>
                  <a:cubicBezTo>
                    <a:pt x="1561" y="2799"/>
                    <a:pt x="1557" y="2803"/>
                    <a:pt x="1554" y="2806"/>
                  </a:cubicBezTo>
                  <a:cubicBezTo>
                    <a:pt x="1554" y="2806"/>
                    <a:pt x="1554" y="2807"/>
                    <a:pt x="1553" y="2807"/>
                  </a:cubicBezTo>
                  <a:cubicBezTo>
                    <a:pt x="1558" y="2809"/>
                    <a:pt x="1563" y="2810"/>
                    <a:pt x="1567" y="2810"/>
                  </a:cubicBezTo>
                  <a:cubicBezTo>
                    <a:pt x="1576" y="2808"/>
                    <a:pt x="1582" y="2810"/>
                    <a:pt x="1586" y="2812"/>
                  </a:cubicBezTo>
                  <a:cubicBezTo>
                    <a:pt x="1590" y="2813"/>
                    <a:pt x="1592" y="2814"/>
                    <a:pt x="1594" y="2816"/>
                  </a:cubicBezTo>
                  <a:cubicBezTo>
                    <a:pt x="1595" y="2816"/>
                    <a:pt x="1595" y="2817"/>
                    <a:pt x="1595" y="2817"/>
                  </a:cubicBezTo>
                  <a:cubicBezTo>
                    <a:pt x="1596" y="2817"/>
                    <a:pt x="1596" y="2817"/>
                    <a:pt x="1596" y="2817"/>
                  </a:cubicBezTo>
                  <a:cubicBezTo>
                    <a:pt x="1601" y="2814"/>
                    <a:pt x="1608" y="2815"/>
                    <a:pt x="1612" y="2819"/>
                  </a:cubicBezTo>
                  <a:cubicBezTo>
                    <a:pt x="1613" y="2819"/>
                    <a:pt x="1614" y="2820"/>
                    <a:pt x="1615" y="2821"/>
                  </a:cubicBezTo>
                  <a:cubicBezTo>
                    <a:pt x="1617" y="2823"/>
                    <a:pt x="1620" y="2825"/>
                    <a:pt x="1620" y="2827"/>
                  </a:cubicBezTo>
                  <a:cubicBezTo>
                    <a:pt x="1621" y="2830"/>
                    <a:pt x="1620" y="2835"/>
                    <a:pt x="1617" y="2841"/>
                  </a:cubicBezTo>
                  <a:cubicBezTo>
                    <a:pt x="1614" y="2845"/>
                    <a:pt x="1614" y="2847"/>
                    <a:pt x="1615" y="2848"/>
                  </a:cubicBezTo>
                  <a:cubicBezTo>
                    <a:pt x="1617" y="2849"/>
                    <a:pt x="1620" y="2851"/>
                    <a:pt x="1624" y="2852"/>
                  </a:cubicBezTo>
                  <a:cubicBezTo>
                    <a:pt x="1627" y="2853"/>
                    <a:pt x="1630" y="2853"/>
                    <a:pt x="1632" y="2856"/>
                  </a:cubicBezTo>
                  <a:cubicBezTo>
                    <a:pt x="1633" y="2858"/>
                    <a:pt x="1632" y="2861"/>
                    <a:pt x="1632" y="2862"/>
                  </a:cubicBezTo>
                  <a:cubicBezTo>
                    <a:pt x="1631" y="2864"/>
                    <a:pt x="1631" y="2865"/>
                    <a:pt x="1630" y="2866"/>
                  </a:cubicBezTo>
                  <a:cubicBezTo>
                    <a:pt x="1630" y="2866"/>
                    <a:pt x="1629" y="2867"/>
                    <a:pt x="1629" y="2868"/>
                  </a:cubicBezTo>
                  <a:cubicBezTo>
                    <a:pt x="1628" y="2869"/>
                    <a:pt x="1628" y="2869"/>
                    <a:pt x="1628" y="2869"/>
                  </a:cubicBezTo>
                  <a:cubicBezTo>
                    <a:pt x="1628" y="2869"/>
                    <a:pt x="1629" y="2869"/>
                    <a:pt x="1629" y="2870"/>
                  </a:cubicBezTo>
                  <a:cubicBezTo>
                    <a:pt x="1631" y="2871"/>
                    <a:pt x="1635" y="2872"/>
                    <a:pt x="1638" y="2870"/>
                  </a:cubicBezTo>
                  <a:cubicBezTo>
                    <a:pt x="1641" y="2869"/>
                    <a:pt x="1645" y="2867"/>
                    <a:pt x="1649" y="2868"/>
                  </a:cubicBezTo>
                  <a:cubicBezTo>
                    <a:pt x="1652" y="2869"/>
                    <a:pt x="1654" y="2871"/>
                    <a:pt x="1655" y="2874"/>
                  </a:cubicBezTo>
                  <a:cubicBezTo>
                    <a:pt x="1657" y="2878"/>
                    <a:pt x="1659" y="2878"/>
                    <a:pt x="1663" y="2878"/>
                  </a:cubicBezTo>
                  <a:cubicBezTo>
                    <a:pt x="1666" y="2878"/>
                    <a:pt x="1669" y="2876"/>
                    <a:pt x="1671" y="2873"/>
                  </a:cubicBezTo>
                  <a:cubicBezTo>
                    <a:pt x="1672" y="2872"/>
                    <a:pt x="1674" y="2871"/>
                    <a:pt x="1676" y="2869"/>
                  </a:cubicBezTo>
                  <a:cubicBezTo>
                    <a:pt x="1678" y="2867"/>
                    <a:pt x="1682" y="2864"/>
                    <a:pt x="1683" y="2863"/>
                  </a:cubicBezTo>
                  <a:cubicBezTo>
                    <a:pt x="1685" y="2859"/>
                    <a:pt x="1690" y="2859"/>
                    <a:pt x="1693" y="2859"/>
                  </a:cubicBezTo>
                  <a:cubicBezTo>
                    <a:pt x="1694" y="2859"/>
                    <a:pt x="1696" y="2859"/>
                    <a:pt x="1696" y="2859"/>
                  </a:cubicBezTo>
                  <a:cubicBezTo>
                    <a:pt x="1697" y="2859"/>
                    <a:pt x="1698" y="2858"/>
                    <a:pt x="1699" y="2857"/>
                  </a:cubicBezTo>
                  <a:cubicBezTo>
                    <a:pt x="1701" y="2857"/>
                    <a:pt x="1702" y="2856"/>
                    <a:pt x="1703" y="2855"/>
                  </a:cubicBezTo>
                  <a:cubicBezTo>
                    <a:pt x="1706" y="2852"/>
                    <a:pt x="1715" y="2856"/>
                    <a:pt x="1715" y="2856"/>
                  </a:cubicBezTo>
                  <a:cubicBezTo>
                    <a:pt x="1714" y="2863"/>
                    <a:pt x="1714" y="2863"/>
                    <a:pt x="1714" y="2863"/>
                  </a:cubicBezTo>
                  <a:cubicBezTo>
                    <a:pt x="1716" y="2863"/>
                    <a:pt x="1717" y="2861"/>
                    <a:pt x="1717" y="2861"/>
                  </a:cubicBezTo>
                  <a:cubicBezTo>
                    <a:pt x="1717" y="2862"/>
                    <a:pt x="1716" y="2863"/>
                    <a:pt x="1715" y="2865"/>
                  </a:cubicBezTo>
                  <a:cubicBezTo>
                    <a:pt x="1715" y="2865"/>
                    <a:pt x="1715" y="2865"/>
                    <a:pt x="1715" y="2866"/>
                  </a:cubicBezTo>
                  <a:cubicBezTo>
                    <a:pt x="1716" y="2866"/>
                    <a:pt x="1717" y="2867"/>
                    <a:pt x="1717" y="2869"/>
                  </a:cubicBezTo>
                  <a:cubicBezTo>
                    <a:pt x="1718" y="2870"/>
                    <a:pt x="1718" y="2873"/>
                    <a:pt x="1717" y="2875"/>
                  </a:cubicBezTo>
                  <a:cubicBezTo>
                    <a:pt x="1717" y="2875"/>
                    <a:pt x="1717" y="2875"/>
                    <a:pt x="1717" y="2875"/>
                  </a:cubicBezTo>
                  <a:cubicBezTo>
                    <a:pt x="1718" y="2876"/>
                    <a:pt x="1721" y="2879"/>
                    <a:pt x="1722" y="2883"/>
                  </a:cubicBezTo>
                  <a:cubicBezTo>
                    <a:pt x="1722" y="2885"/>
                    <a:pt x="1721" y="2887"/>
                    <a:pt x="1719" y="2889"/>
                  </a:cubicBezTo>
                  <a:cubicBezTo>
                    <a:pt x="1717" y="2892"/>
                    <a:pt x="1716" y="2893"/>
                    <a:pt x="1716" y="2894"/>
                  </a:cubicBezTo>
                  <a:cubicBezTo>
                    <a:pt x="1716" y="2894"/>
                    <a:pt x="1716" y="2894"/>
                    <a:pt x="1717" y="2895"/>
                  </a:cubicBezTo>
                  <a:cubicBezTo>
                    <a:pt x="1718" y="2896"/>
                    <a:pt x="1722" y="2898"/>
                    <a:pt x="1720" y="2904"/>
                  </a:cubicBezTo>
                  <a:cubicBezTo>
                    <a:pt x="1720" y="2904"/>
                    <a:pt x="1720" y="2904"/>
                    <a:pt x="1721" y="2905"/>
                  </a:cubicBezTo>
                  <a:cubicBezTo>
                    <a:pt x="1721" y="2906"/>
                    <a:pt x="1722" y="2906"/>
                    <a:pt x="1723" y="2906"/>
                  </a:cubicBezTo>
                  <a:cubicBezTo>
                    <a:pt x="1726" y="2905"/>
                    <a:pt x="1729" y="2904"/>
                    <a:pt x="1732" y="2904"/>
                  </a:cubicBezTo>
                  <a:cubicBezTo>
                    <a:pt x="1734" y="2904"/>
                    <a:pt x="1736" y="2903"/>
                    <a:pt x="1738" y="2903"/>
                  </a:cubicBezTo>
                  <a:cubicBezTo>
                    <a:pt x="1743" y="2902"/>
                    <a:pt x="1746" y="2903"/>
                    <a:pt x="1748" y="2904"/>
                  </a:cubicBezTo>
                  <a:cubicBezTo>
                    <a:pt x="1749" y="2906"/>
                    <a:pt x="1750" y="2907"/>
                    <a:pt x="1751" y="2909"/>
                  </a:cubicBezTo>
                  <a:cubicBezTo>
                    <a:pt x="1754" y="2908"/>
                    <a:pt x="1756" y="2909"/>
                    <a:pt x="1757" y="2912"/>
                  </a:cubicBezTo>
                  <a:cubicBezTo>
                    <a:pt x="1758" y="2912"/>
                    <a:pt x="1759" y="2912"/>
                    <a:pt x="1761" y="2911"/>
                  </a:cubicBezTo>
                  <a:cubicBezTo>
                    <a:pt x="1762" y="2910"/>
                    <a:pt x="1763" y="2910"/>
                    <a:pt x="1763" y="2910"/>
                  </a:cubicBezTo>
                  <a:cubicBezTo>
                    <a:pt x="1756" y="2906"/>
                    <a:pt x="1753" y="2901"/>
                    <a:pt x="1754" y="2895"/>
                  </a:cubicBezTo>
                  <a:cubicBezTo>
                    <a:pt x="1756" y="2888"/>
                    <a:pt x="1756" y="2888"/>
                    <a:pt x="1756" y="2885"/>
                  </a:cubicBezTo>
                  <a:cubicBezTo>
                    <a:pt x="1756" y="2882"/>
                    <a:pt x="1756" y="2879"/>
                    <a:pt x="1761" y="2877"/>
                  </a:cubicBezTo>
                  <a:cubicBezTo>
                    <a:pt x="1762" y="2876"/>
                    <a:pt x="1762" y="2876"/>
                    <a:pt x="1762" y="2875"/>
                  </a:cubicBezTo>
                  <a:cubicBezTo>
                    <a:pt x="1761" y="2874"/>
                    <a:pt x="1758" y="2871"/>
                    <a:pt x="1759" y="2865"/>
                  </a:cubicBezTo>
                  <a:cubicBezTo>
                    <a:pt x="1760" y="2860"/>
                    <a:pt x="1760" y="2857"/>
                    <a:pt x="1760" y="2856"/>
                  </a:cubicBezTo>
                  <a:cubicBezTo>
                    <a:pt x="1759" y="2855"/>
                    <a:pt x="1758" y="2853"/>
                    <a:pt x="1757" y="2852"/>
                  </a:cubicBezTo>
                  <a:cubicBezTo>
                    <a:pt x="1756" y="2850"/>
                    <a:pt x="1754" y="2848"/>
                    <a:pt x="1753" y="2847"/>
                  </a:cubicBezTo>
                  <a:cubicBezTo>
                    <a:pt x="1749" y="2844"/>
                    <a:pt x="1750" y="2840"/>
                    <a:pt x="1750" y="2838"/>
                  </a:cubicBezTo>
                  <a:cubicBezTo>
                    <a:pt x="1750" y="2837"/>
                    <a:pt x="1750" y="2837"/>
                    <a:pt x="1750" y="2837"/>
                  </a:cubicBezTo>
                  <a:cubicBezTo>
                    <a:pt x="1749" y="2836"/>
                    <a:pt x="1748" y="2835"/>
                    <a:pt x="1748" y="2832"/>
                  </a:cubicBezTo>
                  <a:cubicBezTo>
                    <a:pt x="1748" y="2831"/>
                    <a:pt x="1748" y="2831"/>
                    <a:pt x="1748" y="2831"/>
                  </a:cubicBezTo>
                  <a:cubicBezTo>
                    <a:pt x="1748" y="2829"/>
                    <a:pt x="1748" y="2827"/>
                    <a:pt x="1749" y="2825"/>
                  </a:cubicBezTo>
                  <a:cubicBezTo>
                    <a:pt x="1749" y="2824"/>
                    <a:pt x="1749" y="2824"/>
                    <a:pt x="1748" y="2822"/>
                  </a:cubicBezTo>
                  <a:cubicBezTo>
                    <a:pt x="1746" y="2821"/>
                    <a:pt x="1746" y="2819"/>
                    <a:pt x="1746" y="2818"/>
                  </a:cubicBezTo>
                  <a:cubicBezTo>
                    <a:pt x="1747" y="2815"/>
                    <a:pt x="1749" y="2814"/>
                    <a:pt x="1752" y="2811"/>
                  </a:cubicBezTo>
                  <a:cubicBezTo>
                    <a:pt x="1754" y="2810"/>
                    <a:pt x="1755" y="2807"/>
                    <a:pt x="1756" y="2803"/>
                  </a:cubicBezTo>
                  <a:cubicBezTo>
                    <a:pt x="1756" y="2798"/>
                    <a:pt x="1761" y="2794"/>
                    <a:pt x="1766" y="2793"/>
                  </a:cubicBezTo>
                  <a:cubicBezTo>
                    <a:pt x="1769" y="2792"/>
                    <a:pt x="1773" y="2794"/>
                    <a:pt x="1774" y="2798"/>
                  </a:cubicBezTo>
                  <a:cubicBezTo>
                    <a:pt x="1775" y="2800"/>
                    <a:pt x="1776" y="2802"/>
                    <a:pt x="1777" y="2802"/>
                  </a:cubicBezTo>
                  <a:cubicBezTo>
                    <a:pt x="1780" y="2800"/>
                    <a:pt x="1782" y="2799"/>
                    <a:pt x="1785" y="2799"/>
                  </a:cubicBezTo>
                  <a:cubicBezTo>
                    <a:pt x="1788" y="2799"/>
                    <a:pt x="1796" y="2801"/>
                    <a:pt x="1798" y="2801"/>
                  </a:cubicBezTo>
                  <a:cubicBezTo>
                    <a:pt x="1799" y="2801"/>
                    <a:pt x="1799" y="2801"/>
                    <a:pt x="1799" y="2801"/>
                  </a:cubicBezTo>
                  <a:cubicBezTo>
                    <a:pt x="1799" y="2802"/>
                    <a:pt x="1799" y="2802"/>
                    <a:pt x="1799" y="2802"/>
                  </a:cubicBezTo>
                  <a:cubicBezTo>
                    <a:pt x="1799" y="2802"/>
                    <a:pt x="1804" y="2805"/>
                    <a:pt x="1806" y="2803"/>
                  </a:cubicBezTo>
                  <a:cubicBezTo>
                    <a:pt x="1808" y="2800"/>
                    <a:pt x="1808" y="2800"/>
                    <a:pt x="1808" y="2800"/>
                  </a:cubicBezTo>
                  <a:cubicBezTo>
                    <a:pt x="1811" y="2796"/>
                    <a:pt x="1813" y="2794"/>
                    <a:pt x="1814" y="2791"/>
                  </a:cubicBezTo>
                  <a:cubicBezTo>
                    <a:pt x="1816" y="2787"/>
                    <a:pt x="1817" y="2786"/>
                    <a:pt x="1819" y="2783"/>
                  </a:cubicBezTo>
                  <a:cubicBezTo>
                    <a:pt x="1820" y="2781"/>
                    <a:pt x="1824" y="2779"/>
                    <a:pt x="1829" y="2776"/>
                  </a:cubicBezTo>
                  <a:cubicBezTo>
                    <a:pt x="1834" y="2773"/>
                    <a:pt x="1837" y="2778"/>
                    <a:pt x="1838" y="2780"/>
                  </a:cubicBezTo>
                  <a:cubicBezTo>
                    <a:pt x="1839" y="2780"/>
                    <a:pt x="1839" y="2781"/>
                    <a:pt x="1839" y="2781"/>
                  </a:cubicBezTo>
                  <a:cubicBezTo>
                    <a:pt x="1840" y="2781"/>
                    <a:pt x="1842" y="2782"/>
                    <a:pt x="1844" y="2782"/>
                  </a:cubicBezTo>
                  <a:cubicBezTo>
                    <a:pt x="1847" y="2782"/>
                    <a:pt x="1853" y="2784"/>
                    <a:pt x="1855" y="2788"/>
                  </a:cubicBezTo>
                  <a:cubicBezTo>
                    <a:pt x="1856" y="2790"/>
                    <a:pt x="1859" y="2791"/>
                    <a:pt x="1861" y="2792"/>
                  </a:cubicBezTo>
                  <a:cubicBezTo>
                    <a:pt x="1862" y="2792"/>
                    <a:pt x="1862" y="2792"/>
                    <a:pt x="1862" y="2792"/>
                  </a:cubicBezTo>
                  <a:cubicBezTo>
                    <a:pt x="1862" y="2793"/>
                    <a:pt x="1865" y="2796"/>
                    <a:pt x="1867" y="2802"/>
                  </a:cubicBezTo>
                  <a:cubicBezTo>
                    <a:pt x="1867" y="2805"/>
                    <a:pt x="1870" y="2807"/>
                    <a:pt x="1870" y="2807"/>
                  </a:cubicBezTo>
                  <a:cubicBezTo>
                    <a:pt x="1870" y="2807"/>
                    <a:pt x="1870" y="2807"/>
                    <a:pt x="1870" y="2807"/>
                  </a:cubicBezTo>
                  <a:cubicBezTo>
                    <a:pt x="1870" y="2807"/>
                    <a:pt x="1872" y="2807"/>
                    <a:pt x="1875" y="2805"/>
                  </a:cubicBezTo>
                  <a:cubicBezTo>
                    <a:pt x="1880" y="2802"/>
                    <a:pt x="1890" y="2788"/>
                    <a:pt x="1892" y="2784"/>
                  </a:cubicBezTo>
                  <a:cubicBezTo>
                    <a:pt x="1894" y="2781"/>
                    <a:pt x="1897" y="2778"/>
                    <a:pt x="1903" y="2778"/>
                  </a:cubicBezTo>
                  <a:cubicBezTo>
                    <a:pt x="1904" y="2778"/>
                    <a:pt x="1904" y="2778"/>
                    <a:pt x="1904" y="2778"/>
                  </a:cubicBezTo>
                  <a:cubicBezTo>
                    <a:pt x="1910" y="2778"/>
                    <a:pt x="1910" y="2783"/>
                    <a:pt x="1911" y="2788"/>
                  </a:cubicBezTo>
                  <a:cubicBezTo>
                    <a:pt x="1911" y="2791"/>
                    <a:pt x="1913" y="2794"/>
                    <a:pt x="1914" y="2795"/>
                  </a:cubicBezTo>
                  <a:cubicBezTo>
                    <a:pt x="1915" y="2791"/>
                    <a:pt x="1915" y="2786"/>
                    <a:pt x="1920" y="2782"/>
                  </a:cubicBezTo>
                  <a:cubicBezTo>
                    <a:pt x="1920" y="2781"/>
                    <a:pt x="1922" y="2780"/>
                    <a:pt x="1922" y="2779"/>
                  </a:cubicBezTo>
                  <a:cubicBezTo>
                    <a:pt x="1927" y="2776"/>
                    <a:pt x="1931" y="2781"/>
                    <a:pt x="1937" y="2789"/>
                  </a:cubicBezTo>
                  <a:cubicBezTo>
                    <a:pt x="1938" y="2790"/>
                    <a:pt x="1940" y="2792"/>
                    <a:pt x="1941" y="2793"/>
                  </a:cubicBezTo>
                  <a:cubicBezTo>
                    <a:pt x="1945" y="2796"/>
                    <a:pt x="1948" y="2799"/>
                    <a:pt x="1950" y="2801"/>
                  </a:cubicBezTo>
                  <a:cubicBezTo>
                    <a:pt x="1953" y="2794"/>
                    <a:pt x="1957" y="2784"/>
                    <a:pt x="1960" y="2781"/>
                  </a:cubicBezTo>
                  <a:cubicBezTo>
                    <a:pt x="1965" y="2778"/>
                    <a:pt x="1967" y="2778"/>
                    <a:pt x="1970" y="2778"/>
                  </a:cubicBezTo>
                  <a:cubicBezTo>
                    <a:pt x="1971" y="2778"/>
                    <a:pt x="1972" y="2778"/>
                    <a:pt x="1973" y="2778"/>
                  </a:cubicBezTo>
                  <a:cubicBezTo>
                    <a:pt x="1976" y="2778"/>
                    <a:pt x="1978" y="2778"/>
                    <a:pt x="1979" y="2779"/>
                  </a:cubicBezTo>
                  <a:cubicBezTo>
                    <a:pt x="1979" y="2779"/>
                    <a:pt x="1979" y="2779"/>
                    <a:pt x="1979" y="2779"/>
                  </a:cubicBezTo>
                  <a:cubicBezTo>
                    <a:pt x="1980" y="2779"/>
                    <a:pt x="1981" y="2780"/>
                    <a:pt x="1981" y="2780"/>
                  </a:cubicBezTo>
                  <a:cubicBezTo>
                    <a:pt x="1982" y="2782"/>
                    <a:pt x="1982" y="2784"/>
                    <a:pt x="1982" y="2785"/>
                  </a:cubicBezTo>
                  <a:cubicBezTo>
                    <a:pt x="1982" y="2786"/>
                    <a:pt x="1982" y="2786"/>
                    <a:pt x="1982" y="2786"/>
                  </a:cubicBezTo>
                  <a:cubicBezTo>
                    <a:pt x="1981" y="2788"/>
                    <a:pt x="1981" y="2790"/>
                    <a:pt x="1981" y="2791"/>
                  </a:cubicBezTo>
                  <a:cubicBezTo>
                    <a:pt x="1985" y="2790"/>
                    <a:pt x="1990" y="2789"/>
                    <a:pt x="1993" y="2786"/>
                  </a:cubicBezTo>
                  <a:cubicBezTo>
                    <a:pt x="1994" y="2785"/>
                    <a:pt x="1995" y="2784"/>
                    <a:pt x="1996" y="2783"/>
                  </a:cubicBezTo>
                  <a:cubicBezTo>
                    <a:pt x="1997" y="2781"/>
                    <a:pt x="2000" y="2777"/>
                    <a:pt x="2006" y="2779"/>
                  </a:cubicBezTo>
                  <a:cubicBezTo>
                    <a:pt x="2008" y="2780"/>
                    <a:pt x="2008" y="2780"/>
                    <a:pt x="2008" y="2780"/>
                  </a:cubicBezTo>
                  <a:cubicBezTo>
                    <a:pt x="2010" y="2780"/>
                    <a:pt x="2011" y="2781"/>
                    <a:pt x="2012" y="2780"/>
                  </a:cubicBezTo>
                  <a:cubicBezTo>
                    <a:pt x="2012" y="2780"/>
                    <a:pt x="2012" y="2780"/>
                    <a:pt x="2013" y="2779"/>
                  </a:cubicBezTo>
                  <a:cubicBezTo>
                    <a:pt x="2014" y="2778"/>
                    <a:pt x="2014" y="2778"/>
                    <a:pt x="2014" y="2778"/>
                  </a:cubicBezTo>
                  <a:cubicBezTo>
                    <a:pt x="2016" y="2775"/>
                    <a:pt x="2018" y="2774"/>
                    <a:pt x="2022" y="2773"/>
                  </a:cubicBezTo>
                  <a:cubicBezTo>
                    <a:pt x="2022" y="2773"/>
                    <a:pt x="2023" y="2773"/>
                    <a:pt x="2023" y="2772"/>
                  </a:cubicBezTo>
                  <a:cubicBezTo>
                    <a:pt x="2023" y="2772"/>
                    <a:pt x="2023" y="2772"/>
                    <a:pt x="2023" y="2772"/>
                  </a:cubicBezTo>
                  <a:cubicBezTo>
                    <a:pt x="2020" y="2769"/>
                    <a:pt x="2019" y="2766"/>
                    <a:pt x="2020" y="2763"/>
                  </a:cubicBezTo>
                  <a:cubicBezTo>
                    <a:pt x="2021" y="2760"/>
                    <a:pt x="2023" y="2757"/>
                    <a:pt x="2026" y="2756"/>
                  </a:cubicBezTo>
                  <a:cubicBezTo>
                    <a:pt x="2030" y="2754"/>
                    <a:pt x="2031" y="2754"/>
                    <a:pt x="2033" y="2753"/>
                  </a:cubicBezTo>
                  <a:cubicBezTo>
                    <a:pt x="2034" y="2753"/>
                    <a:pt x="2035" y="2752"/>
                    <a:pt x="2037" y="2751"/>
                  </a:cubicBezTo>
                  <a:cubicBezTo>
                    <a:pt x="2039" y="2751"/>
                    <a:pt x="2040" y="2750"/>
                    <a:pt x="2041" y="2749"/>
                  </a:cubicBezTo>
                  <a:cubicBezTo>
                    <a:pt x="2043" y="2747"/>
                    <a:pt x="2045" y="2746"/>
                    <a:pt x="2047" y="2745"/>
                  </a:cubicBezTo>
                  <a:cubicBezTo>
                    <a:pt x="2049" y="2744"/>
                    <a:pt x="2051" y="2744"/>
                    <a:pt x="2053" y="2744"/>
                  </a:cubicBezTo>
                  <a:cubicBezTo>
                    <a:pt x="2055" y="2744"/>
                    <a:pt x="2057" y="2744"/>
                    <a:pt x="2058" y="2743"/>
                  </a:cubicBezTo>
                  <a:cubicBezTo>
                    <a:pt x="2062" y="2738"/>
                    <a:pt x="2070" y="2734"/>
                    <a:pt x="2075" y="2738"/>
                  </a:cubicBezTo>
                  <a:cubicBezTo>
                    <a:pt x="2079" y="2741"/>
                    <a:pt x="2082" y="2745"/>
                    <a:pt x="2083" y="2749"/>
                  </a:cubicBezTo>
                  <a:cubicBezTo>
                    <a:pt x="2084" y="2751"/>
                    <a:pt x="2084" y="2751"/>
                    <a:pt x="2086" y="2753"/>
                  </a:cubicBezTo>
                  <a:cubicBezTo>
                    <a:pt x="2086" y="2753"/>
                    <a:pt x="2086" y="2753"/>
                    <a:pt x="2086" y="2754"/>
                  </a:cubicBezTo>
                  <a:cubicBezTo>
                    <a:pt x="2089" y="2755"/>
                    <a:pt x="2091" y="2758"/>
                    <a:pt x="2090" y="2763"/>
                  </a:cubicBezTo>
                  <a:cubicBezTo>
                    <a:pt x="2090" y="2763"/>
                    <a:pt x="2090" y="2764"/>
                    <a:pt x="2090" y="2764"/>
                  </a:cubicBezTo>
                  <a:cubicBezTo>
                    <a:pt x="2090" y="2764"/>
                    <a:pt x="2091" y="2764"/>
                    <a:pt x="2091" y="2764"/>
                  </a:cubicBezTo>
                  <a:cubicBezTo>
                    <a:pt x="2098" y="2765"/>
                    <a:pt x="2107" y="2770"/>
                    <a:pt x="2111" y="2774"/>
                  </a:cubicBezTo>
                  <a:cubicBezTo>
                    <a:pt x="2115" y="2777"/>
                    <a:pt x="2115" y="2777"/>
                    <a:pt x="2116" y="2776"/>
                  </a:cubicBezTo>
                  <a:cubicBezTo>
                    <a:pt x="2117" y="2775"/>
                    <a:pt x="2117" y="2775"/>
                    <a:pt x="2117" y="2775"/>
                  </a:cubicBezTo>
                  <a:cubicBezTo>
                    <a:pt x="2121" y="2773"/>
                    <a:pt x="2124" y="2771"/>
                    <a:pt x="2130" y="2772"/>
                  </a:cubicBezTo>
                  <a:cubicBezTo>
                    <a:pt x="2140" y="2773"/>
                    <a:pt x="2142" y="2779"/>
                    <a:pt x="2143" y="2782"/>
                  </a:cubicBezTo>
                  <a:cubicBezTo>
                    <a:pt x="2143" y="2783"/>
                    <a:pt x="2143" y="2784"/>
                    <a:pt x="2147" y="2784"/>
                  </a:cubicBezTo>
                  <a:cubicBezTo>
                    <a:pt x="2150" y="2784"/>
                    <a:pt x="2150" y="2784"/>
                    <a:pt x="2153" y="2782"/>
                  </a:cubicBezTo>
                  <a:cubicBezTo>
                    <a:pt x="2154" y="2781"/>
                    <a:pt x="2154" y="2780"/>
                    <a:pt x="2155" y="2780"/>
                  </a:cubicBezTo>
                  <a:cubicBezTo>
                    <a:pt x="2158" y="2777"/>
                    <a:pt x="2161" y="2776"/>
                    <a:pt x="2166" y="2779"/>
                  </a:cubicBezTo>
                  <a:cubicBezTo>
                    <a:pt x="2167" y="2779"/>
                    <a:pt x="2169" y="2780"/>
                    <a:pt x="2170" y="2781"/>
                  </a:cubicBezTo>
                  <a:cubicBezTo>
                    <a:pt x="2189" y="2790"/>
                    <a:pt x="2190" y="2790"/>
                    <a:pt x="2190" y="2793"/>
                  </a:cubicBezTo>
                  <a:cubicBezTo>
                    <a:pt x="2190" y="2796"/>
                    <a:pt x="2186" y="2803"/>
                    <a:pt x="2183" y="2807"/>
                  </a:cubicBezTo>
                  <a:cubicBezTo>
                    <a:pt x="2182" y="2809"/>
                    <a:pt x="2182" y="2809"/>
                    <a:pt x="2182" y="2809"/>
                  </a:cubicBezTo>
                  <a:cubicBezTo>
                    <a:pt x="2179" y="2814"/>
                    <a:pt x="2176" y="2817"/>
                    <a:pt x="2172" y="2818"/>
                  </a:cubicBezTo>
                  <a:cubicBezTo>
                    <a:pt x="2172" y="2818"/>
                    <a:pt x="2172" y="2818"/>
                    <a:pt x="2171" y="2818"/>
                  </a:cubicBezTo>
                  <a:cubicBezTo>
                    <a:pt x="2171" y="2818"/>
                    <a:pt x="2171" y="2818"/>
                    <a:pt x="2171" y="2818"/>
                  </a:cubicBezTo>
                  <a:cubicBezTo>
                    <a:pt x="2171" y="2818"/>
                    <a:pt x="2170" y="2818"/>
                    <a:pt x="2169" y="2820"/>
                  </a:cubicBezTo>
                  <a:cubicBezTo>
                    <a:pt x="2166" y="2824"/>
                    <a:pt x="2166" y="2828"/>
                    <a:pt x="2167" y="2829"/>
                  </a:cubicBezTo>
                  <a:cubicBezTo>
                    <a:pt x="2170" y="2832"/>
                    <a:pt x="2175" y="2837"/>
                    <a:pt x="2175" y="2845"/>
                  </a:cubicBezTo>
                  <a:cubicBezTo>
                    <a:pt x="2175" y="2851"/>
                    <a:pt x="2175" y="2856"/>
                    <a:pt x="2174" y="2862"/>
                  </a:cubicBezTo>
                  <a:cubicBezTo>
                    <a:pt x="2174" y="2863"/>
                    <a:pt x="2174" y="2864"/>
                    <a:pt x="2174" y="2864"/>
                  </a:cubicBezTo>
                  <a:cubicBezTo>
                    <a:pt x="2177" y="2861"/>
                    <a:pt x="2182" y="2860"/>
                    <a:pt x="2187" y="2864"/>
                  </a:cubicBezTo>
                  <a:cubicBezTo>
                    <a:pt x="2189" y="2865"/>
                    <a:pt x="2190" y="2865"/>
                    <a:pt x="2192" y="2865"/>
                  </a:cubicBezTo>
                  <a:cubicBezTo>
                    <a:pt x="2193" y="2866"/>
                    <a:pt x="2194" y="2866"/>
                    <a:pt x="2195" y="2866"/>
                  </a:cubicBezTo>
                  <a:cubicBezTo>
                    <a:pt x="2196" y="2866"/>
                    <a:pt x="2197" y="2866"/>
                    <a:pt x="2197" y="2866"/>
                  </a:cubicBezTo>
                  <a:cubicBezTo>
                    <a:pt x="2197" y="2866"/>
                    <a:pt x="2197" y="2866"/>
                    <a:pt x="2197" y="2866"/>
                  </a:cubicBezTo>
                  <a:cubicBezTo>
                    <a:pt x="2199" y="2866"/>
                    <a:pt x="2201" y="2865"/>
                    <a:pt x="2203" y="2866"/>
                  </a:cubicBezTo>
                  <a:cubicBezTo>
                    <a:pt x="2205" y="2868"/>
                    <a:pt x="2205" y="2871"/>
                    <a:pt x="2205" y="2872"/>
                  </a:cubicBezTo>
                  <a:cubicBezTo>
                    <a:pt x="2205" y="2873"/>
                    <a:pt x="2205" y="2874"/>
                    <a:pt x="2205" y="2875"/>
                  </a:cubicBezTo>
                  <a:cubicBezTo>
                    <a:pt x="2205" y="2875"/>
                    <a:pt x="2205" y="2876"/>
                    <a:pt x="2205" y="2877"/>
                  </a:cubicBezTo>
                  <a:cubicBezTo>
                    <a:pt x="2209" y="2879"/>
                    <a:pt x="2213" y="2881"/>
                    <a:pt x="2215" y="2884"/>
                  </a:cubicBezTo>
                  <a:cubicBezTo>
                    <a:pt x="2216" y="2885"/>
                    <a:pt x="2217" y="2887"/>
                    <a:pt x="2218" y="2888"/>
                  </a:cubicBezTo>
                  <a:cubicBezTo>
                    <a:pt x="2223" y="2885"/>
                    <a:pt x="2227" y="2886"/>
                    <a:pt x="2230" y="2890"/>
                  </a:cubicBezTo>
                  <a:cubicBezTo>
                    <a:pt x="2230" y="2890"/>
                    <a:pt x="2230" y="2890"/>
                    <a:pt x="2230" y="2890"/>
                  </a:cubicBezTo>
                  <a:cubicBezTo>
                    <a:pt x="2231" y="2892"/>
                    <a:pt x="2232" y="2893"/>
                    <a:pt x="2232" y="2895"/>
                  </a:cubicBezTo>
                  <a:cubicBezTo>
                    <a:pt x="2235" y="2894"/>
                    <a:pt x="2238" y="2894"/>
                    <a:pt x="2241" y="2896"/>
                  </a:cubicBezTo>
                  <a:cubicBezTo>
                    <a:pt x="2242" y="2897"/>
                    <a:pt x="2244" y="2898"/>
                    <a:pt x="2244" y="2900"/>
                  </a:cubicBezTo>
                  <a:cubicBezTo>
                    <a:pt x="2245" y="2900"/>
                    <a:pt x="2246" y="2900"/>
                    <a:pt x="2247" y="2900"/>
                  </a:cubicBezTo>
                  <a:cubicBezTo>
                    <a:pt x="2248" y="2900"/>
                    <a:pt x="2249" y="2899"/>
                    <a:pt x="2252" y="2899"/>
                  </a:cubicBezTo>
                  <a:cubicBezTo>
                    <a:pt x="2256" y="2898"/>
                    <a:pt x="2261" y="2897"/>
                    <a:pt x="2264" y="2896"/>
                  </a:cubicBezTo>
                  <a:cubicBezTo>
                    <a:pt x="2266" y="2896"/>
                    <a:pt x="2266" y="2896"/>
                    <a:pt x="2267" y="2896"/>
                  </a:cubicBezTo>
                  <a:cubicBezTo>
                    <a:pt x="2267" y="2904"/>
                    <a:pt x="2267" y="2904"/>
                    <a:pt x="2267" y="2904"/>
                  </a:cubicBezTo>
                  <a:cubicBezTo>
                    <a:pt x="2267" y="2904"/>
                    <a:pt x="2266" y="2904"/>
                    <a:pt x="2266" y="2904"/>
                  </a:cubicBezTo>
                  <a:cubicBezTo>
                    <a:pt x="2263" y="2904"/>
                    <a:pt x="2257" y="2905"/>
                    <a:pt x="2253" y="2906"/>
                  </a:cubicBezTo>
                  <a:cubicBezTo>
                    <a:pt x="2251" y="2907"/>
                    <a:pt x="2249" y="2907"/>
                    <a:pt x="2248" y="2908"/>
                  </a:cubicBezTo>
                  <a:cubicBezTo>
                    <a:pt x="2242" y="2909"/>
                    <a:pt x="2240" y="2908"/>
                    <a:pt x="2239" y="2907"/>
                  </a:cubicBezTo>
                  <a:cubicBezTo>
                    <a:pt x="2238" y="2906"/>
                    <a:pt x="2237" y="2904"/>
                    <a:pt x="2237" y="2903"/>
                  </a:cubicBezTo>
                  <a:cubicBezTo>
                    <a:pt x="2237" y="2903"/>
                    <a:pt x="2237" y="2903"/>
                    <a:pt x="2237" y="2902"/>
                  </a:cubicBezTo>
                  <a:cubicBezTo>
                    <a:pt x="2235" y="2901"/>
                    <a:pt x="2234" y="2902"/>
                    <a:pt x="2234" y="2902"/>
                  </a:cubicBezTo>
                  <a:cubicBezTo>
                    <a:pt x="2231" y="2905"/>
                    <a:pt x="2228" y="2905"/>
                    <a:pt x="2227" y="2904"/>
                  </a:cubicBezTo>
                  <a:cubicBezTo>
                    <a:pt x="2225" y="2903"/>
                    <a:pt x="2223" y="2901"/>
                    <a:pt x="2224" y="2897"/>
                  </a:cubicBezTo>
                  <a:cubicBezTo>
                    <a:pt x="2224" y="2896"/>
                    <a:pt x="2224" y="2895"/>
                    <a:pt x="2224" y="2895"/>
                  </a:cubicBezTo>
                  <a:cubicBezTo>
                    <a:pt x="2224" y="2895"/>
                    <a:pt x="2224" y="2895"/>
                    <a:pt x="2224" y="2895"/>
                  </a:cubicBezTo>
                  <a:cubicBezTo>
                    <a:pt x="2223" y="2894"/>
                    <a:pt x="2223" y="2894"/>
                    <a:pt x="2223" y="2894"/>
                  </a:cubicBezTo>
                  <a:cubicBezTo>
                    <a:pt x="2223" y="2894"/>
                    <a:pt x="2223" y="2894"/>
                    <a:pt x="2222" y="2895"/>
                  </a:cubicBezTo>
                  <a:cubicBezTo>
                    <a:pt x="2216" y="2898"/>
                    <a:pt x="2211" y="2892"/>
                    <a:pt x="2209" y="2889"/>
                  </a:cubicBezTo>
                  <a:cubicBezTo>
                    <a:pt x="2207" y="2887"/>
                    <a:pt x="2203" y="2885"/>
                    <a:pt x="2201" y="2884"/>
                  </a:cubicBezTo>
                  <a:cubicBezTo>
                    <a:pt x="2200" y="2884"/>
                    <a:pt x="2200" y="2884"/>
                    <a:pt x="2200" y="2884"/>
                  </a:cubicBezTo>
                  <a:cubicBezTo>
                    <a:pt x="2196" y="2882"/>
                    <a:pt x="2197" y="2877"/>
                    <a:pt x="2197" y="2874"/>
                  </a:cubicBezTo>
                  <a:cubicBezTo>
                    <a:pt x="2196" y="2874"/>
                    <a:pt x="2195" y="2874"/>
                    <a:pt x="2194" y="2874"/>
                  </a:cubicBezTo>
                  <a:cubicBezTo>
                    <a:pt x="2193" y="2873"/>
                    <a:pt x="2192" y="2873"/>
                    <a:pt x="2191" y="2873"/>
                  </a:cubicBezTo>
                  <a:cubicBezTo>
                    <a:pt x="2188" y="2873"/>
                    <a:pt x="2185" y="2872"/>
                    <a:pt x="2182" y="2870"/>
                  </a:cubicBezTo>
                  <a:cubicBezTo>
                    <a:pt x="2181" y="2869"/>
                    <a:pt x="2181" y="2869"/>
                    <a:pt x="2180" y="2869"/>
                  </a:cubicBezTo>
                  <a:cubicBezTo>
                    <a:pt x="2179" y="2871"/>
                    <a:pt x="2177" y="2874"/>
                    <a:pt x="2174" y="2874"/>
                  </a:cubicBezTo>
                  <a:cubicBezTo>
                    <a:pt x="2172" y="2874"/>
                    <a:pt x="2171" y="2873"/>
                    <a:pt x="2169" y="2872"/>
                  </a:cubicBezTo>
                  <a:cubicBezTo>
                    <a:pt x="2167" y="2869"/>
                    <a:pt x="2166" y="2867"/>
                    <a:pt x="2167" y="2860"/>
                  </a:cubicBezTo>
                  <a:cubicBezTo>
                    <a:pt x="2168" y="2855"/>
                    <a:pt x="2168" y="2851"/>
                    <a:pt x="2167" y="2845"/>
                  </a:cubicBezTo>
                  <a:cubicBezTo>
                    <a:pt x="2167" y="2840"/>
                    <a:pt x="2164" y="2837"/>
                    <a:pt x="2162" y="2835"/>
                  </a:cubicBezTo>
                  <a:cubicBezTo>
                    <a:pt x="2157" y="2830"/>
                    <a:pt x="2159" y="2822"/>
                    <a:pt x="2162" y="2816"/>
                  </a:cubicBezTo>
                  <a:cubicBezTo>
                    <a:pt x="2165" y="2811"/>
                    <a:pt x="2167" y="2810"/>
                    <a:pt x="2171" y="2810"/>
                  </a:cubicBezTo>
                  <a:cubicBezTo>
                    <a:pt x="2171" y="2810"/>
                    <a:pt x="2171" y="2810"/>
                    <a:pt x="2171" y="2810"/>
                  </a:cubicBezTo>
                  <a:cubicBezTo>
                    <a:pt x="2172" y="2810"/>
                    <a:pt x="2174" y="2807"/>
                    <a:pt x="2175" y="2805"/>
                  </a:cubicBezTo>
                  <a:cubicBezTo>
                    <a:pt x="2177" y="2803"/>
                    <a:pt x="2177" y="2803"/>
                    <a:pt x="2177" y="2803"/>
                  </a:cubicBezTo>
                  <a:cubicBezTo>
                    <a:pt x="2179" y="2800"/>
                    <a:pt x="2180" y="2797"/>
                    <a:pt x="2181" y="2795"/>
                  </a:cubicBezTo>
                  <a:cubicBezTo>
                    <a:pt x="2178" y="2793"/>
                    <a:pt x="2171" y="2790"/>
                    <a:pt x="2167" y="2788"/>
                  </a:cubicBezTo>
                  <a:cubicBezTo>
                    <a:pt x="2165" y="2787"/>
                    <a:pt x="2163" y="2786"/>
                    <a:pt x="2162" y="2785"/>
                  </a:cubicBezTo>
                  <a:cubicBezTo>
                    <a:pt x="2162" y="2785"/>
                    <a:pt x="2161" y="2785"/>
                    <a:pt x="2161" y="2785"/>
                  </a:cubicBezTo>
                  <a:cubicBezTo>
                    <a:pt x="2161" y="2785"/>
                    <a:pt x="2161" y="2785"/>
                    <a:pt x="2160" y="2785"/>
                  </a:cubicBezTo>
                  <a:cubicBezTo>
                    <a:pt x="2160" y="2786"/>
                    <a:pt x="2159" y="2787"/>
                    <a:pt x="2158" y="2787"/>
                  </a:cubicBezTo>
                  <a:cubicBezTo>
                    <a:pt x="2154" y="2791"/>
                    <a:pt x="2153" y="2792"/>
                    <a:pt x="2146" y="2792"/>
                  </a:cubicBezTo>
                  <a:cubicBezTo>
                    <a:pt x="2143" y="2792"/>
                    <a:pt x="2137" y="2791"/>
                    <a:pt x="2135" y="2784"/>
                  </a:cubicBezTo>
                  <a:cubicBezTo>
                    <a:pt x="2135" y="2781"/>
                    <a:pt x="2132" y="2780"/>
                    <a:pt x="2129" y="2780"/>
                  </a:cubicBezTo>
                  <a:cubicBezTo>
                    <a:pt x="2125" y="2779"/>
                    <a:pt x="2124" y="2780"/>
                    <a:pt x="2121" y="2782"/>
                  </a:cubicBezTo>
                  <a:cubicBezTo>
                    <a:pt x="2120" y="2783"/>
                    <a:pt x="2120" y="2783"/>
                    <a:pt x="2120" y="2783"/>
                  </a:cubicBezTo>
                  <a:cubicBezTo>
                    <a:pt x="2113" y="2787"/>
                    <a:pt x="2109" y="2782"/>
                    <a:pt x="2106" y="2779"/>
                  </a:cubicBezTo>
                  <a:cubicBezTo>
                    <a:pt x="2103" y="2776"/>
                    <a:pt x="2095" y="2772"/>
                    <a:pt x="2090" y="2772"/>
                  </a:cubicBezTo>
                  <a:cubicBezTo>
                    <a:pt x="2087" y="2772"/>
                    <a:pt x="2085" y="2772"/>
                    <a:pt x="2083" y="2770"/>
                  </a:cubicBezTo>
                  <a:cubicBezTo>
                    <a:pt x="2082" y="2768"/>
                    <a:pt x="2082" y="2766"/>
                    <a:pt x="2082" y="2765"/>
                  </a:cubicBezTo>
                  <a:cubicBezTo>
                    <a:pt x="2082" y="2764"/>
                    <a:pt x="2082" y="2763"/>
                    <a:pt x="2082" y="2762"/>
                  </a:cubicBezTo>
                  <a:cubicBezTo>
                    <a:pt x="2083" y="2761"/>
                    <a:pt x="2082" y="2760"/>
                    <a:pt x="2082" y="2760"/>
                  </a:cubicBezTo>
                  <a:cubicBezTo>
                    <a:pt x="2081" y="2759"/>
                    <a:pt x="2081" y="2759"/>
                    <a:pt x="2080" y="2758"/>
                  </a:cubicBezTo>
                  <a:cubicBezTo>
                    <a:pt x="2078" y="2756"/>
                    <a:pt x="2077" y="2755"/>
                    <a:pt x="2076" y="2751"/>
                  </a:cubicBezTo>
                  <a:cubicBezTo>
                    <a:pt x="2075" y="2749"/>
                    <a:pt x="2074" y="2747"/>
                    <a:pt x="2071" y="2744"/>
                  </a:cubicBezTo>
                  <a:cubicBezTo>
                    <a:pt x="2070" y="2744"/>
                    <a:pt x="2066" y="2745"/>
                    <a:pt x="2063" y="2748"/>
                  </a:cubicBezTo>
                  <a:cubicBezTo>
                    <a:pt x="2060" y="2752"/>
                    <a:pt x="2056" y="2752"/>
                    <a:pt x="2053" y="2752"/>
                  </a:cubicBezTo>
                  <a:cubicBezTo>
                    <a:pt x="2051" y="2752"/>
                    <a:pt x="2050" y="2752"/>
                    <a:pt x="2050" y="2752"/>
                  </a:cubicBezTo>
                  <a:cubicBezTo>
                    <a:pt x="2048" y="2753"/>
                    <a:pt x="2048" y="2753"/>
                    <a:pt x="2046" y="2754"/>
                  </a:cubicBezTo>
                  <a:cubicBezTo>
                    <a:pt x="2045" y="2756"/>
                    <a:pt x="2043" y="2757"/>
                    <a:pt x="2041" y="2758"/>
                  </a:cubicBezTo>
                  <a:cubicBezTo>
                    <a:pt x="2038" y="2760"/>
                    <a:pt x="2037" y="2760"/>
                    <a:pt x="2035" y="2761"/>
                  </a:cubicBezTo>
                  <a:cubicBezTo>
                    <a:pt x="2034" y="2761"/>
                    <a:pt x="2033" y="2761"/>
                    <a:pt x="2030" y="2763"/>
                  </a:cubicBezTo>
                  <a:cubicBezTo>
                    <a:pt x="2029" y="2763"/>
                    <a:pt x="2028" y="2764"/>
                    <a:pt x="2028" y="2764"/>
                  </a:cubicBezTo>
                  <a:cubicBezTo>
                    <a:pt x="2028" y="2765"/>
                    <a:pt x="2028" y="2766"/>
                    <a:pt x="2029" y="2768"/>
                  </a:cubicBezTo>
                  <a:cubicBezTo>
                    <a:pt x="2031" y="2771"/>
                    <a:pt x="2031" y="2773"/>
                    <a:pt x="2031" y="2775"/>
                  </a:cubicBezTo>
                  <a:cubicBezTo>
                    <a:pt x="2030" y="2777"/>
                    <a:pt x="2028" y="2779"/>
                    <a:pt x="2024" y="2780"/>
                  </a:cubicBezTo>
                  <a:cubicBezTo>
                    <a:pt x="2022" y="2781"/>
                    <a:pt x="2022" y="2781"/>
                    <a:pt x="2020" y="2783"/>
                  </a:cubicBezTo>
                  <a:cubicBezTo>
                    <a:pt x="2019" y="2784"/>
                    <a:pt x="2019" y="2784"/>
                    <a:pt x="2019" y="2784"/>
                  </a:cubicBezTo>
                  <a:cubicBezTo>
                    <a:pt x="2015" y="2789"/>
                    <a:pt x="2011" y="2788"/>
                    <a:pt x="2006" y="2787"/>
                  </a:cubicBezTo>
                  <a:cubicBezTo>
                    <a:pt x="2004" y="2787"/>
                    <a:pt x="2004" y="2787"/>
                    <a:pt x="2004" y="2787"/>
                  </a:cubicBezTo>
                  <a:cubicBezTo>
                    <a:pt x="2003" y="2786"/>
                    <a:pt x="2003" y="2787"/>
                    <a:pt x="2003" y="2787"/>
                  </a:cubicBezTo>
                  <a:cubicBezTo>
                    <a:pt x="2003" y="2787"/>
                    <a:pt x="2002" y="2787"/>
                    <a:pt x="2002" y="2788"/>
                  </a:cubicBezTo>
                  <a:cubicBezTo>
                    <a:pt x="2001" y="2789"/>
                    <a:pt x="2000" y="2791"/>
                    <a:pt x="1998" y="2792"/>
                  </a:cubicBezTo>
                  <a:cubicBezTo>
                    <a:pt x="1993" y="2797"/>
                    <a:pt x="1984" y="2799"/>
                    <a:pt x="1979" y="2798"/>
                  </a:cubicBezTo>
                  <a:cubicBezTo>
                    <a:pt x="1977" y="2798"/>
                    <a:pt x="1976" y="2798"/>
                    <a:pt x="1975" y="2796"/>
                  </a:cubicBezTo>
                  <a:cubicBezTo>
                    <a:pt x="1973" y="2793"/>
                    <a:pt x="1973" y="2790"/>
                    <a:pt x="1974" y="2786"/>
                  </a:cubicBezTo>
                  <a:cubicBezTo>
                    <a:pt x="1974" y="2786"/>
                    <a:pt x="1973" y="2786"/>
                    <a:pt x="1973" y="2786"/>
                  </a:cubicBezTo>
                  <a:cubicBezTo>
                    <a:pt x="1972" y="2786"/>
                    <a:pt x="1971" y="2786"/>
                    <a:pt x="1970" y="2786"/>
                  </a:cubicBezTo>
                  <a:cubicBezTo>
                    <a:pt x="1968" y="2785"/>
                    <a:pt x="1967" y="2785"/>
                    <a:pt x="1965" y="2787"/>
                  </a:cubicBezTo>
                  <a:cubicBezTo>
                    <a:pt x="1963" y="2789"/>
                    <a:pt x="1959" y="2800"/>
                    <a:pt x="1956" y="2810"/>
                  </a:cubicBezTo>
                  <a:cubicBezTo>
                    <a:pt x="1955" y="2812"/>
                    <a:pt x="1955" y="2812"/>
                    <a:pt x="1955" y="2812"/>
                  </a:cubicBezTo>
                  <a:cubicBezTo>
                    <a:pt x="1953" y="2812"/>
                    <a:pt x="1953" y="2812"/>
                    <a:pt x="1953" y="2812"/>
                  </a:cubicBezTo>
                  <a:cubicBezTo>
                    <a:pt x="1950" y="2813"/>
                    <a:pt x="1947" y="2810"/>
                    <a:pt x="1945" y="2807"/>
                  </a:cubicBezTo>
                  <a:cubicBezTo>
                    <a:pt x="1943" y="2804"/>
                    <a:pt x="1939" y="2801"/>
                    <a:pt x="1936" y="2799"/>
                  </a:cubicBezTo>
                  <a:cubicBezTo>
                    <a:pt x="1934" y="2797"/>
                    <a:pt x="1932" y="2795"/>
                    <a:pt x="1931" y="2794"/>
                  </a:cubicBezTo>
                  <a:cubicBezTo>
                    <a:pt x="1926" y="2787"/>
                    <a:pt x="1924" y="2786"/>
                    <a:pt x="1924" y="2786"/>
                  </a:cubicBezTo>
                  <a:cubicBezTo>
                    <a:pt x="1924" y="2786"/>
                    <a:pt x="1926" y="2786"/>
                    <a:pt x="1927" y="2786"/>
                  </a:cubicBezTo>
                  <a:cubicBezTo>
                    <a:pt x="1927" y="2785"/>
                    <a:pt x="1927" y="2783"/>
                    <a:pt x="1926" y="2782"/>
                  </a:cubicBezTo>
                  <a:cubicBezTo>
                    <a:pt x="1923" y="2785"/>
                    <a:pt x="1923" y="2785"/>
                    <a:pt x="1923" y="2785"/>
                  </a:cubicBezTo>
                  <a:cubicBezTo>
                    <a:pt x="1925" y="2788"/>
                    <a:pt x="1925" y="2788"/>
                    <a:pt x="1925" y="2788"/>
                  </a:cubicBezTo>
                  <a:cubicBezTo>
                    <a:pt x="1924" y="2789"/>
                    <a:pt x="1924" y="2789"/>
                    <a:pt x="1924" y="2789"/>
                  </a:cubicBezTo>
                  <a:cubicBezTo>
                    <a:pt x="1923" y="2790"/>
                    <a:pt x="1922" y="2792"/>
                    <a:pt x="1921" y="2796"/>
                  </a:cubicBezTo>
                  <a:cubicBezTo>
                    <a:pt x="1921" y="2797"/>
                    <a:pt x="1921" y="2797"/>
                    <a:pt x="1921" y="2797"/>
                  </a:cubicBezTo>
                  <a:cubicBezTo>
                    <a:pt x="1921" y="2802"/>
                    <a:pt x="1918" y="2803"/>
                    <a:pt x="1917" y="2804"/>
                  </a:cubicBezTo>
                  <a:cubicBezTo>
                    <a:pt x="1914" y="2805"/>
                    <a:pt x="1912" y="2804"/>
                    <a:pt x="1910" y="2803"/>
                  </a:cubicBezTo>
                  <a:cubicBezTo>
                    <a:pt x="1909" y="2802"/>
                    <a:pt x="1904" y="2798"/>
                    <a:pt x="1903" y="2789"/>
                  </a:cubicBezTo>
                  <a:cubicBezTo>
                    <a:pt x="1903" y="2787"/>
                    <a:pt x="1903" y="2786"/>
                    <a:pt x="1903" y="2786"/>
                  </a:cubicBezTo>
                  <a:cubicBezTo>
                    <a:pt x="1903" y="2786"/>
                    <a:pt x="1903" y="2786"/>
                    <a:pt x="1903" y="2786"/>
                  </a:cubicBezTo>
                  <a:cubicBezTo>
                    <a:pt x="1901" y="2786"/>
                    <a:pt x="1900" y="2786"/>
                    <a:pt x="1899" y="2788"/>
                  </a:cubicBezTo>
                  <a:cubicBezTo>
                    <a:pt x="1897" y="2791"/>
                    <a:pt x="1886" y="2807"/>
                    <a:pt x="1880" y="2812"/>
                  </a:cubicBezTo>
                  <a:cubicBezTo>
                    <a:pt x="1872" y="2816"/>
                    <a:pt x="1868" y="2814"/>
                    <a:pt x="1867" y="2814"/>
                  </a:cubicBezTo>
                  <a:cubicBezTo>
                    <a:pt x="1865" y="2813"/>
                    <a:pt x="1860" y="2809"/>
                    <a:pt x="1859" y="2804"/>
                  </a:cubicBezTo>
                  <a:cubicBezTo>
                    <a:pt x="1859" y="2801"/>
                    <a:pt x="1858" y="2799"/>
                    <a:pt x="1857" y="2799"/>
                  </a:cubicBezTo>
                  <a:cubicBezTo>
                    <a:pt x="1855" y="2798"/>
                    <a:pt x="1851" y="2796"/>
                    <a:pt x="1849" y="2793"/>
                  </a:cubicBezTo>
                  <a:cubicBezTo>
                    <a:pt x="1848" y="2791"/>
                    <a:pt x="1845" y="2790"/>
                    <a:pt x="1844" y="2789"/>
                  </a:cubicBezTo>
                  <a:cubicBezTo>
                    <a:pt x="1841" y="2789"/>
                    <a:pt x="1836" y="2789"/>
                    <a:pt x="1833" y="2786"/>
                  </a:cubicBezTo>
                  <a:cubicBezTo>
                    <a:pt x="1833" y="2786"/>
                    <a:pt x="1832" y="2785"/>
                    <a:pt x="1832" y="2784"/>
                  </a:cubicBezTo>
                  <a:cubicBezTo>
                    <a:pt x="1832" y="2784"/>
                    <a:pt x="1832" y="2784"/>
                    <a:pt x="1831" y="2784"/>
                  </a:cubicBezTo>
                  <a:cubicBezTo>
                    <a:pt x="1826" y="2786"/>
                    <a:pt x="1825" y="2788"/>
                    <a:pt x="1825" y="2788"/>
                  </a:cubicBezTo>
                  <a:cubicBezTo>
                    <a:pt x="1824" y="2790"/>
                    <a:pt x="1823" y="2791"/>
                    <a:pt x="1821" y="2794"/>
                  </a:cubicBezTo>
                  <a:cubicBezTo>
                    <a:pt x="1819" y="2798"/>
                    <a:pt x="1817" y="2801"/>
                    <a:pt x="1814" y="2805"/>
                  </a:cubicBezTo>
                  <a:cubicBezTo>
                    <a:pt x="1812" y="2808"/>
                    <a:pt x="1812" y="2808"/>
                    <a:pt x="1812" y="2808"/>
                  </a:cubicBezTo>
                  <a:cubicBezTo>
                    <a:pt x="1810" y="2810"/>
                    <a:pt x="1808" y="2811"/>
                    <a:pt x="1805" y="2811"/>
                  </a:cubicBezTo>
                  <a:cubicBezTo>
                    <a:pt x="1801" y="2812"/>
                    <a:pt x="1797" y="2810"/>
                    <a:pt x="1795" y="2808"/>
                  </a:cubicBezTo>
                  <a:cubicBezTo>
                    <a:pt x="1791" y="2808"/>
                    <a:pt x="1787" y="2807"/>
                    <a:pt x="1786" y="2807"/>
                  </a:cubicBezTo>
                  <a:cubicBezTo>
                    <a:pt x="1783" y="2807"/>
                    <a:pt x="1783" y="2807"/>
                    <a:pt x="1782" y="2808"/>
                  </a:cubicBezTo>
                  <a:cubicBezTo>
                    <a:pt x="1781" y="2810"/>
                    <a:pt x="1779" y="2811"/>
                    <a:pt x="1777" y="2811"/>
                  </a:cubicBezTo>
                  <a:cubicBezTo>
                    <a:pt x="1773" y="2811"/>
                    <a:pt x="1770" y="2807"/>
                    <a:pt x="1767" y="2801"/>
                  </a:cubicBezTo>
                  <a:cubicBezTo>
                    <a:pt x="1766" y="2801"/>
                    <a:pt x="1764" y="2802"/>
                    <a:pt x="1763" y="2803"/>
                  </a:cubicBezTo>
                  <a:cubicBezTo>
                    <a:pt x="1763" y="2807"/>
                    <a:pt x="1762" y="2814"/>
                    <a:pt x="1757" y="2818"/>
                  </a:cubicBezTo>
                  <a:cubicBezTo>
                    <a:pt x="1756" y="2818"/>
                    <a:pt x="1755" y="2819"/>
                    <a:pt x="1755" y="2819"/>
                  </a:cubicBezTo>
                  <a:cubicBezTo>
                    <a:pt x="1758" y="2824"/>
                    <a:pt x="1758" y="2827"/>
                    <a:pt x="1756" y="2830"/>
                  </a:cubicBezTo>
                  <a:cubicBezTo>
                    <a:pt x="1756" y="2830"/>
                    <a:pt x="1755" y="2830"/>
                    <a:pt x="1755" y="2830"/>
                  </a:cubicBezTo>
                  <a:cubicBezTo>
                    <a:pt x="1755" y="2830"/>
                    <a:pt x="1755" y="2830"/>
                    <a:pt x="1755" y="2830"/>
                  </a:cubicBezTo>
                  <a:cubicBezTo>
                    <a:pt x="1756" y="2832"/>
                    <a:pt x="1756" y="2832"/>
                    <a:pt x="1756" y="2832"/>
                  </a:cubicBezTo>
                  <a:cubicBezTo>
                    <a:pt x="1757" y="2832"/>
                    <a:pt x="1757" y="2834"/>
                    <a:pt x="1757" y="2836"/>
                  </a:cubicBezTo>
                  <a:cubicBezTo>
                    <a:pt x="1757" y="2837"/>
                    <a:pt x="1757" y="2838"/>
                    <a:pt x="1757" y="2838"/>
                  </a:cubicBezTo>
                  <a:cubicBezTo>
                    <a:pt x="1757" y="2840"/>
                    <a:pt x="1757" y="2840"/>
                    <a:pt x="1758" y="2841"/>
                  </a:cubicBezTo>
                  <a:cubicBezTo>
                    <a:pt x="1760" y="2842"/>
                    <a:pt x="1762" y="2845"/>
                    <a:pt x="1763" y="2848"/>
                  </a:cubicBezTo>
                  <a:cubicBezTo>
                    <a:pt x="1764" y="2849"/>
                    <a:pt x="1765" y="2850"/>
                    <a:pt x="1766" y="2851"/>
                  </a:cubicBezTo>
                  <a:cubicBezTo>
                    <a:pt x="1769" y="2855"/>
                    <a:pt x="1768" y="2860"/>
                    <a:pt x="1767" y="2867"/>
                  </a:cubicBezTo>
                  <a:cubicBezTo>
                    <a:pt x="1766" y="2869"/>
                    <a:pt x="1767" y="2869"/>
                    <a:pt x="1768" y="2870"/>
                  </a:cubicBezTo>
                  <a:cubicBezTo>
                    <a:pt x="1769" y="2870"/>
                    <a:pt x="1770" y="2872"/>
                    <a:pt x="1770" y="2875"/>
                  </a:cubicBezTo>
                  <a:cubicBezTo>
                    <a:pt x="1770" y="2880"/>
                    <a:pt x="1767" y="2882"/>
                    <a:pt x="1765" y="2883"/>
                  </a:cubicBezTo>
                  <a:cubicBezTo>
                    <a:pt x="1764" y="2884"/>
                    <a:pt x="1764" y="2884"/>
                    <a:pt x="1764" y="2884"/>
                  </a:cubicBezTo>
                  <a:cubicBezTo>
                    <a:pt x="1764" y="2884"/>
                    <a:pt x="1764" y="2885"/>
                    <a:pt x="1764" y="2885"/>
                  </a:cubicBezTo>
                  <a:cubicBezTo>
                    <a:pt x="1764" y="2889"/>
                    <a:pt x="1764" y="2890"/>
                    <a:pt x="1762" y="2897"/>
                  </a:cubicBezTo>
                  <a:cubicBezTo>
                    <a:pt x="1761" y="2900"/>
                    <a:pt x="1765" y="2902"/>
                    <a:pt x="1767" y="2903"/>
                  </a:cubicBezTo>
                  <a:cubicBezTo>
                    <a:pt x="1770" y="2904"/>
                    <a:pt x="1772" y="2906"/>
                    <a:pt x="1772" y="2908"/>
                  </a:cubicBezTo>
                  <a:cubicBezTo>
                    <a:pt x="1772" y="2911"/>
                    <a:pt x="1771" y="2914"/>
                    <a:pt x="1765" y="2917"/>
                  </a:cubicBezTo>
                  <a:cubicBezTo>
                    <a:pt x="1762" y="2919"/>
                    <a:pt x="1759" y="2920"/>
                    <a:pt x="1757" y="2920"/>
                  </a:cubicBezTo>
                  <a:close/>
                  <a:moveTo>
                    <a:pt x="2232" y="2899"/>
                  </a:moveTo>
                  <a:cubicBezTo>
                    <a:pt x="2232" y="2899"/>
                    <a:pt x="2232" y="2899"/>
                    <a:pt x="2232" y="2899"/>
                  </a:cubicBezTo>
                  <a:close/>
                  <a:moveTo>
                    <a:pt x="2228" y="2897"/>
                  </a:moveTo>
                  <a:cubicBezTo>
                    <a:pt x="2228" y="2897"/>
                    <a:pt x="2228" y="2897"/>
                    <a:pt x="2228" y="2897"/>
                  </a:cubicBezTo>
                  <a:close/>
                  <a:moveTo>
                    <a:pt x="1710" y="2871"/>
                  </a:moveTo>
                  <a:cubicBezTo>
                    <a:pt x="1710" y="2871"/>
                    <a:pt x="1710" y="2871"/>
                    <a:pt x="1710" y="2871"/>
                  </a:cubicBezTo>
                  <a:close/>
                  <a:moveTo>
                    <a:pt x="1715" y="2865"/>
                  </a:moveTo>
                  <a:cubicBezTo>
                    <a:pt x="1715" y="2865"/>
                    <a:pt x="1715" y="2865"/>
                    <a:pt x="1715" y="2865"/>
                  </a:cubicBezTo>
                  <a:cubicBezTo>
                    <a:pt x="1715" y="2865"/>
                    <a:pt x="1715" y="2865"/>
                    <a:pt x="1715" y="2865"/>
                  </a:cubicBezTo>
                  <a:close/>
                  <a:moveTo>
                    <a:pt x="1714" y="2865"/>
                  </a:moveTo>
                  <a:cubicBezTo>
                    <a:pt x="1714" y="2865"/>
                    <a:pt x="1715" y="2865"/>
                    <a:pt x="1715" y="2865"/>
                  </a:cubicBezTo>
                  <a:cubicBezTo>
                    <a:pt x="1715" y="2865"/>
                    <a:pt x="1715" y="2865"/>
                    <a:pt x="1715" y="2865"/>
                  </a:cubicBezTo>
                  <a:cubicBezTo>
                    <a:pt x="1715" y="2865"/>
                    <a:pt x="1714" y="2865"/>
                    <a:pt x="1714" y="2865"/>
                  </a:cubicBezTo>
                  <a:close/>
                  <a:moveTo>
                    <a:pt x="1976" y="2786"/>
                  </a:moveTo>
                  <a:cubicBezTo>
                    <a:pt x="1976" y="2786"/>
                    <a:pt x="1976" y="2786"/>
                    <a:pt x="1976" y="2786"/>
                  </a:cubicBezTo>
                  <a:cubicBezTo>
                    <a:pt x="1976" y="2784"/>
                    <a:pt x="1976" y="2784"/>
                    <a:pt x="1976" y="2784"/>
                  </a:cubicBezTo>
                  <a:cubicBezTo>
                    <a:pt x="1976" y="2786"/>
                    <a:pt x="1976" y="2786"/>
                    <a:pt x="1976" y="2786"/>
                  </a:cubicBezTo>
                  <a:cubicBezTo>
                    <a:pt x="1976" y="2786"/>
                    <a:pt x="1976" y="2786"/>
                    <a:pt x="1976" y="2786"/>
                  </a:cubicBezTo>
                  <a:cubicBezTo>
                    <a:pt x="1976" y="2786"/>
                    <a:pt x="1976" y="2786"/>
                    <a:pt x="1976" y="2786"/>
                  </a:cubicBezTo>
                  <a:close/>
                  <a:moveTo>
                    <a:pt x="2023" y="2772"/>
                  </a:moveTo>
                  <a:cubicBezTo>
                    <a:pt x="2023" y="2772"/>
                    <a:pt x="2023" y="2772"/>
                    <a:pt x="2023" y="2772"/>
                  </a:cubicBezTo>
                  <a:close/>
                  <a:moveTo>
                    <a:pt x="1450" y="2608"/>
                  </a:moveTo>
                  <a:cubicBezTo>
                    <a:pt x="1450" y="2608"/>
                    <a:pt x="1450" y="2608"/>
                    <a:pt x="1450" y="2608"/>
                  </a:cubicBezTo>
                  <a:cubicBezTo>
                    <a:pt x="1450" y="2608"/>
                    <a:pt x="1450" y="2608"/>
                    <a:pt x="1450" y="2608"/>
                  </a:cubicBezTo>
                  <a:close/>
                  <a:moveTo>
                    <a:pt x="1443" y="2588"/>
                  </a:moveTo>
                  <a:cubicBezTo>
                    <a:pt x="1443" y="2588"/>
                    <a:pt x="1443" y="2588"/>
                    <a:pt x="1443" y="2588"/>
                  </a:cubicBezTo>
                  <a:close/>
                  <a:moveTo>
                    <a:pt x="1551" y="2320"/>
                  </a:moveTo>
                  <a:cubicBezTo>
                    <a:pt x="1551" y="2320"/>
                    <a:pt x="1551" y="2320"/>
                    <a:pt x="1551" y="2320"/>
                  </a:cubicBezTo>
                  <a:cubicBezTo>
                    <a:pt x="1551" y="2320"/>
                    <a:pt x="1551" y="2320"/>
                    <a:pt x="1551" y="2320"/>
                  </a:cubicBezTo>
                  <a:close/>
                  <a:moveTo>
                    <a:pt x="1554" y="2318"/>
                  </a:moveTo>
                  <a:cubicBezTo>
                    <a:pt x="1554" y="2318"/>
                    <a:pt x="1554" y="2318"/>
                    <a:pt x="1554" y="2318"/>
                  </a:cubicBezTo>
                  <a:close/>
                  <a:moveTo>
                    <a:pt x="1546" y="2317"/>
                  </a:moveTo>
                  <a:cubicBezTo>
                    <a:pt x="1546" y="2317"/>
                    <a:pt x="1546" y="2317"/>
                    <a:pt x="1546" y="2317"/>
                  </a:cubicBezTo>
                  <a:close/>
                  <a:moveTo>
                    <a:pt x="1532" y="2305"/>
                  </a:moveTo>
                  <a:cubicBezTo>
                    <a:pt x="1532" y="2305"/>
                    <a:pt x="1532" y="2305"/>
                    <a:pt x="1532" y="2305"/>
                  </a:cubicBezTo>
                  <a:close/>
                  <a:moveTo>
                    <a:pt x="1424" y="2280"/>
                  </a:moveTo>
                  <a:cubicBezTo>
                    <a:pt x="1424" y="2280"/>
                    <a:pt x="1424" y="2280"/>
                    <a:pt x="1424" y="2280"/>
                  </a:cubicBezTo>
                  <a:cubicBezTo>
                    <a:pt x="1424" y="2280"/>
                    <a:pt x="1424" y="2280"/>
                    <a:pt x="1424" y="2280"/>
                  </a:cubicBezTo>
                  <a:close/>
                  <a:moveTo>
                    <a:pt x="1459" y="2277"/>
                  </a:moveTo>
                  <a:cubicBezTo>
                    <a:pt x="1459" y="2277"/>
                    <a:pt x="1459" y="2277"/>
                    <a:pt x="1459" y="2277"/>
                  </a:cubicBezTo>
                  <a:close/>
                  <a:moveTo>
                    <a:pt x="1483" y="2232"/>
                  </a:moveTo>
                  <a:cubicBezTo>
                    <a:pt x="1483" y="2232"/>
                    <a:pt x="1483" y="2232"/>
                    <a:pt x="1483" y="2232"/>
                  </a:cubicBezTo>
                  <a:close/>
                  <a:moveTo>
                    <a:pt x="948" y="2186"/>
                  </a:moveTo>
                  <a:cubicBezTo>
                    <a:pt x="948" y="2186"/>
                    <a:pt x="948" y="2186"/>
                    <a:pt x="948" y="2186"/>
                  </a:cubicBezTo>
                  <a:cubicBezTo>
                    <a:pt x="948" y="2186"/>
                    <a:pt x="948" y="2186"/>
                    <a:pt x="948" y="2186"/>
                  </a:cubicBezTo>
                  <a:close/>
                  <a:moveTo>
                    <a:pt x="662" y="2129"/>
                  </a:moveTo>
                  <a:cubicBezTo>
                    <a:pt x="662" y="2129"/>
                    <a:pt x="662" y="2129"/>
                    <a:pt x="662" y="2129"/>
                  </a:cubicBezTo>
                  <a:cubicBezTo>
                    <a:pt x="662" y="2129"/>
                    <a:pt x="662" y="2129"/>
                    <a:pt x="662" y="2129"/>
                  </a:cubicBezTo>
                  <a:close/>
                  <a:moveTo>
                    <a:pt x="606" y="2099"/>
                  </a:moveTo>
                  <a:cubicBezTo>
                    <a:pt x="606" y="2099"/>
                    <a:pt x="606" y="2099"/>
                    <a:pt x="606" y="2099"/>
                  </a:cubicBezTo>
                  <a:cubicBezTo>
                    <a:pt x="606" y="2099"/>
                    <a:pt x="606" y="2099"/>
                    <a:pt x="606" y="2099"/>
                  </a:cubicBezTo>
                  <a:close/>
                  <a:moveTo>
                    <a:pt x="406" y="1913"/>
                  </a:moveTo>
                  <a:cubicBezTo>
                    <a:pt x="406" y="1913"/>
                    <a:pt x="406" y="1913"/>
                    <a:pt x="406" y="1913"/>
                  </a:cubicBezTo>
                  <a:cubicBezTo>
                    <a:pt x="406" y="1913"/>
                    <a:pt x="406" y="1913"/>
                    <a:pt x="406" y="1913"/>
                  </a:cubicBezTo>
                  <a:close/>
                  <a:moveTo>
                    <a:pt x="403" y="1906"/>
                  </a:moveTo>
                  <a:cubicBezTo>
                    <a:pt x="403" y="1906"/>
                    <a:pt x="403" y="1906"/>
                    <a:pt x="403" y="1906"/>
                  </a:cubicBezTo>
                  <a:close/>
                  <a:moveTo>
                    <a:pt x="392" y="1902"/>
                  </a:moveTo>
                  <a:cubicBezTo>
                    <a:pt x="392" y="1902"/>
                    <a:pt x="392" y="1902"/>
                    <a:pt x="392" y="1902"/>
                  </a:cubicBezTo>
                  <a:cubicBezTo>
                    <a:pt x="392" y="1902"/>
                    <a:pt x="392" y="1902"/>
                    <a:pt x="392" y="1902"/>
                  </a:cubicBezTo>
                  <a:close/>
                  <a:moveTo>
                    <a:pt x="388" y="1894"/>
                  </a:moveTo>
                  <a:cubicBezTo>
                    <a:pt x="388" y="1894"/>
                    <a:pt x="388" y="1894"/>
                    <a:pt x="388" y="1894"/>
                  </a:cubicBezTo>
                  <a:close/>
                  <a:moveTo>
                    <a:pt x="316" y="1811"/>
                  </a:moveTo>
                  <a:cubicBezTo>
                    <a:pt x="316" y="1811"/>
                    <a:pt x="316" y="1811"/>
                    <a:pt x="316" y="1811"/>
                  </a:cubicBezTo>
                  <a:cubicBezTo>
                    <a:pt x="316" y="1811"/>
                    <a:pt x="316" y="1811"/>
                    <a:pt x="316" y="1811"/>
                  </a:cubicBezTo>
                  <a:close/>
                  <a:moveTo>
                    <a:pt x="254" y="1797"/>
                  </a:moveTo>
                  <a:cubicBezTo>
                    <a:pt x="254" y="1797"/>
                    <a:pt x="254" y="1797"/>
                    <a:pt x="254" y="1797"/>
                  </a:cubicBezTo>
                  <a:cubicBezTo>
                    <a:pt x="254" y="1797"/>
                    <a:pt x="254" y="1797"/>
                    <a:pt x="254" y="1797"/>
                  </a:cubicBezTo>
                  <a:close/>
                  <a:moveTo>
                    <a:pt x="254" y="1797"/>
                  </a:moveTo>
                  <a:cubicBezTo>
                    <a:pt x="254" y="1797"/>
                    <a:pt x="254" y="1797"/>
                    <a:pt x="254" y="1797"/>
                  </a:cubicBezTo>
                  <a:close/>
                  <a:moveTo>
                    <a:pt x="172" y="1714"/>
                  </a:moveTo>
                  <a:cubicBezTo>
                    <a:pt x="172" y="1714"/>
                    <a:pt x="172" y="1714"/>
                    <a:pt x="172" y="1714"/>
                  </a:cubicBezTo>
                  <a:cubicBezTo>
                    <a:pt x="172" y="1714"/>
                    <a:pt x="172" y="1714"/>
                    <a:pt x="172" y="1714"/>
                  </a:cubicBezTo>
                  <a:close/>
                  <a:moveTo>
                    <a:pt x="137" y="1674"/>
                  </a:moveTo>
                  <a:cubicBezTo>
                    <a:pt x="137" y="1674"/>
                    <a:pt x="137" y="1674"/>
                    <a:pt x="137" y="1674"/>
                  </a:cubicBezTo>
                  <a:cubicBezTo>
                    <a:pt x="137" y="1674"/>
                    <a:pt x="137" y="1674"/>
                    <a:pt x="137" y="1674"/>
                  </a:cubicBezTo>
                  <a:close/>
                  <a:moveTo>
                    <a:pt x="130" y="1658"/>
                  </a:moveTo>
                  <a:cubicBezTo>
                    <a:pt x="130" y="1658"/>
                    <a:pt x="130" y="1658"/>
                    <a:pt x="130" y="1658"/>
                  </a:cubicBezTo>
                  <a:close/>
                  <a:moveTo>
                    <a:pt x="142" y="1614"/>
                  </a:moveTo>
                  <a:cubicBezTo>
                    <a:pt x="142" y="1614"/>
                    <a:pt x="142" y="1614"/>
                    <a:pt x="142" y="1614"/>
                  </a:cubicBezTo>
                  <a:close/>
                  <a:moveTo>
                    <a:pt x="197" y="1472"/>
                  </a:moveTo>
                  <a:cubicBezTo>
                    <a:pt x="197" y="1472"/>
                    <a:pt x="197" y="1472"/>
                    <a:pt x="197" y="1472"/>
                  </a:cubicBezTo>
                  <a:cubicBezTo>
                    <a:pt x="197" y="1472"/>
                    <a:pt x="197" y="1472"/>
                    <a:pt x="197" y="1472"/>
                  </a:cubicBezTo>
                  <a:close/>
                  <a:moveTo>
                    <a:pt x="213" y="1407"/>
                  </a:moveTo>
                  <a:cubicBezTo>
                    <a:pt x="213" y="1407"/>
                    <a:pt x="213" y="1407"/>
                    <a:pt x="213" y="1407"/>
                  </a:cubicBezTo>
                  <a:close/>
                  <a:moveTo>
                    <a:pt x="31" y="1103"/>
                  </a:moveTo>
                  <a:cubicBezTo>
                    <a:pt x="31" y="1103"/>
                    <a:pt x="31" y="1103"/>
                    <a:pt x="31" y="1103"/>
                  </a:cubicBezTo>
                  <a:cubicBezTo>
                    <a:pt x="31" y="1103"/>
                    <a:pt x="31" y="1103"/>
                    <a:pt x="31" y="1103"/>
                  </a:cubicBezTo>
                  <a:close/>
                  <a:moveTo>
                    <a:pt x="4127" y="2832"/>
                  </a:moveTo>
                  <a:cubicBezTo>
                    <a:pt x="4120" y="2829"/>
                    <a:pt x="4120" y="2829"/>
                    <a:pt x="4120" y="2829"/>
                  </a:cubicBezTo>
                  <a:cubicBezTo>
                    <a:pt x="4122" y="2824"/>
                    <a:pt x="4122" y="2824"/>
                    <a:pt x="4122" y="2824"/>
                  </a:cubicBezTo>
                  <a:cubicBezTo>
                    <a:pt x="4127" y="2811"/>
                    <a:pt x="4132" y="2799"/>
                    <a:pt x="4135" y="2785"/>
                  </a:cubicBezTo>
                  <a:cubicBezTo>
                    <a:pt x="4136" y="2782"/>
                    <a:pt x="4137" y="2773"/>
                    <a:pt x="4138" y="2767"/>
                  </a:cubicBezTo>
                  <a:cubicBezTo>
                    <a:pt x="4146" y="2768"/>
                    <a:pt x="4146" y="2768"/>
                    <a:pt x="4146" y="2768"/>
                  </a:cubicBezTo>
                  <a:cubicBezTo>
                    <a:pt x="4145" y="2774"/>
                    <a:pt x="4144" y="2781"/>
                    <a:pt x="4143" y="2787"/>
                  </a:cubicBezTo>
                  <a:cubicBezTo>
                    <a:pt x="4139" y="2801"/>
                    <a:pt x="4134" y="2813"/>
                    <a:pt x="4129" y="2826"/>
                  </a:cubicBezTo>
                  <a:lnTo>
                    <a:pt x="4127" y="2832"/>
                  </a:lnTo>
                  <a:close/>
                  <a:moveTo>
                    <a:pt x="3823" y="2825"/>
                  </a:moveTo>
                  <a:cubicBezTo>
                    <a:pt x="3816" y="2822"/>
                    <a:pt x="3816" y="2822"/>
                    <a:pt x="3816" y="2822"/>
                  </a:cubicBezTo>
                  <a:cubicBezTo>
                    <a:pt x="3819" y="2816"/>
                    <a:pt x="3825" y="2801"/>
                    <a:pt x="3827" y="2795"/>
                  </a:cubicBezTo>
                  <a:cubicBezTo>
                    <a:pt x="3828" y="2789"/>
                    <a:pt x="3828" y="2774"/>
                    <a:pt x="3828" y="2768"/>
                  </a:cubicBezTo>
                  <a:cubicBezTo>
                    <a:pt x="3836" y="2768"/>
                    <a:pt x="3836" y="2768"/>
                    <a:pt x="3836" y="2768"/>
                  </a:cubicBezTo>
                  <a:cubicBezTo>
                    <a:pt x="3836" y="2769"/>
                    <a:pt x="3836" y="2789"/>
                    <a:pt x="3834" y="2797"/>
                  </a:cubicBezTo>
                  <a:cubicBezTo>
                    <a:pt x="3833" y="2805"/>
                    <a:pt x="3823" y="2824"/>
                    <a:pt x="3823" y="2825"/>
                  </a:cubicBezTo>
                  <a:close/>
                  <a:moveTo>
                    <a:pt x="4138" y="2687"/>
                  </a:moveTo>
                  <a:cubicBezTo>
                    <a:pt x="4134" y="2634"/>
                    <a:pt x="4134" y="2634"/>
                    <a:pt x="4134" y="2634"/>
                  </a:cubicBezTo>
                  <a:cubicBezTo>
                    <a:pt x="4142" y="2633"/>
                    <a:pt x="4142" y="2633"/>
                    <a:pt x="4142" y="2633"/>
                  </a:cubicBezTo>
                  <a:cubicBezTo>
                    <a:pt x="4146" y="2687"/>
                    <a:pt x="4146" y="2687"/>
                    <a:pt x="4146" y="2687"/>
                  </a:cubicBezTo>
                  <a:lnTo>
                    <a:pt x="4138" y="2687"/>
                  </a:lnTo>
                  <a:close/>
                  <a:moveTo>
                    <a:pt x="3815" y="2675"/>
                  </a:moveTo>
                  <a:cubicBezTo>
                    <a:pt x="3811" y="2662"/>
                    <a:pt x="3789" y="2630"/>
                    <a:pt x="3788" y="2630"/>
                  </a:cubicBezTo>
                  <a:cubicBezTo>
                    <a:pt x="3795" y="2626"/>
                    <a:pt x="3795" y="2626"/>
                    <a:pt x="3795" y="2626"/>
                  </a:cubicBezTo>
                  <a:cubicBezTo>
                    <a:pt x="3796" y="2627"/>
                    <a:pt x="3818" y="2658"/>
                    <a:pt x="3822" y="2672"/>
                  </a:cubicBezTo>
                  <a:lnTo>
                    <a:pt x="3815" y="2675"/>
                  </a:lnTo>
                  <a:close/>
                  <a:moveTo>
                    <a:pt x="3496" y="2670"/>
                  </a:moveTo>
                  <a:cubicBezTo>
                    <a:pt x="3488" y="2669"/>
                    <a:pt x="3488" y="2669"/>
                    <a:pt x="3488" y="2669"/>
                  </a:cubicBezTo>
                  <a:cubicBezTo>
                    <a:pt x="3501" y="2574"/>
                    <a:pt x="3501" y="2574"/>
                    <a:pt x="3501" y="2574"/>
                  </a:cubicBezTo>
                  <a:cubicBezTo>
                    <a:pt x="3509" y="2575"/>
                    <a:pt x="3509" y="2575"/>
                    <a:pt x="3509" y="2575"/>
                  </a:cubicBezTo>
                  <a:lnTo>
                    <a:pt x="3496" y="2670"/>
                  </a:lnTo>
                  <a:close/>
                  <a:moveTo>
                    <a:pt x="4151" y="2572"/>
                  </a:moveTo>
                  <a:cubicBezTo>
                    <a:pt x="4144" y="2569"/>
                    <a:pt x="4144" y="2569"/>
                    <a:pt x="4144" y="2569"/>
                  </a:cubicBezTo>
                  <a:cubicBezTo>
                    <a:pt x="4144" y="2568"/>
                    <a:pt x="4156" y="2536"/>
                    <a:pt x="4165" y="2520"/>
                  </a:cubicBezTo>
                  <a:cubicBezTo>
                    <a:pt x="4171" y="2524"/>
                    <a:pt x="4171" y="2524"/>
                    <a:pt x="4171" y="2524"/>
                  </a:cubicBezTo>
                  <a:cubicBezTo>
                    <a:pt x="4163" y="2539"/>
                    <a:pt x="4151" y="2571"/>
                    <a:pt x="4151" y="2572"/>
                  </a:cubicBezTo>
                  <a:close/>
                  <a:moveTo>
                    <a:pt x="4207" y="2466"/>
                  </a:moveTo>
                  <a:cubicBezTo>
                    <a:pt x="4201" y="2461"/>
                    <a:pt x="4201" y="2461"/>
                    <a:pt x="4201" y="2461"/>
                  </a:cubicBezTo>
                  <a:cubicBezTo>
                    <a:pt x="4234" y="2416"/>
                    <a:pt x="4234" y="2416"/>
                    <a:pt x="4234" y="2416"/>
                  </a:cubicBezTo>
                  <a:cubicBezTo>
                    <a:pt x="4240" y="2421"/>
                    <a:pt x="4240" y="2421"/>
                    <a:pt x="4240" y="2421"/>
                  </a:cubicBezTo>
                  <a:lnTo>
                    <a:pt x="4207" y="2466"/>
                  </a:lnTo>
                  <a:close/>
                  <a:moveTo>
                    <a:pt x="3749" y="2436"/>
                  </a:moveTo>
                  <a:cubicBezTo>
                    <a:pt x="3748" y="2435"/>
                    <a:pt x="3748" y="2434"/>
                    <a:pt x="3742" y="2434"/>
                  </a:cubicBezTo>
                  <a:cubicBezTo>
                    <a:pt x="3739" y="2434"/>
                    <a:pt x="3735" y="2433"/>
                    <a:pt x="3732" y="2432"/>
                  </a:cubicBezTo>
                  <a:cubicBezTo>
                    <a:pt x="3730" y="2432"/>
                    <a:pt x="3729" y="2432"/>
                    <a:pt x="3728" y="2431"/>
                  </a:cubicBezTo>
                  <a:cubicBezTo>
                    <a:pt x="3724" y="2431"/>
                    <a:pt x="3717" y="2425"/>
                    <a:pt x="3715" y="2421"/>
                  </a:cubicBezTo>
                  <a:cubicBezTo>
                    <a:pt x="3714" y="2420"/>
                    <a:pt x="3713" y="2419"/>
                    <a:pt x="3711" y="2418"/>
                  </a:cubicBezTo>
                  <a:cubicBezTo>
                    <a:pt x="3711" y="2418"/>
                    <a:pt x="3710" y="2418"/>
                    <a:pt x="3710" y="2418"/>
                  </a:cubicBezTo>
                  <a:cubicBezTo>
                    <a:pt x="3707" y="2416"/>
                    <a:pt x="3702" y="2411"/>
                    <a:pt x="3701" y="2408"/>
                  </a:cubicBezTo>
                  <a:cubicBezTo>
                    <a:pt x="3701" y="2407"/>
                    <a:pt x="3701" y="2407"/>
                    <a:pt x="3701" y="2406"/>
                  </a:cubicBezTo>
                  <a:cubicBezTo>
                    <a:pt x="3701" y="2405"/>
                    <a:pt x="3701" y="2402"/>
                    <a:pt x="3700" y="2401"/>
                  </a:cubicBezTo>
                  <a:cubicBezTo>
                    <a:pt x="3697" y="2397"/>
                    <a:pt x="3700" y="2393"/>
                    <a:pt x="3702" y="2390"/>
                  </a:cubicBezTo>
                  <a:cubicBezTo>
                    <a:pt x="3702" y="2389"/>
                    <a:pt x="3703" y="2389"/>
                    <a:pt x="3703" y="2389"/>
                  </a:cubicBezTo>
                  <a:cubicBezTo>
                    <a:pt x="3703" y="2388"/>
                    <a:pt x="3703" y="2388"/>
                    <a:pt x="3703" y="2388"/>
                  </a:cubicBezTo>
                  <a:cubicBezTo>
                    <a:pt x="3703" y="2388"/>
                    <a:pt x="3703" y="2388"/>
                    <a:pt x="3703" y="2388"/>
                  </a:cubicBezTo>
                  <a:cubicBezTo>
                    <a:pt x="3702" y="2387"/>
                    <a:pt x="3698" y="2385"/>
                    <a:pt x="3696" y="2385"/>
                  </a:cubicBezTo>
                  <a:cubicBezTo>
                    <a:pt x="3693" y="2385"/>
                    <a:pt x="3687" y="2382"/>
                    <a:pt x="3685" y="2381"/>
                  </a:cubicBezTo>
                  <a:cubicBezTo>
                    <a:pt x="3684" y="2380"/>
                    <a:pt x="3684" y="2380"/>
                    <a:pt x="3684" y="2380"/>
                  </a:cubicBezTo>
                  <a:cubicBezTo>
                    <a:pt x="3684" y="2379"/>
                    <a:pt x="3684" y="2379"/>
                    <a:pt x="3684" y="2379"/>
                  </a:cubicBezTo>
                  <a:cubicBezTo>
                    <a:pt x="3684" y="2379"/>
                    <a:pt x="3680" y="2373"/>
                    <a:pt x="3679" y="2368"/>
                  </a:cubicBezTo>
                  <a:cubicBezTo>
                    <a:pt x="3678" y="2367"/>
                    <a:pt x="3672" y="2361"/>
                    <a:pt x="3668" y="2357"/>
                  </a:cubicBezTo>
                  <a:cubicBezTo>
                    <a:pt x="3673" y="2351"/>
                    <a:pt x="3673" y="2351"/>
                    <a:pt x="3673" y="2351"/>
                  </a:cubicBezTo>
                  <a:cubicBezTo>
                    <a:pt x="3673" y="2351"/>
                    <a:pt x="3684" y="2361"/>
                    <a:pt x="3686" y="2366"/>
                  </a:cubicBezTo>
                  <a:cubicBezTo>
                    <a:pt x="3687" y="2369"/>
                    <a:pt x="3689" y="2373"/>
                    <a:pt x="3690" y="2375"/>
                  </a:cubicBezTo>
                  <a:cubicBezTo>
                    <a:pt x="3693" y="2376"/>
                    <a:pt x="3695" y="2378"/>
                    <a:pt x="3696" y="2378"/>
                  </a:cubicBezTo>
                  <a:cubicBezTo>
                    <a:pt x="3700" y="2378"/>
                    <a:pt x="3705" y="2379"/>
                    <a:pt x="3708" y="2382"/>
                  </a:cubicBezTo>
                  <a:cubicBezTo>
                    <a:pt x="3711" y="2384"/>
                    <a:pt x="3713" y="2387"/>
                    <a:pt x="3710" y="2393"/>
                  </a:cubicBezTo>
                  <a:cubicBezTo>
                    <a:pt x="3709" y="2393"/>
                    <a:pt x="3709" y="2394"/>
                    <a:pt x="3709" y="2394"/>
                  </a:cubicBezTo>
                  <a:cubicBezTo>
                    <a:pt x="3708" y="2395"/>
                    <a:pt x="3707" y="2396"/>
                    <a:pt x="3707" y="2397"/>
                  </a:cubicBezTo>
                  <a:cubicBezTo>
                    <a:pt x="3709" y="2400"/>
                    <a:pt x="3709" y="2403"/>
                    <a:pt x="3709" y="2405"/>
                  </a:cubicBezTo>
                  <a:cubicBezTo>
                    <a:pt x="3709" y="2406"/>
                    <a:pt x="3709" y="2406"/>
                    <a:pt x="3709" y="2407"/>
                  </a:cubicBezTo>
                  <a:cubicBezTo>
                    <a:pt x="3709" y="2407"/>
                    <a:pt x="3712" y="2410"/>
                    <a:pt x="3713" y="2411"/>
                  </a:cubicBezTo>
                  <a:cubicBezTo>
                    <a:pt x="3714" y="2411"/>
                    <a:pt x="3714" y="2411"/>
                    <a:pt x="3714" y="2411"/>
                  </a:cubicBezTo>
                  <a:cubicBezTo>
                    <a:pt x="3717" y="2412"/>
                    <a:pt x="3720" y="2414"/>
                    <a:pt x="3722" y="2418"/>
                  </a:cubicBezTo>
                  <a:cubicBezTo>
                    <a:pt x="3723" y="2420"/>
                    <a:pt x="3727" y="2423"/>
                    <a:pt x="3729" y="2424"/>
                  </a:cubicBezTo>
                  <a:cubicBezTo>
                    <a:pt x="3730" y="2424"/>
                    <a:pt x="3732" y="2424"/>
                    <a:pt x="3734" y="2425"/>
                  </a:cubicBezTo>
                  <a:cubicBezTo>
                    <a:pt x="3736" y="2425"/>
                    <a:pt x="3740" y="2426"/>
                    <a:pt x="3742" y="2426"/>
                  </a:cubicBezTo>
                  <a:cubicBezTo>
                    <a:pt x="3745" y="2426"/>
                    <a:pt x="3753" y="2426"/>
                    <a:pt x="3756" y="2434"/>
                  </a:cubicBezTo>
                  <a:lnTo>
                    <a:pt x="3749" y="2436"/>
                  </a:lnTo>
                  <a:close/>
                  <a:moveTo>
                    <a:pt x="3704" y="2388"/>
                  </a:moveTo>
                  <a:cubicBezTo>
                    <a:pt x="3704" y="2388"/>
                    <a:pt x="3704" y="2388"/>
                    <a:pt x="3704" y="2388"/>
                  </a:cubicBezTo>
                  <a:close/>
                  <a:moveTo>
                    <a:pt x="3418" y="1193"/>
                  </a:moveTo>
                  <a:cubicBezTo>
                    <a:pt x="3411" y="1190"/>
                    <a:pt x="3411" y="1190"/>
                    <a:pt x="3411" y="1190"/>
                  </a:cubicBezTo>
                  <a:cubicBezTo>
                    <a:pt x="3411" y="1190"/>
                    <a:pt x="3411" y="1190"/>
                    <a:pt x="3411" y="1189"/>
                  </a:cubicBezTo>
                  <a:cubicBezTo>
                    <a:pt x="3411" y="1189"/>
                    <a:pt x="3411" y="1188"/>
                    <a:pt x="3411" y="1186"/>
                  </a:cubicBezTo>
                  <a:cubicBezTo>
                    <a:pt x="3412" y="1183"/>
                    <a:pt x="3413" y="1181"/>
                    <a:pt x="3414" y="1180"/>
                  </a:cubicBezTo>
                  <a:cubicBezTo>
                    <a:pt x="3414" y="1179"/>
                    <a:pt x="3415" y="1179"/>
                    <a:pt x="3415" y="1178"/>
                  </a:cubicBezTo>
                  <a:cubicBezTo>
                    <a:pt x="3415" y="1177"/>
                    <a:pt x="3416" y="1176"/>
                    <a:pt x="3416" y="1175"/>
                  </a:cubicBezTo>
                  <a:cubicBezTo>
                    <a:pt x="3418" y="1172"/>
                    <a:pt x="3420" y="1167"/>
                    <a:pt x="3423" y="1164"/>
                  </a:cubicBezTo>
                  <a:cubicBezTo>
                    <a:pt x="3425" y="1162"/>
                    <a:pt x="3431" y="1155"/>
                    <a:pt x="3434" y="1151"/>
                  </a:cubicBezTo>
                  <a:cubicBezTo>
                    <a:pt x="3436" y="1149"/>
                    <a:pt x="3437" y="1148"/>
                    <a:pt x="3438" y="1147"/>
                  </a:cubicBezTo>
                  <a:cubicBezTo>
                    <a:pt x="3438" y="1147"/>
                    <a:pt x="3438" y="1146"/>
                    <a:pt x="3439" y="1146"/>
                  </a:cubicBezTo>
                  <a:cubicBezTo>
                    <a:pt x="3440" y="1144"/>
                    <a:pt x="3442" y="1142"/>
                    <a:pt x="3446" y="1141"/>
                  </a:cubicBezTo>
                  <a:cubicBezTo>
                    <a:pt x="3447" y="1140"/>
                    <a:pt x="3448" y="1140"/>
                    <a:pt x="3449" y="1139"/>
                  </a:cubicBezTo>
                  <a:cubicBezTo>
                    <a:pt x="3449" y="1137"/>
                    <a:pt x="3449" y="1132"/>
                    <a:pt x="3456" y="1130"/>
                  </a:cubicBezTo>
                  <a:cubicBezTo>
                    <a:pt x="3458" y="1129"/>
                    <a:pt x="3458" y="1129"/>
                    <a:pt x="3459" y="1128"/>
                  </a:cubicBezTo>
                  <a:cubicBezTo>
                    <a:pt x="3460" y="1126"/>
                    <a:pt x="3460" y="1126"/>
                    <a:pt x="3460" y="1126"/>
                  </a:cubicBezTo>
                  <a:cubicBezTo>
                    <a:pt x="3461" y="1125"/>
                    <a:pt x="3461" y="1125"/>
                    <a:pt x="3461" y="1124"/>
                  </a:cubicBezTo>
                  <a:cubicBezTo>
                    <a:pt x="3464" y="1120"/>
                    <a:pt x="3466" y="1118"/>
                    <a:pt x="3472" y="1120"/>
                  </a:cubicBezTo>
                  <a:cubicBezTo>
                    <a:pt x="3472" y="1118"/>
                    <a:pt x="3474" y="1116"/>
                    <a:pt x="3477" y="1115"/>
                  </a:cubicBezTo>
                  <a:cubicBezTo>
                    <a:pt x="3477" y="1115"/>
                    <a:pt x="3477" y="1115"/>
                    <a:pt x="3477" y="1115"/>
                  </a:cubicBezTo>
                  <a:cubicBezTo>
                    <a:pt x="3478" y="1115"/>
                    <a:pt x="3478" y="1114"/>
                    <a:pt x="3478" y="1114"/>
                  </a:cubicBezTo>
                  <a:cubicBezTo>
                    <a:pt x="3479" y="1110"/>
                    <a:pt x="3482" y="1109"/>
                    <a:pt x="3486" y="1109"/>
                  </a:cubicBezTo>
                  <a:cubicBezTo>
                    <a:pt x="3486" y="1104"/>
                    <a:pt x="3490" y="1099"/>
                    <a:pt x="3493" y="1098"/>
                  </a:cubicBezTo>
                  <a:cubicBezTo>
                    <a:pt x="3493" y="1097"/>
                    <a:pt x="3493" y="1097"/>
                    <a:pt x="3493" y="1097"/>
                  </a:cubicBezTo>
                  <a:cubicBezTo>
                    <a:pt x="3495" y="1095"/>
                    <a:pt x="3499" y="1092"/>
                    <a:pt x="3506" y="1092"/>
                  </a:cubicBezTo>
                  <a:cubicBezTo>
                    <a:pt x="3507" y="1092"/>
                    <a:pt x="3508" y="1092"/>
                    <a:pt x="3508" y="1092"/>
                  </a:cubicBezTo>
                  <a:cubicBezTo>
                    <a:pt x="3508" y="1092"/>
                    <a:pt x="3508" y="1092"/>
                    <a:pt x="3508" y="1091"/>
                  </a:cubicBezTo>
                  <a:cubicBezTo>
                    <a:pt x="3508" y="1091"/>
                    <a:pt x="3509" y="1090"/>
                    <a:pt x="3509" y="1089"/>
                  </a:cubicBezTo>
                  <a:cubicBezTo>
                    <a:pt x="3509" y="1088"/>
                    <a:pt x="3509" y="1087"/>
                    <a:pt x="3509" y="1087"/>
                  </a:cubicBezTo>
                  <a:cubicBezTo>
                    <a:pt x="3509" y="1086"/>
                    <a:pt x="3509" y="1085"/>
                    <a:pt x="3510" y="1084"/>
                  </a:cubicBezTo>
                  <a:cubicBezTo>
                    <a:pt x="3510" y="1084"/>
                    <a:pt x="3511" y="1084"/>
                    <a:pt x="3511" y="1083"/>
                  </a:cubicBezTo>
                  <a:cubicBezTo>
                    <a:pt x="3512" y="1082"/>
                    <a:pt x="3512" y="1082"/>
                    <a:pt x="3513" y="1081"/>
                  </a:cubicBezTo>
                  <a:cubicBezTo>
                    <a:pt x="3513" y="1081"/>
                    <a:pt x="3513" y="1081"/>
                    <a:pt x="3514" y="1080"/>
                  </a:cubicBezTo>
                  <a:cubicBezTo>
                    <a:pt x="3514" y="1079"/>
                    <a:pt x="3514" y="1079"/>
                    <a:pt x="3514" y="1079"/>
                  </a:cubicBezTo>
                  <a:cubicBezTo>
                    <a:pt x="3514" y="1078"/>
                    <a:pt x="3514" y="1077"/>
                    <a:pt x="3515" y="1075"/>
                  </a:cubicBezTo>
                  <a:cubicBezTo>
                    <a:pt x="3516" y="1074"/>
                    <a:pt x="3518" y="1072"/>
                    <a:pt x="3519" y="1070"/>
                  </a:cubicBezTo>
                  <a:cubicBezTo>
                    <a:pt x="3521" y="1068"/>
                    <a:pt x="3523" y="1066"/>
                    <a:pt x="3523" y="1065"/>
                  </a:cubicBezTo>
                  <a:cubicBezTo>
                    <a:pt x="3524" y="1064"/>
                    <a:pt x="3524" y="1063"/>
                    <a:pt x="3525" y="1063"/>
                  </a:cubicBezTo>
                  <a:cubicBezTo>
                    <a:pt x="3525" y="1062"/>
                    <a:pt x="3525" y="1062"/>
                    <a:pt x="3525" y="1061"/>
                  </a:cubicBezTo>
                  <a:cubicBezTo>
                    <a:pt x="3525" y="1058"/>
                    <a:pt x="3526" y="1057"/>
                    <a:pt x="3527" y="1055"/>
                  </a:cubicBezTo>
                  <a:cubicBezTo>
                    <a:pt x="3527" y="1054"/>
                    <a:pt x="3527" y="1054"/>
                    <a:pt x="3528" y="1052"/>
                  </a:cubicBezTo>
                  <a:cubicBezTo>
                    <a:pt x="3530" y="1049"/>
                    <a:pt x="3532" y="1046"/>
                    <a:pt x="3534" y="1045"/>
                  </a:cubicBezTo>
                  <a:cubicBezTo>
                    <a:pt x="3534" y="1044"/>
                    <a:pt x="3533" y="1043"/>
                    <a:pt x="3534" y="1041"/>
                  </a:cubicBezTo>
                  <a:cubicBezTo>
                    <a:pt x="3534" y="1041"/>
                    <a:pt x="3534" y="1040"/>
                    <a:pt x="3534" y="1039"/>
                  </a:cubicBezTo>
                  <a:cubicBezTo>
                    <a:pt x="3534" y="1038"/>
                    <a:pt x="3534" y="1038"/>
                    <a:pt x="3534" y="1037"/>
                  </a:cubicBezTo>
                  <a:cubicBezTo>
                    <a:pt x="3535" y="1035"/>
                    <a:pt x="3535" y="1034"/>
                    <a:pt x="3534" y="1031"/>
                  </a:cubicBezTo>
                  <a:cubicBezTo>
                    <a:pt x="3532" y="1027"/>
                    <a:pt x="3533" y="1023"/>
                    <a:pt x="3536" y="1019"/>
                  </a:cubicBezTo>
                  <a:cubicBezTo>
                    <a:pt x="3537" y="1017"/>
                    <a:pt x="3538" y="1016"/>
                    <a:pt x="3539" y="1015"/>
                  </a:cubicBezTo>
                  <a:cubicBezTo>
                    <a:pt x="3540" y="1015"/>
                    <a:pt x="3540" y="1014"/>
                    <a:pt x="3541" y="1014"/>
                  </a:cubicBezTo>
                  <a:cubicBezTo>
                    <a:pt x="3541" y="1012"/>
                    <a:pt x="3541" y="1010"/>
                    <a:pt x="3542" y="1009"/>
                  </a:cubicBezTo>
                  <a:cubicBezTo>
                    <a:pt x="3545" y="1007"/>
                    <a:pt x="3548" y="1008"/>
                    <a:pt x="3550" y="1008"/>
                  </a:cubicBezTo>
                  <a:cubicBezTo>
                    <a:pt x="3550" y="1008"/>
                    <a:pt x="3550" y="1008"/>
                    <a:pt x="3550" y="1008"/>
                  </a:cubicBezTo>
                  <a:cubicBezTo>
                    <a:pt x="3550" y="1008"/>
                    <a:pt x="3551" y="1008"/>
                    <a:pt x="3551" y="1007"/>
                  </a:cubicBezTo>
                  <a:cubicBezTo>
                    <a:pt x="3553" y="1004"/>
                    <a:pt x="3556" y="1001"/>
                    <a:pt x="3562" y="1003"/>
                  </a:cubicBezTo>
                  <a:cubicBezTo>
                    <a:pt x="3562" y="1004"/>
                    <a:pt x="3562" y="1004"/>
                    <a:pt x="3563" y="1004"/>
                  </a:cubicBezTo>
                  <a:cubicBezTo>
                    <a:pt x="3566" y="1005"/>
                    <a:pt x="3572" y="1008"/>
                    <a:pt x="3571" y="1013"/>
                  </a:cubicBezTo>
                  <a:cubicBezTo>
                    <a:pt x="3572" y="1013"/>
                    <a:pt x="3573" y="1014"/>
                    <a:pt x="3573" y="1014"/>
                  </a:cubicBezTo>
                  <a:cubicBezTo>
                    <a:pt x="3574" y="1015"/>
                    <a:pt x="3575" y="1015"/>
                    <a:pt x="3575" y="1015"/>
                  </a:cubicBezTo>
                  <a:cubicBezTo>
                    <a:pt x="3575" y="1016"/>
                    <a:pt x="3575" y="1016"/>
                    <a:pt x="3575" y="1016"/>
                  </a:cubicBezTo>
                  <a:cubicBezTo>
                    <a:pt x="3577" y="1017"/>
                    <a:pt x="3579" y="1019"/>
                    <a:pt x="3578" y="1021"/>
                  </a:cubicBezTo>
                  <a:cubicBezTo>
                    <a:pt x="3581" y="1021"/>
                    <a:pt x="3583" y="1021"/>
                    <a:pt x="3584" y="1022"/>
                  </a:cubicBezTo>
                  <a:cubicBezTo>
                    <a:pt x="3586" y="1023"/>
                    <a:pt x="3586" y="1024"/>
                    <a:pt x="3586" y="1025"/>
                  </a:cubicBezTo>
                  <a:cubicBezTo>
                    <a:pt x="3587" y="1025"/>
                    <a:pt x="3588" y="1025"/>
                    <a:pt x="3591" y="1024"/>
                  </a:cubicBezTo>
                  <a:cubicBezTo>
                    <a:pt x="3592" y="1024"/>
                    <a:pt x="3593" y="1024"/>
                    <a:pt x="3594" y="1023"/>
                  </a:cubicBezTo>
                  <a:cubicBezTo>
                    <a:pt x="3598" y="1022"/>
                    <a:pt x="3601" y="1021"/>
                    <a:pt x="3604" y="1023"/>
                  </a:cubicBezTo>
                  <a:cubicBezTo>
                    <a:pt x="3605" y="1024"/>
                    <a:pt x="3605" y="1024"/>
                    <a:pt x="3606" y="1024"/>
                  </a:cubicBezTo>
                  <a:cubicBezTo>
                    <a:pt x="3607" y="1025"/>
                    <a:pt x="3608" y="1026"/>
                    <a:pt x="3610" y="1025"/>
                  </a:cubicBezTo>
                  <a:cubicBezTo>
                    <a:pt x="3613" y="1024"/>
                    <a:pt x="3616" y="1024"/>
                    <a:pt x="3618" y="1025"/>
                  </a:cubicBezTo>
                  <a:cubicBezTo>
                    <a:pt x="3620" y="1025"/>
                    <a:pt x="3620" y="1025"/>
                    <a:pt x="3620" y="1025"/>
                  </a:cubicBezTo>
                  <a:cubicBezTo>
                    <a:pt x="3621" y="1023"/>
                    <a:pt x="3621" y="1023"/>
                    <a:pt x="3621" y="1023"/>
                  </a:cubicBezTo>
                  <a:cubicBezTo>
                    <a:pt x="3623" y="1022"/>
                    <a:pt x="3624" y="1021"/>
                    <a:pt x="3627" y="1020"/>
                  </a:cubicBezTo>
                  <a:cubicBezTo>
                    <a:pt x="3630" y="1019"/>
                    <a:pt x="3636" y="1020"/>
                    <a:pt x="3640" y="1024"/>
                  </a:cubicBezTo>
                  <a:cubicBezTo>
                    <a:pt x="3640" y="1024"/>
                    <a:pt x="3640" y="1024"/>
                    <a:pt x="3640" y="1024"/>
                  </a:cubicBezTo>
                  <a:cubicBezTo>
                    <a:pt x="3641" y="1023"/>
                    <a:pt x="3641" y="1022"/>
                    <a:pt x="3642" y="1021"/>
                  </a:cubicBezTo>
                  <a:cubicBezTo>
                    <a:pt x="3642" y="1021"/>
                    <a:pt x="3642" y="1021"/>
                    <a:pt x="3643" y="1019"/>
                  </a:cubicBezTo>
                  <a:cubicBezTo>
                    <a:pt x="3643" y="1017"/>
                    <a:pt x="3643" y="1017"/>
                    <a:pt x="3644" y="1015"/>
                  </a:cubicBezTo>
                  <a:cubicBezTo>
                    <a:pt x="3644" y="1014"/>
                    <a:pt x="3644" y="1014"/>
                    <a:pt x="3644" y="1012"/>
                  </a:cubicBezTo>
                  <a:cubicBezTo>
                    <a:pt x="3645" y="1009"/>
                    <a:pt x="3645" y="1006"/>
                    <a:pt x="3644" y="1005"/>
                  </a:cubicBezTo>
                  <a:cubicBezTo>
                    <a:pt x="3644" y="1005"/>
                    <a:pt x="3642" y="1004"/>
                    <a:pt x="3641" y="1003"/>
                  </a:cubicBezTo>
                  <a:cubicBezTo>
                    <a:pt x="3639" y="1002"/>
                    <a:pt x="3637" y="1001"/>
                    <a:pt x="3635" y="1000"/>
                  </a:cubicBezTo>
                  <a:cubicBezTo>
                    <a:pt x="3633" y="998"/>
                    <a:pt x="3632" y="996"/>
                    <a:pt x="3630" y="993"/>
                  </a:cubicBezTo>
                  <a:cubicBezTo>
                    <a:pt x="3629" y="991"/>
                    <a:pt x="3628" y="989"/>
                    <a:pt x="3627" y="987"/>
                  </a:cubicBezTo>
                  <a:cubicBezTo>
                    <a:pt x="3626" y="985"/>
                    <a:pt x="3625" y="984"/>
                    <a:pt x="3625" y="984"/>
                  </a:cubicBezTo>
                  <a:cubicBezTo>
                    <a:pt x="3623" y="983"/>
                    <a:pt x="3621" y="982"/>
                    <a:pt x="3620" y="980"/>
                  </a:cubicBezTo>
                  <a:cubicBezTo>
                    <a:pt x="3618" y="978"/>
                    <a:pt x="3617" y="975"/>
                    <a:pt x="3618" y="972"/>
                  </a:cubicBezTo>
                  <a:cubicBezTo>
                    <a:pt x="3619" y="969"/>
                    <a:pt x="3622" y="966"/>
                    <a:pt x="3625" y="966"/>
                  </a:cubicBezTo>
                  <a:cubicBezTo>
                    <a:pt x="3637" y="965"/>
                    <a:pt x="3642" y="965"/>
                    <a:pt x="3644" y="966"/>
                  </a:cubicBezTo>
                  <a:cubicBezTo>
                    <a:pt x="3645" y="965"/>
                    <a:pt x="3647" y="965"/>
                    <a:pt x="3648" y="965"/>
                  </a:cubicBezTo>
                  <a:cubicBezTo>
                    <a:pt x="3650" y="965"/>
                    <a:pt x="3652" y="965"/>
                    <a:pt x="3653" y="965"/>
                  </a:cubicBezTo>
                  <a:cubicBezTo>
                    <a:pt x="3656" y="965"/>
                    <a:pt x="3657" y="965"/>
                    <a:pt x="3659" y="963"/>
                  </a:cubicBezTo>
                  <a:cubicBezTo>
                    <a:pt x="3663" y="959"/>
                    <a:pt x="3673" y="956"/>
                    <a:pt x="3679" y="958"/>
                  </a:cubicBezTo>
                  <a:cubicBezTo>
                    <a:pt x="3679" y="958"/>
                    <a:pt x="3680" y="956"/>
                    <a:pt x="3681" y="954"/>
                  </a:cubicBezTo>
                  <a:cubicBezTo>
                    <a:pt x="3682" y="951"/>
                    <a:pt x="3685" y="948"/>
                    <a:pt x="3687" y="945"/>
                  </a:cubicBezTo>
                  <a:cubicBezTo>
                    <a:pt x="3689" y="944"/>
                    <a:pt x="3690" y="942"/>
                    <a:pt x="3691" y="941"/>
                  </a:cubicBezTo>
                  <a:cubicBezTo>
                    <a:pt x="3692" y="939"/>
                    <a:pt x="3691" y="936"/>
                    <a:pt x="3691" y="933"/>
                  </a:cubicBezTo>
                  <a:cubicBezTo>
                    <a:pt x="3691" y="926"/>
                    <a:pt x="3693" y="923"/>
                    <a:pt x="3698" y="918"/>
                  </a:cubicBezTo>
                  <a:cubicBezTo>
                    <a:pt x="3703" y="914"/>
                    <a:pt x="3707" y="914"/>
                    <a:pt x="3709" y="914"/>
                  </a:cubicBezTo>
                  <a:cubicBezTo>
                    <a:pt x="3711" y="914"/>
                    <a:pt x="3713" y="916"/>
                    <a:pt x="3715" y="917"/>
                  </a:cubicBezTo>
                  <a:cubicBezTo>
                    <a:pt x="3716" y="914"/>
                    <a:pt x="3718" y="911"/>
                    <a:pt x="3721" y="911"/>
                  </a:cubicBezTo>
                  <a:cubicBezTo>
                    <a:pt x="3721" y="911"/>
                    <a:pt x="3721" y="911"/>
                    <a:pt x="3721" y="911"/>
                  </a:cubicBezTo>
                  <a:cubicBezTo>
                    <a:pt x="3721" y="909"/>
                    <a:pt x="3722" y="907"/>
                    <a:pt x="3722" y="904"/>
                  </a:cubicBezTo>
                  <a:cubicBezTo>
                    <a:pt x="3722" y="899"/>
                    <a:pt x="3722" y="885"/>
                    <a:pt x="3722" y="876"/>
                  </a:cubicBezTo>
                  <a:cubicBezTo>
                    <a:pt x="3722" y="873"/>
                    <a:pt x="3722" y="873"/>
                    <a:pt x="3722" y="873"/>
                  </a:cubicBezTo>
                  <a:cubicBezTo>
                    <a:pt x="3721" y="864"/>
                    <a:pt x="3726" y="857"/>
                    <a:pt x="3729" y="856"/>
                  </a:cubicBezTo>
                  <a:cubicBezTo>
                    <a:pt x="3732" y="855"/>
                    <a:pt x="3734" y="856"/>
                    <a:pt x="3735" y="858"/>
                  </a:cubicBezTo>
                  <a:cubicBezTo>
                    <a:pt x="3735" y="858"/>
                    <a:pt x="3736" y="859"/>
                    <a:pt x="3736" y="859"/>
                  </a:cubicBezTo>
                  <a:cubicBezTo>
                    <a:pt x="3736" y="859"/>
                    <a:pt x="3736" y="859"/>
                    <a:pt x="3737" y="859"/>
                  </a:cubicBezTo>
                  <a:cubicBezTo>
                    <a:pt x="3737" y="859"/>
                    <a:pt x="3737" y="859"/>
                    <a:pt x="3737" y="858"/>
                  </a:cubicBezTo>
                  <a:cubicBezTo>
                    <a:pt x="3739" y="857"/>
                    <a:pt x="3741" y="855"/>
                    <a:pt x="3744" y="856"/>
                  </a:cubicBezTo>
                  <a:cubicBezTo>
                    <a:pt x="3747" y="857"/>
                    <a:pt x="3747" y="860"/>
                    <a:pt x="3747" y="862"/>
                  </a:cubicBezTo>
                  <a:cubicBezTo>
                    <a:pt x="3747" y="862"/>
                    <a:pt x="3747" y="862"/>
                    <a:pt x="3747" y="862"/>
                  </a:cubicBezTo>
                  <a:cubicBezTo>
                    <a:pt x="3748" y="862"/>
                    <a:pt x="3750" y="862"/>
                    <a:pt x="3751" y="862"/>
                  </a:cubicBezTo>
                  <a:cubicBezTo>
                    <a:pt x="3753" y="862"/>
                    <a:pt x="3755" y="863"/>
                    <a:pt x="3755" y="864"/>
                  </a:cubicBezTo>
                  <a:cubicBezTo>
                    <a:pt x="3757" y="867"/>
                    <a:pt x="3756" y="870"/>
                    <a:pt x="3755" y="873"/>
                  </a:cubicBezTo>
                  <a:cubicBezTo>
                    <a:pt x="3755" y="874"/>
                    <a:pt x="3755" y="874"/>
                    <a:pt x="3755" y="875"/>
                  </a:cubicBezTo>
                  <a:cubicBezTo>
                    <a:pt x="3756" y="877"/>
                    <a:pt x="3761" y="882"/>
                    <a:pt x="3767" y="886"/>
                  </a:cubicBezTo>
                  <a:cubicBezTo>
                    <a:pt x="3767" y="886"/>
                    <a:pt x="3767" y="886"/>
                    <a:pt x="3767" y="886"/>
                  </a:cubicBezTo>
                  <a:cubicBezTo>
                    <a:pt x="3768" y="887"/>
                    <a:pt x="3769" y="888"/>
                    <a:pt x="3770" y="888"/>
                  </a:cubicBezTo>
                  <a:cubicBezTo>
                    <a:pt x="3770" y="888"/>
                    <a:pt x="3771" y="887"/>
                    <a:pt x="3771" y="886"/>
                  </a:cubicBezTo>
                  <a:cubicBezTo>
                    <a:pt x="3773" y="885"/>
                    <a:pt x="3774" y="885"/>
                    <a:pt x="3776" y="885"/>
                  </a:cubicBezTo>
                  <a:cubicBezTo>
                    <a:pt x="3776" y="886"/>
                    <a:pt x="3777" y="886"/>
                    <a:pt x="3777" y="886"/>
                  </a:cubicBezTo>
                  <a:cubicBezTo>
                    <a:pt x="3777" y="886"/>
                    <a:pt x="3777" y="886"/>
                    <a:pt x="3777" y="885"/>
                  </a:cubicBezTo>
                  <a:cubicBezTo>
                    <a:pt x="3776" y="884"/>
                    <a:pt x="3775" y="883"/>
                    <a:pt x="3774" y="881"/>
                  </a:cubicBezTo>
                  <a:cubicBezTo>
                    <a:pt x="3770" y="883"/>
                    <a:pt x="3766" y="883"/>
                    <a:pt x="3763" y="880"/>
                  </a:cubicBezTo>
                  <a:cubicBezTo>
                    <a:pt x="3761" y="879"/>
                    <a:pt x="3761" y="877"/>
                    <a:pt x="3761" y="876"/>
                  </a:cubicBezTo>
                  <a:cubicBezTo>
                    <a:pt x="3761" y="873"/>
                    <a:pt x="3763" y="871"/>
                    <a:pt x="3765" y="870"/>
                  </a:cubicBezTo>
                  <a:cubicBezTo>
                    <a:pt x="3766" y="870"/>
                    <a:pt x="3766" y="869"/>
                    <a:pt x="3767" y="869"/>
                  </a:cubicBezTo>
                  <a:cubicBezTo>
                    <a:pt x="3768" y="868"/>
                    <a:pt x="3768" y="868"/>
                    <a:pt x="3768" y="867"/>
                  </a:cubicBezTo>
                  <a:cubicBezTo>
                    <a:pt x="3770" y="866"/>
                    <a:pt x="3771" y="864"/>
                    <a:pt x="3775" y="863"/>
                  </a:cubicBezTo>
                  <a:cubicBezTo>
                    <a:pt x="3778" y="863"/>
                    <a:pt x="3781" y="861"/>
                    <a:pt x="3783" y="859"/>
                  </a:cubicBezTo>
                  <a:cubicBezTo>
                    <a:pt x="3787" y="855"/>
                    <a:pt x="3792" y="855"/>
                    <a:pt x="3794" y="854"/>
                  </a:cubicBezTo>
                  <a:cubicBezTo>
                    <a:pt x="3795" y="854"/>
                    <a:pt x="3798" y="852"/>
                    <a:pt x="3799" y="850"/>
                  </a:cubicBezTo>
                  <a:cubicBezTo>
                    <a:pt x="3801" y="848"/>
                    <a:pt x="3800" y="848"/>
                    <a:pt x="3800" y="847"/>
                  </a:cubicBezTo>
                  <a:cubicBezTo>
                    <a:pt x="3798" y="843"/>
                    <a:pt x="3800" y="835"/>
                    <a:pt x="3802" y="833"/>
                  </a:cubicBezTo>
                  <a:cubicBezTo>
                    <a:pt x="3803" y="831"/>
                    <a:pt x="3803" y="831"/>
                    <a:pt x="3803" y="829"/>
                  </a:cubicBezTo>
                  <a:cubicBezTo>
                    <a:pt x="3803" y="829"/>
                    <a:pt x="3803" y="829"/>
                    <a:pt x="3803" y="829"/>
                  </a:cubicBezTo>
                  <a:cubicBezTo>
                    <a:pt x="3803" y="825"/>
                    <a:pt x="3802" y="824"/>
                    <a:pt x="3802" y="824"/>
                  </a:cubicBezTo>
                  <a:cubicBezTo>
                    <a:pt x="3799" y="821"/>
                    <a:pt x="3802" y="816"/>
                    <a:pt x="3803" y="812"/>
                  </a:cubicBezTo>
                  <a:cubicBezTo>
                    <a:pt x="3804" y="810"/>
                    <a:pt x="3804" y="805"/>
                    <a:pt x="3804" y="802"/>
                  </a:cubicBezTo>
                  <a:cubicBezTo>
                    <a:pt x="3804" y="802"/>
                    <a:pt x="3803" y="800"/>
                    <a:pt x="3801" y="800"/>
                  </a:cubicBezTo>
                  <a:cubicBezTo>
                    <a:pt x="3799" y="800"/>
                    <a:pt x="3797" y="800"/>
                    <a:pt x="3795" y="798"/>
                  </a:cubicBezTo>
                  <a:cubicBezTo>
                    <a:pt x="3793" y="796"/>
                    <a:pt x="3794" y="793"/>
                    <a:pt x="3794" y="790"/>
                  </a:cubicBezTo>
                  <a:cubicBezTo>
                    <a:pt x="3794" y="790"/>
                    <a:pt x="3794" y="789"/>
                    <a:pt x="3794" y="788"/>
                  </a:cubicBezTo>
                  <a:cubicBezTo>
                    <a:pt x="3794" y="782"/>
                    <a:pt x="3793" y="780"/>
                    <a:pt x="3792" y="777"/>
                  </a:cubicBezTo>
                  <a:cubicBezTo>
                    <a:pt x="3791" y="776"/>
                    <a:pt x="3791" y="776"/>
                    <a:pt x="3791" y="776"/>
                  </a:cubicBezTo>
                  <a:cubicBezTo>
                    <a:pt x="3789" y="773"/>
                    <a:pt x="3788" y="770"/>
                    <a:pt x="3789" y="764"/>
                  </a:cubicBezTo>
                  <a:cubicBezTo>
                    <a:pt x="3790" y="762"/>
                    <a:pt x="3790" y="761"/>
                    <a:pt x="3789" y="760"/>
                  </a:cubicBezTo>
                  <a:cubicBezTo>
                    <a:pt x="3789" y="760"/>
                    <a:pt x="3789" y="759"/>
                    <a:pt x="3789" y="757"/>
                  </a:cubicBezTo>
                  <a:cubicBezTo>
                    <a:pt x="3789" y="757"/>
                    <a:pt x="3789" y="757"/>
                    <a:pt x="3789" y="756"/>
                  </a:cubicBezTo>
                  <a:cubicBezTo>
                    <a:pt x="3788" y="755"/>
                    <a:pt x="3788" y="751"/>
                    <a:pt x="3792" y="747"/>
                  </a:cubicBezTo>
                  <a:cubicBezTo>
                    <a:pt x="3792" y="747"/>
                    <a:pt x="3792" y="745"/>
                    <a:pt x="3792" y="744"/>
                  </a:cubicBezTo>
                  <a:cubicBezTo>
                    <a:pt x="3783" y="725"/>
                    <a:pt x="3783" y="725"/>
                    <a:pt x="3783" y="725"/>
                  </a:cubicBezTo>
                  <a:cubicBezTo>
                    <a:pt x="3783" y="725"/>
                    <a:pt x="3783" y="725"/>
                    <a:pt x="3783" y="725"/>
                  </a:cubicBezTo>
                  <a:cubicBezTo>
                    <a:pt x="3783" y="725"/>
                    <a:pt x="3766" y="695"/>
                    <a:pt x="3763" y="691"/>
                  </a:cubicBezTo>
                  <a:cubicBezTo>
                    <a:pt x="3763" y="691"/>
                    <a:pt x="3763" y="690"/>
                    <a:pt x="3763" y="690"/>
                  </a:cubicBezTo>
                  <a:cubicBezTo>
                    <a:pt x="3763" y="690"/>
                    <a:pt x="3763" y="690"/>
                    <a:pt x="3762" y="690"/>
                  </a:cubicBezTo>
                  <a:cubicBezTo>
                    <a:pt x="3762" y="691"/>
                    <a:pt x="3761" y="691"/>
                    <a:pt x="3760" y="691"/>
                  </a:cubicBezTo>
                  <a:cubicBezTo>
                    <a:pt x="3758" y="691"/>
                    <a:pt x="3756" y="690"/>
                    <a:pt x="3756" y="688"/>
                  </a:cubicBezTo>
                  <a:cubicBezTo>
                    <a:pt x="3754" y="686"/>
                    <a:pt x="3755" y="682"/>
                    <a:pt x="3761" y="673"/>
                  </a:cubicBezTo>
                  <a:cubicBezTo>
                    <a:pt x="3764" y="668"/>
                    <a:pt x="3767" y="667"/>
                    <a:pt x="3771" y="668"/>
                  </a:cubicBezTo>
                  <a:cubicBezTo>
                    <a:pt x="3771" y="668"/>
                    <a:pt x="3771" y="668"/>
                    <a:pt x="3771" y="668"/>
                  </a:cubicBezTo>
                  <a:cubicBezTo>
                    <a:pt x="3771" y="668"/>
                    <a:pt x="3772" y="668"/>
                    <a:pt x="3772" y="668"/>
                  </a:cubicBezTo>
                  <a:cubicBezTo>
                    <a:pt x="3774" y="666"/>
                    <a:pt x="3776" y="666"/>
                    <a:pt x="3778" y="666"/>
                  </a:cubicBezTo>
                  <a:cubicBezTo>
                    <a:pt x="3779" y="666"/>
                    <a:pt x="3780" y="666"/>
                    <a:pt x="3782" y="666"/>
                  </a:cubicBezTo>
                  <a:cubicBezTo>
                    <a:pt x="3786" y="664"/>
                    <a:pt x="3786" y="664"/>
                    <a:pt x="3786" y="663"/>
                  </a:cubicBezTo>
                  <a:cubicBezTo>
                    <a:pt x="3786" y="659"/>
                    <a:pt x="3786" y="658"/>
                    <a:pt x="3789" y="654"/>
                  </a:cubicBezTo>
                  <a:cubicBezTo>
                    <a:pt x="3791" y="652"/>
                    <a:pt x="3792" y="650"/>
                    <a:pt x="3792" y="648"/>
                  </a:cubicBezTo>
                  <a:cubicBezTo>
                    <a:pt x="3792" y="648"/>
                    <a:pt x="3792" y="647"/>
                    <a:pt x="3792" y="647"/>
                  </a:cubicBezTo>
                  <a:cubicBezTo>
                    <a:pt x="3793" y="644"/>
                    <a:pt x="3793" y="640"/>
                    <a:pt x="3796" y="637"/>
                  </a:cubicBezTo>
                  <a:cubicBezTo>
                    <a:pt x="3799" y="633"/>
                    <a:pt x="3800" y="631"/>
                    <a:pt x="3800" y="631"/>
                  </a:cubicBezTo>
                  <a:cubicBezTo>
                    <a:pt x="3800" y="629"/>
                    <a:pt x="3801" y="625"/>
                    <a:pt x="3805" y="624"/>
                  </a:cubicBezTo>
                  <a:cubicBezTo>
                    <a:pt x="3807" y="623"/>
                    <a:pt x="3809" y="624"/>
                    <a:pt x="3811" y="626"/>
                  </a:cubicBezTo>
                  <a:cubicBezTo>
                    <a:pt x="3812" y="627"/>
                    <a:pt x="3813" y="628"/>
                    <a:pt x="3817" y="630"/>
                  </a:cubicBezTo>
                  <a:cubicBezTo>
                    <a:pt x="3820" y="631"/>
                    <a:pt x="3825" y="631"/>
                    <a:pt x="3830" y="632"/>
                  </a:cubicBezTo>
                  <a:cubicBezTo>
                    <a:pt x="3834" y="632"/>
                    <a:pt x="3834" y="632"/>
                    <a:pt x="3834" y="632"/>
                  </a:cubicBezTo>
                  <a:cubicBezTo>
                    <a:pt x="3836" y="632"/>
                    <a:pt x="3842" y="633"/>
                    <a:pt x="3848" y="633"/>
                  </a:cubicBezTo>
                  <a:cubicBezTo>
                    <a:pt x="3855" y="634"/>
                    <a:pt x="3863" y="635"/>
                    <a:pt x="3868" y="635"/>
                  </a:cubicBezTo>
                  <a:cubicBezTo>
                    <a:pt x="3871" y="636"/>
                    <a:pt x="3873" y="636"/>
                    <a:pt x="3875" y="636"/>
                  </a:cubicBezTo>
                  <a:cubicBezTo>
                    <a:pt x="3878" y="635"/>
                    <a:pt x="3880" y="634"/>
                    <a:pt x="3881" y="633"/>
                  </a:cubicBezTo>
                  <a:cubicBezTo>
                    <a:pt x="3884" y="628"/>
                    <a:pt x="3884" y="624"/>
                    <a:pt x="3884" y="623"/>
                  </a:cubicBezTo>
                  <a:cubicBezTo>
                    <a:pt x="3876" y="618"/>
                    <a:pt x="3877" y="609"/>
                    <a:pt x="3878" y="606"/>
                  </a:cubicBezTo>
                  <a:cubicBezTo>
                    <a:pt x="3878" y="605"/>
                    <a:pt x="3878" y="604"/>
                    <a:pt x="3878" y="602"/>
                  </a:cubicBezTo>
                  <a:cubicBezTo>
                    <a:pt x="3879" y="597"/>
                    <a:pt x="3879" y="591"/>
                    <a:pt x="3884" y="587"/>
                  </a:cubicBezTo>
                  <a:cubicBezTo>
                    <a:pt x="3886" y="585"/>
                    <a:pt x="3886" y="585"/>
                    <a:pt x="3886" y="585"/>
                  </a:cubicBezTo>
                  <a:cubicBezTo>
                    <a:pt x="3889" y="582"/>
                    <a:pt x="3890" y="582"/>
                    <a:pt x="3891" y="578"/>
                  </a:cubicBezTo>
                  <a:cubicBezTo>
                    <a:pt x="3891" y="578"/>
                    <a:pt x="3891" y="578"/>
                    <a:pt x="3891" y="577"/>
                  </a:cubicBezTo>
                  <a:cubicBezTo>
                    <a:pt x="3891" y="576"/>
                    <a:pt x="3891" y="575"/>
                    <a:pt x="3891" y="574"/>
                  </a:cubicBezTo>
                  <a:cubicBezTo>
                    <a:pt x="3890" y="572"/>
                    <a:pt x="3890" y="570"/>
                    <a:pt x="3891" y="568"/>
                  </a:cubicBezTo>
                  <a:cubicBezTo>
                    <a:pt x="3891" y="567"/>
                    <a:pt x="3891" y="567"/>
                    <a:pt x="3891" y="567"/>
                  </a:cubicBezTo>
                  <a:cubicBezTo>
                    <a:pt x="3891" y="567"/>
                    <a:pt x="3891" y="566"/>
                    <a:pt x="3891" y="566"/>
                  </a:cubicBezTo>
                  <a:cubicBezTo>
                    <a:pt x="3888" y="563"/>
                    <a:pt x="3888" y="559"/>
                    <a:pt x="3890" y="556"/>
                  </a:cubicBezTo>
                  <a:cubicBezTo>
                    <a:pt x="3891" y="554"/>
                    <a:pt x="3893" y="554"/>
                    <a:pt x="3894" y="554"/>
                  </a:cubicBezTo>
                  <a:cubicBezTo>
                    <a:pt x="3894" y="554"/>
                    <a:pt x="3895" y="553"/>
                    <a:pt x="3895" y="553"/>
                  </a:cubicBezTo>
                  <a:cubicBezTo>
                    <a:pt x="3895" y="552"/>
                    <a:pt x="3896" y="549"/>
                    <a:pt x="3898" y="546"/>
                  </a:cubicBezTo>
                  <a:cubicBezTo>
                    <a:pt x="3899" y="544"/>
                    <a:pt x="3900" y="541"/>
                    <a:pt x="3899" y="538"/>
                  </a:cubicBezTo>
                  <a:cubicBezTo>
                    <a:pt x="3895" y="533"/>
                    <a:pt x="3897" y="527"/>
                    <a:pt x="3902" y="523"/>
                  </a:cubicBezTo>
                  <a:cubicBezTo>
                    <a:pt x="3904" y="521"/>
                    <a:pt x="3904" y="517"/>
                    <a:pt x="3903" y="516"/>
                  </a:cubicBezTo>
                  <a:cubicBezTo>
                    <a:pt x="3903" y="515"/>
                    <a:pt x="3903" y="515"/>
                    <a:pt x="3903" y="515"/>
                  </a:cubicBezTo>
                  <a:cubicBezTo>
                    <a:pt x="3903" y="513"/>
                    <a:pt x="3903" y="511"/>
                    <a:pt x="3902" y="509"/>
                  </a:cubicBezTo>
                  <a:cubicBezTo>
                    <a:pt x="3900" y="507"/>
                    <a:pt x="3899" y="504"/>
                    <a:pt x="3898" y="501"/>
                  </a:cubicBezTo>
                  <a:cubicBezTo>
                    <a:pt x="3897" y="497"/>
                    <a:pt x="3899" y="489"/>
                    <a:pt x="3901" y="485"/>
                  </a:cubicBezTo>
                  <a:cubicBezTo>
                    <a:pt x="3903" y="481"/>
                    <a:pt x="3903" y="480"/>
                    <a:pt x="3902" y="478"/>
                  </a:cubicBezTo>
                  <a:cubicBezTo>
                    <a:pt x="3902" y="476"/>
                    <a:pt x="3902" y="475"/>
                    <a:pt x="3901" y="472"/>
                  </a:cubicBezTo>
                  <a:cubicBezTo>
                    <a:pt x="3901" y="469"/>
                    <a:pt x="3900" y="466"/>
                    <a:pt x="3900" y="462"/>
                  </a:cubicBezTo>
                  <a:cubicBezTo>
                    <a:pt x="3898" y="452"/>
                    <a:pt x="3900" y="444"/>
                    <a:pt x="3905" y="440"/>
                  </a:cubicBezTo>
                  <a:cubicBezTo>
                    <a:pt x="3906" y="439"/>
                    <a:pt x="3904" y="435"/>
                    <a:pt x="3902" y="433"/>
                  </a:cubicBezTo>
                  <a:cubicBezTo>
                    <a:pt x="3898" y="429"/>
                    <a:pt x="3901" y="421"/>
                    <a:pt x="3903" y="416"/>
                  </a:cubicBezTo>
                  <a:cubicBezTo>
                    <a:pt x="3907" y="410"/>
                    <a:pt x="3914" y="405"/>
                    <a:pt x="3917" y="405"/>
                  </a:cubicBezTo>
                  <a:cubicBezTo>
                    <a:pt x="3918" y="404"/>
                    <a:pt x="3918" y="404"/>
                    <a:pt x="3918" y="404"/>
                  </a:cubicBezTo>
                  <a:cubicBezTo>
                    <a:pt x="3918" y="404"/>
                    <a:pt x="3918" y="404"/>
                    <a:pt x="3919" y="404"/>
                  </a:cubicBezTo>
                  <a:cubicBezTo>
                    <a:pt x="3919" y="404"/>
                    <a:pt x="3919" y="404"/>
                    <a:pt x="3919" y="403"/>
                  </a:cubicBezTo>
                  <a:cubicBezTo>
                    <a:pt x="3919" y="402"/>
                    <a:pt x="3919" y="401"/>
                    <a:pt x="3919" y="401"/>
                  </a:cubicBezTo>
                  <a:cubicBezTo>
                    <a:pt x="3919" y="399"/>
                    <a:pt x="3919" y="398"/>
                    <a:pt x="3920" y="396"/>
                  </a:cubicBezTo>
                  <a:cubicBezTo>
                    <a:pt x="3920" y="395"/>
                    <a:pt x="3921" y="394"/>
                    <a:pt x="3922" y="393"/>
                  </a:cubicBezTo>
                  <a:cubicBezTo>
                    <a:pt x="3922" y="391"/>
                    <a:pt x="3923" y="390"/>
                    <a:pt x="3924" y="386"/>
                  </a:cubicBezTo>
                  <a:cubicBezTo>
                    <a:pt x="3924" y="381"/>
                    <a:pt x="3924" y="380"/>
                    <a:pt x="3923" y="379"/>
                  </a:cubicBezTo>
                  <a:cubicBezTo>
                    <a:pt x="3922" y="379"/>
                    <a:pt x="3922" y="379"/>
                    <a:pt x="3921" y="378"/>
                  </a:cubicBezTo>
                  <a:cubicBezTo>
                    <a:pt x="3920" y="378"/>
                    <a:pt x="3918" y="377"/>
                    <a:pt x="3917" y="374"/>
                  </a:cubicBezTo>
                  <a:cubicBezTo>
                    <a:pt x="3917" y="374"/>
                    <a:pt x="3917" y="373"/>
                    <a:pt x="3917" y="372"/>
                  </a:cubicBezTo>
                  <a:cubicBezTo>
                    <a:pt x="3917" y="372"/>
                    <a:pt x="3917" y="372"/>
                    <a:pt x="3917" y="372"/>
                  </a:cubicBezTo>
                  <a:cubicBezTo>
                    <a:pt x="3911" y="371"/>
                    <a:pt x="3909" y="366"/>
                    <a:pt x="3908" y="363"/>
                  </a:cubicBezTo>
                  <a:cubicBezTo>
                    <a:pt x="3907" y="359"/>
                    <a:pt x="3907" y="356"/>
                    <a:pt x="3910" y="352"/>
                  </a:cubicBezTo>
                  <a:cubicBezTo>
                    <a:pt x="3910" y="350"/>
                    <a:pt x="3910" y="348"/>
                    <a:pt x="3910" y="345"/>
                  </a:cubicBezTo>
                  <a:cubicBezTo>
                    <a:pt x="3910" y="345"/>
                    <a:pt x="3910" y="344"/>
                    <a:pt x="3909" y="343"/>
                  </a:cubicBezTo>
                  <a:cubicBezTo>
                    <a:pt x="3909" y="339"/>
                    <a:pt x="3910" y="336"/>
                    <a:pt x="3912" y="332"/>
                  </a:cubicBezTo>
                  <a:cubicBezTo>
                    <a:pt x="3913" y="331"/>
                    <a:pt x="3914" y="329"/>
                    <a:pt x="3916" y="327"/>
                  </a:cubicBezTo>
                  <a:cubicBezTo>
                    <a:pt x="3914" y="328"/>
                    <a:pt x="3911" y="328"/>
                    <a:pt x="3906" y="328"/>
                  </a:cubicBezTo>
                  <a:cubicBezTo>
                    <a:pt x="3904" y="327"/>
                    <a:pt x="3904" y="327"/>
                    <a:pt x="3903" y="328"/>
                  </a:cubicBezTo>
                  <a:cubicBezTo>
                    <a:pt x="3902" y="329"/>
                    <a:pt x="3900" y="330"/>
                    <a:pt x="3897" y="331"/>
                  </a:cubicBezTo>
                  <a:cubicBezTo>
                    <a:pt x="3895" y="332"/>
                    <a:pt x="3894" y="332"/>
                    <a:pt x="3893" y="332"/>
                  </a:cubicBezTo>
                  <a:cubicBezTo>
                    <a:pt x="3891" y="333"/>
                    <a:pt x="3891" y="333"/>
                    <a:pt x="3888" y="333"/>
                  </a:cubicBezTo>
                  <a:cubicBezTo>
                    <a:pt x="3887" y="334"/>
                    <a:pt x="3886" y="334"/>
                    <a:pt x="3885" y="336"/>
                  </a:cubicBezTo>
                  <a:cubicBezTo>
                    <a:pt x="3884" y="337"/>
                    <a:pt x="3883" y="338"/>
                    <a:pt x="3881" y="338"/>
                  </a:cubicBezTo>
                  <a:cubicBezTo>
                    <a:pt x="3881" y="339"/>
                    <a:pt x="3880" y="339"/>
                    <a:pt x="3880" y="340"/>
                  </a:cubicBezTo>
                  <a:cubicBezTo>
                    <a:pt x="3878" y="341"/>
                    <a:pt x="3877" y="341"/>
                    <a:pt x="3875" y="342"/>
                  </a:cubicBezTo>
                  <a:cubicBezTo>
                    <a:pt x="3875" y="342"/>
                    <a:pt x="3875" y="343"/>
                    <a:pt x="3874" y="344"/>
                  </a:cubicBezTo>
                  <a:cubicBezTo>
                    <a:pt x="3873" y="349"/>
                    <a:pt x="3871" y="350"/>
                    <a:pt x="3866" y="351"/>
                  </a:cubicBezTo>
                  <a:cubicBezTo>
                    <a:pt x="3863" y="351"/>
                    <a:pt x="3861" y="354"/>
                    <a:pt x="3861" y="355"/>
                  </a:cubicBezTo>
                  <a:cubicBezTo>
                    <a:pt x="3860" y="358"/>
                    <a:pt x="3859" y="360"/>
                    <a:pt x="3855" y="361"/>
                  </a:cubicBezTo>
                  <a:cubicBezTo>
                    <a:pt x="3855" y="361"/>
                    <a:pt x="3855" y="362"/>
                    <a:pt x="3854" y="364"/>
                  </a:cubicBezTo>
                  <a:cubicBezTo>
                    <a:pt x="3853" y="371"/>
                    <a:pt x="3846" y="371"/>
                    <a:pt x="3843" y="370"/>
                  </a:cubicBezTo>
                  <a:cubicBezTo>
                    <a:pt x="3843" y="370"/>
                    <a:pt x="3842" y="370"/>
                    <a:pt x="3842" y="370"/>
                  </a:cubicBezTo>
                  <a:cubicBezTo>
                    <a:pt x="3841" y="371"/>
                    <a:pt x="3841" y="371"/>
                    <a:pt x="3840" y="372"/>
                  </a:cubicBezTo>
                  <a:cubicBezTo>
                    <a:pt x="3837" y="375"/>
                    <a:pt x="3832" y="374"/>
                    <a:pt x="3829" y="374"/>
                  </a:cubicBezTo>
                  <a:cubicBezTo>
                    <a:pt x="3828" y="374"/>
                    <a:pt x="3827" y="374"/>
                    <a:pt x="3827" y="374"/>
                  </a:cubicBezTo>
                  <a:cubicBezTo>
                    <a:pt x="3826" y="374"/>
                    <a:pt x="3823" y="377"/>
                    <a:pt x="3823" y="379"/>
                  </a:cubicBezTo>
                  <a:cubicBezTo>
                    <a:pt x="3821" y="385"/>
                    <a:pt x="3818" y="386"/>
                    <a:pt x="3815" y="387"/>
                  </a:cubicBezTo>
                  <a:cubicBezTo>
                    <a:pt x="3815" y="387"/>
                    <a:pt x="3815" y="387"/>
                    <a:pt x="3814" y="387"/>
                  </a:cubicBezTo>
                  <a:cubicBezTo>
                    <a:pt x="3814" y="387"/>
                    <a:pt x="3814" y="388"/>
                    <a:pt x="3814" y="388"/>
                  </a:cubicBezTo>
                  <a:cubicBezTo>
                    <a:pt x="3814" y="390"/>
                    <a:pt x="3814" y="390"/>
                    <a:pt x="3814" y="390"/>
                  </a:cubicBezTo>
                  <a:cubicBezTo>
                    <a:pt x="3814" y="392"/>
                    <a:pt x="3813" y="394"/>
                    <a:pt x="3812" y="395"/>
                  </a:cubicBezTo>
                  <a:cubicBezTo>
                    <a:pt x="3810" y="396"/>
                    <a:pt x="3807" y="396"/>
                    <a:pt x="3806" y="395"/>
                  </a:cubicBezTo>
                  <a:cubicBezTo>
                    <a:pt x="3805" y="395"/>
                    <a:pt x="3805" y="395"/>
                    <a:pt x="3805" y="395"/>
                  </a:cubicBezTo>
                  <a:cubicBezTo>
                    <a:pt x="3805" y="395"/>
                    <a:pt x="3805" y="396"/>
                    <a:pt x="3805" y="396"/>
                  </a:cubicBezTo>
                  <a:cubicBezTo>
                    <a:pt x="3805" y="397"/>
                    <a:pt x="3805" y="398"/>
                    <a:pt x="3805" y="399"/>
                  </a:cubicBezTo>
                  <a:cubicBezTo>
                    <a:pt x="3804" y="401"/>
                    <a:pt x="3804" y="404"/>
                    <a:pt x="3804" y="406"/>
                  </a:cubicBezTo>
                  <a:cubicBezTo>
                    <a:pt x="3805" y="411"/>
                    <a:pt x="3805" y="413"/>
                    <a:pt x="3802" y="416"/>
                  </a:cubicBezTo>
                  <a:cubicBezTo>
                    <a:pt x="3800" y="419"/>
                    <a:pt x="3795" y="420"/>
                    <a:pt x="3789" y="418"/>
                  </a:cubicBezTo>
                  <a:cubicBezTo>
                    <a:pt x="3788" y="417"/>
                    <a:pt x="3788" y="417"/>
                    <a:pt x="3788" y="417"/>
                  </a:cubicBezTo>
                  <a:cubicBezTo>
                    <a:pt x="3787" y="418"/>
                    <a:pt x="3787" y="418"/>
                    <a:pt x="3787" y="419"/>
                  </a:cubicBezTo>
                  <a:cubicBezTo>
                    <a:pt x="3786" y="419"/>
                    <a:pt x="3786" y="419"/>
                    <a:pt x="3786" y="419"/>
                  </a:cubicBezTo>
                  <a:cubicBezTo>
                    <a:pt x="3785" y="422"/>
                    <a:pt x="3783" y="423"/>
                    <a:pt x="3780" y="424"/>
                  </a:cubicBezTo>
                  <a:cubicBezTo>
                    <a:pt x="3779" y="424"/>
                    <a:pt x="3778" y="424"/>
                    <a:pt x="3778" y="424"/>
                  </a:cubicBezTo>
                  <a:cubicBezTo>
                    <a:pt x="3776" y="424"/>
                    <a:pt x="3773" y="424"/>
                    <a:pt x="3773" y="425"/>
                  </a:cubicBezTo>
                  <a:cubicBezTo>
                    <a:pt x="3771" y="426"/>
                    <a:pt x="3770" y="426"/>
                    <a:pt x="3768" y="427"/>
                  </a:cubicBezTo>
                  <a:cubicBezTo>
                    <a:pt x="3767" y="427"/>
                    <a:pt x="3767" y="428"/>
                    <a:pt x="3766" y="428"/>
                  </a:cubicBezTo>
                  <a:cubicBezTo>
                    <a:pt x="3764" y="429"/>
                    <a:pt x="3760" y="429"/>
                    <a:pt x="3756" y="429"/>
                  </a:cubicBezTo>
                  <a:cubicBezTo>
                    <a:pt x="3755" y="429"/>
                    <a:pt x="3755" y="429"/>
                    <a:pt x="3754" y="429"/>
                  </a:cubicBezTo>
                  <a:cubicBezTo>
                    <a:pt x="3753" y="429"/>
                    <a:pt x="3753" y="429"/>
                    <a:pt x="3751" y="431"/>
                  </a:cubicBezTo>
                  <a:cubicBezTo>
                    <a:pt x="3751" y="432"/>
                    <a:pt x="3751" y="432"/>
                    <a:pt x="3751" y="432"/>
                  </a:cubicBezTo>
                  <a:cubicBezTo>
                    <a:pt x="3747" y="436"/>
                    <a:pt x="3740" y="433"/>
                    <a:pt x="3737" y="431"/>
                  </a:cubicBezTo>
                  <a:cubicBezTo>
                    <a:pt x="3736" y="430"/>
                    <a:pt x="3735" y="429"/>
                    <a:pt x="3729" y="430"/>
                  </a:cubicBezTo>
                  <a:cubicBezTo>
                    <a:pt x="3723" y="431"/>
                    <a:pt x="3723" y="432"/>
                    <a:pt x="3722" y="435"/>
                  </a:cubicBezTo>
                  <a:cubicBezTo>
                    <a:pt x="3722" y="435"/>
                    <a:pt x="3722" y="435"/>
                    <a:pt x="3722" y="435"/>
                  </a:cubicBezTo>
                  <a:cubicBezTo>
                    <a:pt x="3719" y="440"/>
                    <a:pt x="3712" y="442"/>
                    <a:pt x="3708" y="441"/>
                  </a:cubicBezTo>
                  <a:cubicBezTo>
                    <a:pt x="3707" y="440"/>
                    <a:pt x="3700" y="437"/>
                    <a:pt x="3699" y="433"/>
                  </a:cubicBezTo>
                  <a:cubicBezTo>
                    <a:pt x="3698" y="431"/>
                    <a:pt x="3697" y="427"/>
                    <a:pt x="3696" y="425"/>
                  </a:cubicBezTo>
                  <a:cubicBezTo>
                    <a:pt x="3694" y="423"/>
                    <a:pt x="3683" y="414"/>
                    <a:pt x="3680" y="412"/>
                  </a:cubicBezTo>
                  <a:cubicBezTo>
                    <a:pt x="3678" y="411"/>
                    <a:pt x="3676" y="409"/>
                    <a:pt x="3675" y="406"/>
                  </a:cubicBezTo>
                  <a:cubicBezTo>
                    <a:pt x="3675" y="402"/>
                    <a:pt x="3675" y="399"/>
                    <a:pt x="3677" y="397"/>
                  </a:cubicBezTo>
                  <a:cubicBezTo>
                    <a:pt x="3678" y="396"/>
                    <a:pt x="3678" y="393"/>
                    <a:pt x="3679" y="391"/>
                  </a:cubicBezTo>
                  <a:cubicBezTo>
                    <a:pt x="3679" y="390"/>
                    <a:pt x="3679" y="389"/>
                    <a:pt x="3679" y="387"/>
                  </a:cubicBezTo>
                  <a:cubicBezTo>
                    <a:pt x="3679" y="387"/>
                    <a:pt x="3679" y="385"/>
                    <a:pt x="3677" y="383"/>
                  </a:cubicBezTo>
                  <a:cubicBezTo>
                    <a:pt x="3676" y="382"/>
                    <a:pt x="3676" y="382"/>
                    <a:pt x="3676" y="382"/>
                  </a:cubicBezTo>
                  <a:cubicBezTo>
                    <a:pt x="3674" y="380"/>
                    <a:pt x="3674" y="378"/>
                    <a:pt x="3674" y="373"/>
                  </a:cubicBezTo>
                  <a:cubicBezTo>
                    <a:pt x="3672" y="376"/>
                    <a:pt x="3669" y="376"/>
                    <a:pt x="3668" y="375"/>
                  </a:cubicBezTo>
                  <a:cubicBezTo>
                    <a:pt x="3665" y="374"/>
                    <a:pt x="3663" y="371"/>
                    <a:pt x="3663" y="367"/>
                  </a:cubicBezTo>
                  <a:cubicBezTo>
                    <a:pt x="3663" y="366"/>
                    <a:pt x="3662" y="364"/>
                    <a:pt x="3662" y="364"/>
                  </a:cubicBezTo>
                  <a:cubicBezTo>
                    <a:pt x="3656" y="362"/>
                    <a:pt x="3657" y="357"/>
                    <a:pt x="3657" y="355"/>
                  </a:cubicBezTo>
                  <a:cubicBezTo>
                    <a:pt x="3657" y="352"/>
                    <a:pt x="3658" y="349"/>
                    <a:pt x="3659" y="346"/>
                  </a:cubicBezTo>
                  <a:cubicBezTo>
                    <a:pt x="3659" y="345"/>
                    <a:pt x="3659" y="344"/>
                    <a:pt x="3660" y="343"/>
                  </a:cubicBezTo>
                  <a:cubicBezTo>
                    <a:pt x="3658" y="343"/>
                    <a:pt x="3656" y="342"/>
                    <a:pt x="3654" y="342"/>
                  </a:cubicBezTo>
                  <a:cubicBezTo>
                    <a:pt x="3653" y="341"/>
                    <a:pt x="3652" y="341"/>
                    <a:pt x="3651" y="340"/>
                  </a:cubicBezTo>
                  <a:cubicBezTo>
                    <a:pt x="3649" y="339"/>
                    <a:pt x="3648" y="339"/>
                    <a:pt x="3647" y="339"/>
                  </a:cubicBezTo>
                  <a:cubicBezTo>
                    <a:pt x="3647" y="339"/>
                    <a:pt x="3647" y="339"/>
                    <a:pt x="3647" y="339"/>
                  </a:cubicBezTo>
                  <a:cubicBezTo>
                    <a:pt x="3643" y="344"/>
                    <a:pt x="3636" y="341"/>
                    <a:pt x="3633" y="340"/>
                  </a:cubicBezTo>
                  <a:cubicBezTo>
                    <a:pt x="3629" y="339"/>
                    <a:pt x="3625" y="335"/>
                    <a:pt x="3621" y="333"/>
                  </a:cubicBezTo>
                  <a:cubicBezTo>
                    <a:pt x="3621" y="332"/>
                    <a:pt x="3621" y="332"/>
                    <a:pt x="3621" y="332"/>
                  </a:cubicBezTo>
                  <a:cubicBezTo>
                    <a:pt x="3620" y="331"/>
                    <a:pt x="3619" y="330"/>
                    <a:pt x="3617" y="329"/>
                  </a:cubicBezTo>
                  <a:cubicBezTo>
                    <a:pt x="3616" y="327"/>
                    <a:pt x="3613" y="324"/>
                    <a:pt x="3611" y="323"/>
                  </a:cubicBezTo>
                  <a:cubicBezTo>
                    <a:pt x="3610" y="322"/>
                    <a:pt x="3609" y="322"/>
                    <a:pt x="3608" y="322"/>
                  </a:cubicBezTo>
                  <a:cubicBezTo>
                    <a:pt x="3604" y="322"/>
                    <a:pt x="3602" y="319"/>
                    <a:pt x="3601" y="317"/>
                  </a:cubicBezTo>
                  <a:cubicBezTo>
                    <a:pt x="3601" y="317"/>
                    <a:pt x="3600" y="316"/>
                    <a:pt x="3600" y="316"/>
                  </a:cubicBezTo>
                  <a:cubicBezTo>
                    <a:pt x="3600" y="315"/>
                    <a:pt x="3599" y="315"/>
                    <a:pt x="3599" y="315"/>
                  </a:cubicBezTo>
                  <a:cubicBezTo>
                    <a:pt x="3597" y="316"/>
                    <a:pt x="3595" y="316"/>
                    <a:pt x="3593" y="315"/>
                  </a:cubicBezTo>
                  <a:cubicBezTo>
                    <a:pt x="3590" y="313"/>
                    <a:pt x="3589" y="310"/>
                    <a:pt x="3589" y="306"/>
                  </a:cubicBezTo>
                  <a:cubicBezTo>
                    <a:pt x="3588" y="306"/>
                    <a:pt x="3585" y="305"/>
                    <a:pt x="3584" y="305"/>
                  </a:cubicBezTo>
                  <a:cubicBezTo>
                    <a:pt x="3584" y="305"/>
                    <a:pt x="3584" y="305"/>
                    <a:pt x="3584" y="305"/>
                  </a:cubicBezTo>
                  <a:cubicBezTo>
                    <a:pt x="3584" y="308"/>
                    <a:pt x="3583" y="310"/>
                    <a:pt x="3581" y="311"/>
                  </a:cubicBezTo>
                  <a:cubicBezTo>
                    <a:pt x="3579" y="312"/>
                    <a:pt x="3576" y="312"/>
                    <a:pt x="3574" y="311"/>
                  </a:cubicBezTo>
                  <a:cubicBezTo>
                    <a:pt x="3574" y="311"/>
                    <a:pt x="3574" y="311"/>
                    <a:pt x="3574" y="311"/>
                  </a:cubicBezTo>
                  <a:cubicBezTo>
                    <a:pt x="3574" y="311"/>
                    <a:pt x="3573" y="311"/>
                    <a:pt x="3573" y="311"/>
                  </a:cubicBezTo>
                  <a:cubicBezTo>
                    <a:pt x="3571" y="313"/>
                    <a:pt x="3571" y="313"/>
                    <a:pt x="3571" y="313"/>
                  </a:cubicBezTo>
                  <a:cubicBezTo>
                    <a:pt x="3569" y="314"/>
                    <a:pt x="3566" y="316"/>
                    <a:pt x="3563" y="315"/>
                  </a:cubicBezTo>
                  <a:cubicBezTo>
                    <a:pt x="3559" y="314"/>
                    <a:pt x="3558" y="310"/>
                    <a:pt x="3557" y="308"/>
                  </a:cubicBezTo>
                  <a:cubicBezTo>
                    <a:pt x="3557" y="306"/>
                    <a:pt x="3556" y="306"/>
                    <a:pt x="3549" y="307"/>
                  </a:cubicBezTo>
                  <a:cubicBezTo>
                    <a:pt x="3548" y="308"/>
                    <a:pt x="3548" y="308"/>
                    <a:pt x="3548" y="308"/>
                  </a:cubicBezTo>
                  <a:cubicBezTo>
                    <a:pt x="3544" y="309"/>
                    <a:pt x="3542" y="307"/>
                    <a:pt x="3541" y="306"/>
                  </a:cubicBezTo>
                  <a:cubicBezTo>
                    <a:pt x="3539" y="305"/>
                    <a:pt x="3539" y="303"/>
                    <a:pt x="3539" y="301"/>
                  </a:cubicBezTo>
                  <a:cubicBezTo>
                    <a:pt x="3537" y="302"/>
                    <a:pt x="3535" y="301"/>
                    <a:pt x="3534" y="301"/>
                  </a:cubicBezTo>
                  <a:cubicBezTo>
                    <a:pt x="3532" y="300"/>
                    <a:pt x="3532" y="300"/>
                    <a:pt x="3531" y="300"/>
                  </a:cubicBezTo>
                  <a:cubicBezTo>
                    <a:pt x="3527" y="303"/>
                    <a:pt x="3523" y="304"/>
                    <a:pt x="3519" y="306"/>
                  </a:cubicBezTo>
                  <a:cubicBezTo>
                    <a:pt x="3516" y="307"/>
                    <a:pt x="3513" y="308"/>
                    <a:pt x="3510" y="310"/>
                  </a:cubicBezTo>
                  <a:cubicBezTo>
                    <a:pt x="3506" y="312"/>
                    <a:pt x="3499" y="312"/>
                    <a:pt x="3495" y="306"/>
                  </a:cubicBezTo>
                  <a:cubicBezTo>
                    <a:pt x="3495" y="306"/>
                    <a:pt x="3495" y="306"/>
                    <a:pt x="3495" y="306"/>
                  </a:cubicBezTo>
                  <a:cubicBezTo>
                    <a:pt x="3494" y="307"/>
                    <a:pt x="3493" y="308"/>
                    <a:pt x="3491" y="308"/>
                  </a:cubicBezTo>
                  <a:cubicBezTo>
                    <a:pt x="3488" y="309"/>
                    <a:pt x="3485" y="308"/>
                    <a:pt x="3483" y="306"/>
                  </a:cubicBezTo>
                  <a:cubicBezTo>
                    <a:pt x="3481" y="305"/>
                    <a:pt x="3474" y="300"/>
                    <a:pt x="3474" y="293"/>
                  </a:cubicBezTo>
                  <a:cubicBezTo>
                    <a:pt x="3473" y="293"/>
                    <a:pt x="3471" y="294"/>
                    <a:pt x="3470" y="293"/>
                  </a:cubicBezTo>
                  <a:cubicBezTo>
                    <a:pt x="3466" y="293"/>
                    <a:pt x="3462" y="291"/>
                    <a:pt x="3463" y="281"/>
                  </a:cubicBezTo>
                  <a:cubicBezTo>
                    <a:pt x="3463" y="280"/>
                    <a:pt x="3463" y="280"/>
                    <a:pt x="3463" y="280"/>
                  </a:cubicBezTo>
                  <a:cubicBezTo>
                    <a:pt x="3463" y="279"/>
                    <a:pt x="3463" y="278"/>
                    <a:pt x="3463" y="277"/>
                  </a:cubicBezTo>
                  <a:cubicBezTo>
                    <a:pt x="3463" y="277"/>
                    <a:pt x="3463" y="277"/>
                    <a:pt x="3463" y="277"/>
                  </a:cubicBezTo>
                  <a:cubicBezTo>
                    <a:pt x="3463" y="277"/>
                    <a:pt x="3462" y="277"/>
                    <a:pt x="3462" y="277"/>
                  </a:cubicBezTo>
                  <a:cubicBezTo>
                    <a:pt x="3462" y="276"/>
                    <a:pt x="3462" y="276"/>
                    <a:pt x="3462" y="276"/>
                  </a:cubicBezTo>
                  <a:cubicBezTo>
                    <a:pt x="3458" y="272"/>
                    <a:pt x="3460" y="267"/>
                    <a:pt x="3462" y="258"/>
                  </a:cubicBezTo>
                  <a:cubicBezTo>
                    <a:pt x="3463" y="255"/>
                    <a:pt x="3462" y="253"/>
                    <a:pt x="3462" y="253"/>
                  </a:cubicBezTo>
                  <a:cubicBezTo>
                    <a:pt x="3460" y="253"/>
                    <a:pt x="3458" y="252"/>
                    <a:pt x="3456" y="252"/>
                  </a:cubicBezTo>
                  <a:cubicBezTo>
                    <a:pt x="3454" y="251"/>
                    <a:pt x="3452" y="249"/>
                    <a:pt x="3450" y="248"/>
                  </a:cubicBezTo>
                  <a:cubicBezTo>
                    <a:pt x="3447" y="246"/>
                    <a:pt x="3446" y="243"/>
                    <a:pt x="3445" y="240"/>
                  </a:cubicBezTo>
                  <a:cubicBezTo>
                    <a:pt x="3445" y="238"/>
                    <a:pt x="3444" y="237"/>
                    <a:pt x="3443" y="236"/>
                  </a:cubicBezTo>
                  <a:cubicBezTo>
                    <a:pt x="3439" y="232"/>
                    <a:pt x="3441" y="227"/>
                    <a:pt x="3443" y="223"/>
                  </a:cubicBezTo>
                  <a:cubicBezTo>
                    <a:pt x="3443" y="223"/>
                    <a:pt x="3443" y="223"/>
                    <a:pt x="3443" y="223"/>
                  </a:cubicBezTo>
                  <a:cubicBezTo>
                    <a:pt x="3443" y="223"/>
                    <a:pt x="3443" y="220"/>
                    <a:pt x="3441" y="217"/>
                  </a:cubicBezTo>
                  <a:cubicBezTo>
                    <a:pt x="3440" y="215"/>
                    <a:pt x="3437" y="213"/>
                    <a:pt x="3436" y="211"/>
                  </a:cubicBezTo>
                  <a:cubicBezTo>
                    <a:pt x="3435" y="210"/>
                    <a:pt x="3434" y="210"/>
                    <a:pt x="3433" y="209"/>
                  </a:cubicBezTo>
                  <a:cubicBezTo>
                    <a:pt x="3432" y="208"/>
                    <a:pt x="3430" y="205"/>
                    <a:pt x="3429" y="203"/>
                  </a:cubicBezTo>
                  <a:cubicBezTo>
                    <a:pt x="3428" y="202"/>
                    <a:pt x="3428" y="201"/>
                    <a:pt x="3428" y="201"/>
                  </a:cubicBezTo>
                  <a:cubicBezTo>
                    <a:pt x="3427" y="199"/>
                    <a:pt x="3427" y="198"/>
                    <a:pt x="3426" y="197"/>
                  </a:cubicBezTo>
                  <a:cubicBezTo>
                    <a:pt x="3425" y="196"/>
                    <a:pt x="3422" y="194"/>
                    <a:pt x="3420" y="193"/>
                  </a:cubicBezTo>
                  <a:cubicBezTo>
                    <a:pt x="3417" y="192"/>
                    <a:pt x="3415" y="191"/>
                    <a:pt x="3413" y="190"/>
                  </a:cubicBezTo>
                  <a:cubicBezTo>
                    <a:pt x="3409" y="186"/>
                    <a:pt x="3408" y="181"/>
                    <a:pt x="3408" y="180"/>
                  </a:cubicBezTo>
                  <a:cubicBezTo>
                    <a:pt x="3408" y="179"/>
                    <a:pt x="3408" y="176"/>
                    <a:pt x="3409" y="173"/>
                  </a:cubicBezTo>
                  <a:cubicBezTo>
                    <a:pt x="3406" y="173"/>
                    <a:pt x="3403" y="173"/>
                    <a:pt x="3402" y="172"/>
                  </a:cubicBezTo>
                  <a:cubicBezTo>
                    <a:pt x="3400" y="171"/>
                    <a:pt x="3399" y="169"/>
                    <a:pt x="3399" y="168"/>
                  </a:cubicBezTo>
                  <a:cubicBezTo>
                    <a:pt x="3399" y="165"/>
                    <a:pt x="3399" y="162"/>
                    <a:pt x="3403" y="158"/>
                  </a:cubicBezTo>
                  <a:cubicBezTo>
                    <a:pt x="3402" y="157"/>
                    <a:pt x="3402" y="157"/>
                    <a:pt x="3402" y="157"/>
                  </a:cubicBezTo>
                  <a:cubicBezTo>
                    <a:pt x="3398" y="155"/>
                    <a:pt x="3398" y="151"/>
                    <a:pt x="3398" y="149"/>
                  </a:cubicBezTo>
                  <a:cubicBezTo>
                    <a:pt x="3394" y="149"/>
                    <a:pt x="3390" y="145"/>
                    <a:pt x="3390" y="138"/>
                  </a:cubicBezTo>
                  <a:cubicBezTo>
                    <a:pt x="3389" y="134"/>
                    <a:pt x="3388" y="132"/>
                    <a:pt x="3388" y="131"/>
                  </a:cubicBezTo>
                  <a:cubicBezTo>
                    <a:pt x="3386" y="130"/>
                    <a:pt x="3381" y="127"/>
                    <a:pt x="3379" y="124"/>
                  </a:cubicBezTo>
                  <a:cubicBezTo>
                    <a:pt x="3379" y="123"/>
                    <a:pt x="3377" y="121"/>
                    <a:pt x="3376" y="119"/>
                  </a:cubicBezTo>
                  <a:cubicBezTo>
                    <a:pt x="3374" y="118"/>
                    <a:pt x="3373" y="116"/>
                    <a:pt x="3372" y="115"/>
                  </a:cubicBezTo>
                  <a:cubicBezTo>
                    <a:pt x="3369" y="111"/>
                    <a:pt x="3369" y="105"/>
                    <a:pt x="3373" y="102"/>
                  </a:cubicBezTo>
                  <a:cubicBezTo>
                    <a:pt x="3373" y="101"/>
                    <a:pt x="3373" y="100"/>
                    <a:pt x="3373" y="99"/>
                  </a:cubicBezTo>
                  <a:cubicBezTo>
                    <a:pt x="3372" y="99"/>
                    <a:pt x="3371" y="99"/>
                    <a:pt x="3370" y="99"/>
                  </a:cubicBezTo>
                  <a:cubicBezTo>
                    <a:pt x="3365" y="98"/>
                    <a:pt x="3361" y="98"/>
                    <a:pt x="3361" y="94"/>
                  </a:cubicBezTo>
                  <a:cubicBezTo>
                    <a:pt x="3361" y="93"/>
                    <a:pt x="3361" y="93"/>
                    <a:pt x="3361" y="93"/>
                  </a:cubicBezTo>
                  <a:cubicBezTo>
                    <a:pt x="3360" y="92"/>
                    <a:pt x="3359" y="88"/>
                    <a:pt x="3363" y="85"/>
                  </a:cubicBezTo>
                  <a:cubicBezTo>
                    <a:pt x="3363" y="84"/>
                    <a:pt x="3363" y="84"/>
                    <a:pt x="3363" y="83"/>
                  </a:cubicBezTo>
                  <a:cubicBezTo>
                    <a:pt x="3363" y="83"/>
                    <a:pt x="3361" y="81"/>
                    <a:pt x="3358" y="80"/>
                  </a:cubicBezTo>
                  <a:cubicBezTo>
                    <a:pt x="3357" y="80"/>
                    <a:pt x="3357" y="80"/>
                    <a:pt x="3357" y="80"/>
                  </a:cubicBezTo>
                  <a:cubicBezTo>
                    <a:pt x="3356" y="79"/>
                    <a:pt x="3350" y="76"/>
                    <a:pt x="3347" y="70"/>
                  </a:cubicBezTo>
                  <a:cubicBezTo>
                    <a:pt x="3346" y="69"/>
                    <a:pt x="3346" y="69"/>
                    <a:pt x="3346" y="69"/>
                  </a:cubicBezTo>
                  <a:cubicBezTo>
                    <a:pt x="3346" y="69"/>
                    <a:pt x="3345" y="69"/>
                    <a:pt x="3345" y="69"/>
                  </a:cubicBezTo>
                  <a:cubicBezTo>
                    <a:pt x="3344" y="70"/>
                    <a:pt x="3341" y="71"/>
                    <a:pt x="3339" y="70"/>
                  </a:cubicBezTo>
                  <a:cubicBezTo>
                    <a:pt x="3337" y="69"/>
                    <a:pt x="3335" y="67"/>
                    <a:pt x="3334" y="64"/>
                  </a:cubicBezTo>
                  <a:cubicBezTo>
                    <a:pt x="3332" y="60"/>
                    <a:pt x="3335" y="57"/>
                    <a:pt x="3336" y="55"/>
                  </a:cubicBezTo>
                  <a:cubicBezTo>
                    <a:pt x="3336" y="55"/>
                    <a:pt x="3336" y="55"/>
                    <a:pt x="3337" y="54"/>
                  </a:cubicBezTo>
                  <a:cubicBezTo>
                    <a:pt x="3337" y="54"/>
                    <a:pt x="3338" y="53"/>
                    <a:pt x="3338" y="52"/>
                  </a:cubicBezTo>
                  <a:cubicBezTo>
                    <a:pt x="3338" y="53"/>
                    <a:pt x="3337" y="53"/>
                    <a:pt x="3337" y="53"/>
                  </a:cubicBezTo>
                  <a:cubicBezTo>
                    <a:pt x="3336" y="53"/>
                    <a:pt x="3336" y="53"/>
                    <a:pt x="3336" y="53"/>
                  </a:cubicBezTo>
                  <a:cubicBezTo>
                    <a:pt x="3331" y="53"/>
                    <a:pt x="3328" y="49"/>
                    <a:pt x="3326" y="46"/>
                  </a:cubicBezTo>
                  <a:cubicBezTo>
                    <a:pt x="3326" y="45"/>
                    <a:pt x="3325" y="45"/>
                    <a:pt x="3325" y="45"/>
                  </a:cubicBezTo>
                  <a:cubicBezTo>
                    <a:pt x="3325" y="45"/>
                    <a:pt x="3324" y="45"/>
                    <a:pt x="3324" y="46"/>
                  </a:cubicBezTo>
                  <a:cubicBezTo>
                    <a:pt x="3323" y="46"/>
                    <a:pt x="3323" y="47"/>
                    <a:pt x="3322" y="47"/>
                  </a:cubicBezTo>
                  <a:cubicBezTo>
                    <a:pt x="3320" y="49"/>
                    <a:pt x="3316" y="48"/>
                    <a:pt x="3314" y="46"/>
                  </a:cubicBezTo>
                  <a:cubicBezTo>
                    <a:pt x="3311" y="43"/>
                    <a:pt x="3311" y="40"/>
                    <a:pt x="3314" y="37"/>
                  </a:cubicBezTo>
                  <a:cubicBezTo>
                    <a:pt x="3314" y="37"/>
                    <a:pt x="3314" y="37"/>
                    <a:pt x="3314" y="37"/>
                  </a:cubicBezTo>
                  <a:cubicBezTo>
                    <a:pt x="3314" y="37"/>
                    <a:pt x="3314" y="36"/>
                    <a:pt x="3313" y="34"/>
                  </a:cubicBezTo>
                  <a:cubicBezTo>
                    <a:pt x="3313" y="34"/>
                    <a:pt x="3313" y="33"/>
                    <a:pt x="3313" y="33"/>
                  </a:cubicBezTo>
                  <a:cubicBezTo>
                    <a:pt x="3312" y="33"/>
                    <a:pt x="3308" y="33"/>
                    <a:pt x="3306" y="33"/>
                  </a:cubicBezTo>
                  <a:cubicBezTo>
                    <a:pt x="3302" y="33"/>
                    <a:pt x="3300" y="33"/>
                    <a:pt x="3293" y="29"/>
                  </a:cubicBezTo>
                  <a:cubicBezTo>
                    <a:pt x="3285" y="25"/>
                    <a:pt x="3283" y="25"/>
                    <a:pt x="3278" y="25"/>
                  </a:cubicBezTo>
                  <a:cubicBezTo>
                    <a:pt x="3276" y="25"/>
                    <a:pt x="3276" y="25"/>
                    <a:pt x="3275" y="27"/>
                  </a:cubicBezTo>
                  <a:cubicBezTo>
                    <a:pt x="3275" y="28"/>
                    <a:pt x="3275" y="29"/>
                    <a:pt x="3274" y="30"/>
                  </a:cubicBezTo>
                  <a:cubicBezTo>
                    <a:pt x="3273" y="32"/>
                    <a:pt x="3271" y="33"/>
                    <a:pt x="3269" y="33"/>
                  </a:cubicBezTo>
                  <a:cubicBezTo>
                    <a:pt x="3267" y="34"/>
                    <a:pt x="3264" y="33"/>
                    <a:pt x="3260" y="30"/>
                  </a:cubicBezTo>
                  <a:cubicBezTo>
                    <a:pt x="3258" y="28"/>
                    <a:pt x="3257" y="28"/>
                    <a:pt x="3253" y="30"/>
                  </a:cubicBezTo>
                  <a:cubicBezTo>
                    <a:pt x="3246" y="33"/>
                    <a:pt x="3241" y="25"/>
                    <a:pt x="3237" y="20"/>
                  </a:cubicBezTo>
                  <a:cubicBezTo>
                    <a:pt x="3236" y="19"/>
                    <a:pt x="3236" y="19"/>
                    <a:pt x="3235" y="18"/>
                  </a:cubicBezTo>
                  <a:cubicBezTo>
                    <a:pt x="3234" y="17"/>
                    <a:pt x="3231" y="18"/>
                    <a:pt x="3231" y="18"/>
                  </a:cubicBezTo>
                  <a:cubicBezTo>
                    <a:pt x="3227" y="21"/>
                    <a:pt x="3222" y="20"/>
                    <a:pt x="3219" y="17"/>
                  </a:cubicBezTo>
                  <a:cubicBezTo>
                    <a:pt x="3218" y="17"/>
                    <a:pt x="3217" y="16"/>
                    <a:pt x="3216" y="15"/>
                  </a:cubicBezTo>
                  <a:cubicBezTo>
                    <a:pt x="3213" y="14"/>
                    <a:pt x="3209" y="12"/>
                    <a:pt x="3207" y="10"/>
                  </a:cubicBezTo>
                  <a:cubicBezTo>
                    <a:pt x="3204" y="8"/>
                    <a:pt x="3200" y="9"/>
                    <a:pt x="3199" y="10"/>
                  </a:cubicBezTo>
                  <a:cubicBezTo>
                    <a:pt x="3197" y="12"/>
                    <a:pt x="3194" y="13"/>
                    <a:pt x="3192" y="11"/>
                  </a:cubicBezTo>
                  <a:cubicBezTo>
                    <a:pt x="3189" y="14"/>
                    <a:pt x="3184" y="13"/>
                    <a:pt x="3181" y="12"/>
                  </a:cubicBezTo>
                  <a:cubicBezTo>
                    <a:pt x="3180" y="11"/>
                    <a:pt x="3179" y="11"/>
                    <a:pt x="3179" y="11"/>
                  </a:cubicBezTo>
                  <a:cubicBezTo>
                    <a:pt x="3177" y="12"/>
                    <a:pt x="3176" y="13"/>
                    <a:pt x="3174" y="15"/>
                  </a:cubicBezTo>
                  <a:cubicBezTo>
                    <a:pt x="3172" y="16"/>
                    <a:pt x="3172" y="16"/>
                    <a:pt x="3172" y="16"/>
                  </a:cubicBezTo>
                  <a:cubicBezTo>
                    <a:pt x="3169" y="18"/>
                    <a:pt x="3166" y="18"/>
                    <a:pt x="3164" y="18"/>
                  </a:cubicBezTo>
                  <a:cubicBezTo>
                    <a:pt x="3164" y="18"/>
                    <a:pt x="3163" y="18"/>
                    <a:pt x="3163" y="18"/>
                  </a:cubicBezTo>
                  <a:cubicBezTo>
                    <a:pt x="3159" y="22"/>
                    <a:pt x="3152" y="23"/>
                    <a:pt x="3150" y="23"/>
                  </a:cubicBezTo>
                  <a:cubicBezTo>
                    <a:pt x="3149" y="23"/>
                    <a:pt x="3148" y="23"/>
                    <a:pt x="3147" y="23"/>
                  </a:cubicBezTo>
                  <a:cubicBezTo>
                    <a:pt x="3145" y="24"/>
                    <a:pt x="3144" y="24"/>
                    <a:pt x="3141" y="24"/>
                  </a:cubicBezTo>
                  <a:cubicBezTo>
                    <a:pt x="3137" y="25"/>
                    <a:pt x="3134" y="25"/>
                    <a:pt x="3126" y="23"/>
                  </a:cubicBezTo>
                  <a:cubicBezTo>
                    <a:pt x="3122" y="22"/>
                    <a:pt x="3120" y="23"/>
                    <a:pt x="3118" y="26"/>
                  </a:cubicBezTo>
                  <a:cubicBezTo>
                    <a:pt x="3117" y="26"/>
                    <a:pt x="3117" y="26"/>
                    <a:pt x="3117" y="26"/>
                  </a:cubicBezTo>
                  <a:cubicBezTo>
                    <a:pt x="3115" y="29"/>
                    <a:pt x="3113" y="31"/>
                    <a:pt x="3106" y="31"/>
                  </a:cubicBezTo>
                  <a:cubicBezTo>
                    <a:pt x="3102" y="32"/>
                    <a:pt x="3101" y="32"/>
                    <a:pt x="3099" y="33"/>
                  </a:cubicBezTo>
                  <a:cubicBezTo>
                    <a:pt x="3098" y="34"/>
                    <a:pt x="3097" y="34"/>
                    <a:pt x="3095" y="35"/>
                  </a:cubicBezTo>
                  <a:cubicBezTo>
                    <a:pt x="3091" y="37"/>
                    <a:pt x="3087" y="39"/>
                    <a:pt x="3083" y="41"/>
                  </a:cubicBezTo>
                  <a:cubicBezTo>
                    <a:pt x="3081" y="42"/>
                    <a:pt x="3079" y="43"/>
                    <a:pt x="3077" y="44"/>
                  </a:cubicBezTo>
                  <a:cubicBezTo>
                    <a:pt x="3072" y="47"/>
                    <a:pt x="3064" y="48"/>
                    <a:pt x="3051" y="48"/>
                  </a:cubicBezTo>
                  <a:cubicBezTo>
                    <a:pt x="3047" y="48"/>
                    <a:pt x="3046" y="49"/>
                    <a:pt x="3046" y="49"/>
                  </a:cubicBezTo>
                  <a:cubicBezTo>
                    <a:pt x="3046" y="49"/>
                    <a:pt x="3046" y="49"/>
                    <a:pt x="3046" y="49"/>
                  </a:cubicBezTo>
                  <a:cubicBezTo>
                    <a:pt x="3046" y="49"/>
                    <a:pt x="3046" y="50"/>
                    <a:pt x="3046" y="50"/>
                  </a:cubicBezTo>
                  <a:cubicBezTo>
                    <a:pt x="3046" y="51"/>
                    <a:pt x="3046" y="51"/>
                    <a:pt x="3045" y="52"/>
                  </a:cubicBezTo>
                  <a:cubicBezTo>
                    <a:pt x="3045" y="55"/>
                    <a:pt x="3044" y="56"/>
                    <a:pt x="3042" y="59"/>
                  </a:cubicBezTo>
                  <a:cubicBezTo>
                    <a:pt x="3042" y="59"/>
                    <a:pt x="3041" y="60"/>
                    <a:pt x="3040" y="62"/>
                  </a:cubicBezTo>
                  <a:cubicBezTo>
                    <a:pt x="3038" y="64"/>
                    <a:pt x="3036" y="67"/>
                    <a:pt x="3034" y="69"/>
                  </a:cubicBezTo>
                  <a:cubicBezTo>
                    <a:pt x="3030" y="72"/>
                    <a:pt x="3027" y="76"/>
                    <a:pt x="3026" y="79"/>
                  </a:cubicBezTo>
                  <a:cubicBezTo>
                    <a:pt x="3022" y="85"/>
                    <a:pt x="3021" y="86"/>
                    <a:pt x="3018" y="89"/>
                  </a:cubicBezTo>
                  <a:cubicBezTo>
                    <a:pt x="3017" y="90"/>
                    <a:pt x="3017" y="90"/>
                    <a:pt x="3017" y="90"/>
                  </a:cubicBezTo>
                  <a:cubicBezTo>
                    <a:pt x="3016" y="90"/>
                    <a:pt x="3016" y="90"/>
                    <a:pt x="3016" y="91"/>
                  </a:cubicBezTo>
                  <a:cubicBezTo>
                    <a:pt x="3019" y="94"/>
                    <a:pt x="3019" y="96"/>
                    <a:pt x="3017" y="99"/>
                  </a:cubicBezTo>
                  <a:cubicBezTo>
                    <a:pt x="3017" y="100"/>
                    <a:pt x="3016" y="100"/>
                    <a:pt x="3016" y="101"/>
                  </a:cubicBezTo>
                  <a:cubicBezTo>
                    <a:pt x="3016" y="101"/>
                    <a:pt x="3015" y="103"/>
                    <a:pt x="3015" y="103"/>
                  </a:cubicBezTo>
                  <a:cubicBezTo>
                    <a:pt x="3015" y="103"/>
                    <a:pt x="3016" y="103"/>
                    <a:pt x="3016" y="103"/>
                  </a:cubicBezTo>
                  <a:cubicBezTo>
                    <a:pt x="3016" y="104"/>
                    <a:pt x="3016" y="104"/>
                    <a:pt x="3016" y="104"/>
                  </a:cubicBezTo>
                  <a:cubicBezTo>
                    <a:pt x="3017" y="103"/>
                    <a:pt x="3020" y="103"/>
                    <a:pt x="3024" y="100"/>
                  </a:cubicBezTo>
                  <a:cubicBezTo>
                    <a:pt x="3032" y="95"/>
                    <a:pt x="3039" y="99"/>
                    <a:pt x="3043" y="102"/>
                  </a:cubicBezTo>
                  <a:cubicBezTo>
                    <a:pt x="3044" y="102"/>
                    <a:pt x="3044" y="103"/>
                    <a:pt x="3045" y="103"/>
                  </a:cubicBezTo>
                  <a:cubicBezTo>
                    <a:pt x="3049" y="105"/>
                    <a:pt x="3051" y="108"/>
                    <a:pt x="3051" y="111"/>
                  </a:cubicBezTo>
                  <a:cubicBezTo>
                    <a:pt x="3051" y="112"/>
                    <a:pt x="3051" y="112"/>
                    <a:pt x="3051" y="112"/>
                  </a:cubicBezTo>
                  <a:cubicBezTo>
                    <a:pt x="3051" y="115"/>
                    <a:pt x="3051" y="117"/>
                    <a:pt x="3049" y="123"/>
                  </a:cubicBezTo>
                  <a:cubicBezTo>
                    <a:pt x="3048" y="127"/>
                    <a:pt x="3048" y="127"/>
                    <a:pt x="3048" y="127"/>
                  </a:cubicBezTo>
                  <a:cubicBezTo>
                    <a:pt x="3049" y="128"/>
                    <a:pt x="3050" y="128"/>
                    <a:pt x="3051" y="129"/>
                  </a:cubicBezTo>
                  <a:cubicBezTo>
                    <a:pt x="3057" y="131"/>
                    <a:pt x="3056" y="139"/>
                    <a:pt x="3056" y="144"/>
                  </a:cubicBezTo>
                  <a:cubicBezTo>
                    <a:pt x="3056" y="146"/>
                    <a:pt x="3056" y="147"/>
                    <a:pt x="3056" y="148"/>
                  </a:cubicBezTo>
                  <a:cubicBezTo>
                    <a:pt x="3057" y="153"/>
                    <a:pt x="3057" y="155"/>
                    <a:pt x="3055" y="158"/>
                  </a:cubicBezTo>
                  <a:cubicBezTo>
                    <a:pt x="3054" y="160"/>
                    <a:pt x="3051" y="163"/>
                    <a:pt x="3044" y="169"/>
                  </a:cubicBezTo>
                  <a:cubicBezTo>
                    <a:pt x="3042" y="171"/>
                    <a:pt x="3039" y="173"/>
                    <a:pt x="3038" y="174"/>
                  </a:cubicBezTo>
                  <a:cubicBezTo>
                    <a:pt x="3037" y="175"/>
                    <a:pt x="3037" y="175"/>
                    <a:pt x="3037" y="175"/>
                  </a:cubicBezTo>
                  <a:cubicBezTo>
                    <a:pt x="3033" y="180"/>
                    <a:pt x="3029" y="185"/>
                    <a:pt x="3027" y="187"/>
                  </a:cubicBezTo>
                  <a:cubicBezTo>
                    <a:pt x="3026" y="187"/>
                    <a:pt x="3026" y="187"/>
                    <a:pt x="3025" y="188"/>
                  </a:cubicBezTo>
                  <a:cubicBezTo>
                    <a:pt x="3024" y="189"/>
                    <a:pt x="3023" y="190"/>
                    <a:pt x="3023" y="190"/>
                  </a:cubicBezTo>
                  <a:cubicBezTo>
                    <a:pt x="3023" y="191"/>
                    <a:pt x="3023" y="192"/>
                    <a:pt x="3023" y="193"/>
                  </a:cubicBezTo>
                  <a:cubicBezTo>
                    <a:pt x="3023" y="194"/>
                    <a:pt x="3023" y="196"/>
                    <a:pt x="3023" y="198"/>
                  </a:cubicBezTo>
                  <a:cubicBezTo>
                    <a:pt x="3022" y="200"/>
                    <a:pt x="3022" y="202"/>
                    <a:pt x="3021" y="203"/>
                  </a:cubicBezTo>
                  <a:cubicBezTo>
                    <a:pt x="3021" y="204"/>
                    <a:pt x="3021" y="205"/>
                    <a:pt x="3021" y="205"/>
                  </a:cubicBezTo>
                  <a:cubicBezTo>
                    <a:pt x="3021" y="208"/>
                    <a:pt x="3021" y="212"/>
                    <a:pt x="3018" y="214"/>
                  </a:cubicBezTo>
                  <a:cubicBezTo>
                    <a:pt x="3018" y="215"/>
                    <a:pt x="3018" y="215"/>
                    <a:pt x="3018" y="216"/>
                  </a:cubicBezTo>
                  <a:cubicBezTo>
                    <a:pt x="3018" y="219"/>
                    <a:pt x="3017" y="220"/>
                    <a:pt x="3015" y="222"/>
                  </a:cubicBezTo>
                  <a:cubicBezTo>
                    <a:pt x="3015" y="222"/>
                    <a:pt x="3014" y="222"/>
                    <a:pt x="3014" y="223"/>
                  </a:cubicBezTo>
                  <a:cubicBezTo>
                    <a:pt x="3014" y="223"/>
                    <a:pt x="3014" y="223"/>
                    <a:pt x="3014" y="223"/>
                  </a:cubicBezTo>
                  <a:cubicBezTo>
                    <a:pt x="3014" y="224"/>
                    <a:pt x="3014" y="224"/>
                    <a:pt x="3014" y="224"/>
                  </a:cubicBezTo>
                  <a:cubicBezTo>
                    <a:pt x="3014" y="228"/>
                    <a:pt x="3012" y="229"/>
                    <a:pt x="3010" y="231"/>
                  </a:cubicBezTo>
                  <a:cubicBezTo>
                    <a:pt x="3010" y="232"/>
                    <a:pt x="3010" y="234"/>
                    <a:pt x="3011" y="235"/>
                  </a:cubicBezTo>
                  <a:cubicBezTo>
                    <a:pt x="3012" y="243"/>
                    <a:pt x="3005" y="250"/>
                    <a:pt x="3001" y="254"/>
                  </a:cubicBezTo>
                  <a:cubicBezTo>
                    <a:pt x="3001" y="254"/>
                    <a:pt x="3001" y="254"/>
                    <a:pt x="3001" y="254"/>
                  </a:cubicBezTo>
                  <a:cubicBezTo>
                    <a:pt x="2999" y="256"/>
                    <a:pt x="2998" y="258"/>
                    <a:pt x="2998" y="262"/>
                  </a:cubicBezTo>
                  <a:cubicBezTo>
                    <a:pt x="2999" y="265"/>
                    <a:pt x="2999" y="269"/>
                    <a:pt x="2997" y="273"/>
                  </a:cubicBezTo>
                  <a:cubicBezTo>
                    <a:pt x="2996" y="276"/>
                    <a:pt x="2994" y="278"/>
                    <a:pt x="2992" y="280"/>
                  </a:cubicBezTo>
                  <a:cubicBezTo>
                    <a:pt x="2991" y="282"/>
                    <a:pt x="2989" y="284"/>
                    <a:pt x="2989" y="285"/>
                  </a:cubicBezTo>
                  <a:cubicBezTo>
                    <a:pt x="2987" y="288"/>
                    <a:pt x="2987" y="290"/>
                    <a:pt x="2987" y="292"/>
                  </a:cubicBezTo>
                  <a:cubicBezTo>
                    <a:pt x="2988" y="298"/>
                    <a:pt x="2984" y="302"/>
                    <a:pt x="2982" y="303"/>
                  </a:cubicBezTo>
                  <a:cubicBezTo>
                    <a:pt x="2983" y="303"/>
                    <a:pt x="2983" y="303"/>
                    <a:pt x="2984" y="303"/>
                  </a:cubicBezTo>
                  <a:cubicBezTo>
                    <a:pt x="2985" y="303"/>
                    <a:pt x="2986" y="303"/>
                    <a:pt x="2987" y="303"/>
                  </a:cubicBezTo>
                  <a:cubicBezTo>
                    <a:pt x="2988" y="303"/>
                    <a:pt x="2992" y="302"/>
                    <a:pt x="2994" y="305"/>
                  </a:cubicBezTo>
                  <a:cubicBezTo>
                    <a:pt x="2995" y="307"/>
                    <a:pt x="2994" y="310"/>
                    <a:pt x="2994" y="311"/>
                  </a:cubicBezTo>
                  <a:cubicBezTo>
                    <a:pt x="2993" y="312"/>
                    <a:pt x="2993" y="312"/>
                    <a:pt x="2993" y="312"/>
                  </a:cubicBezTo>
                  <a:cubicBezTo>
                    <a:pt x="2993" y="314"/>
                    <a:pt x="2993" y="314"/>
                    <a:pt x="2993" y="317"/>
                  </a:cubicBezTo>
                  <a:cubicBezTo>
                    <a:pt x="2995" y="323"/>
                    <a:pt x="2991" y="328"/>
                    <a:pt x="2989" y="331"/>
                  </a:cubicBezTo>
                  <a:cubicBezTo>
                    <a:pt x="2988" y="332"/>
                    <a:pt x="2986" y="333"/>
                    <a:pt x="2985" y="334"/>
                  </a:cubicBezTo>
                  <a:cubicBezTo>
                    <a:pt x="2983" y="336"/>
                    <a:pt x="2981" y="337"/>
                    <a:pt x="2981" y="339"/>
                  </a:cubicBezTo>
                  <a:cubicBezTo>
                    <a:pt x="2978" y="345"/>
                    <a:pt x="2974" y="345"/>
                    <a:pt x="2970" y="345"/>
                  </a:cubicBezTo>
                  <a:cubicBezTo>
                    <a:pt x="2968" y="344"/>
                    <a:pt x="2968" y="344"/>
                    <a:pt x="2968" y="344"/>
                  </a:cubicBezTo>
                  <a:cubicBezTo>
                    <a:pt x="2967" y="344"/>
                    <a:pt x="2965" y="344"/>
                    <a:pt x="2964" y="345"/>
                  </a:cubicBezTo>
                  <a:cubicBezTo>
                    <a:pt x="2963" y="347"/>
                    <a:pt x="2961" y="347"/>
                    <a:pt x="2958" y="347"/>
                  </a:cubicBezTo>
                  <a:cubicBezTo>
                    <a:pt x="2956" y="348"/>
                    <a:pt x="2954" y="348"/>
                    <a:pt x="2952" y="349"/>
                  </a:cubicBezTo>
                  <a:cubicBezTo>
                    <a:pt x="2948" y="350"/>
                    <a:pt x="2948" y="350"/>
                    <a:pt x="2947" y="352"/>
                  </a:cubicBezTo>
                  <a:cubicBezTo>
                    <a:pt x="2946" y="354"/>
                    <a:pt x="2946" y="355"/>
                    <a:pt x="2944" y="356"/>
                  </a:cubicBezTo>
                  <a:cubicBezTo>
                    <a:pt x="2944" y="357"/>
                    <a:pt x="2944" y="357"/>
                    <a:pt x="2944" y="357"/>
                  </a:cubicBezTo>
                  <a:cubicBezTo>
                    <a:pt x="2941" y="361"/>
                    <a:pt x="2935" y="368"/>
                    <a:pt x="2933" y="371"/>
                  </a:cubicBezTo>
                  <a:cubicBezTo>
                    <a:pt x="2933" y="372"/>
                    <a:pt x="2931" y="376"/>
                    <a:pt x="2919" y="380"/>
                  </a:cubicBezTo>
                  <a:cubicBezTo>
                    <a:pt x="2917" y="381"/>
                    <a:pt x="2917" y="381"/>
                    <a:pt x="2917" y="381"/>
                  </a:cubicBezTo>
                  <a:cubicBezTo>
                    <a:pt x="2917" y="380"/>
                    <a:pt x="2917" y="380"/>
                    <a:pt x="2917" y="380"/>
                  </a:cubicBezTo>
                  <a:cubicBezTo>
                    <a:pt x="2914" y="381"/>
                    <a:pt x="2911" y="382"/>
                    <a:pt x="2909" y="383"/>
                  </a:cubicBezTo>
                  <a:cubicBezTo>
                    <a:pt x="2904" y="387"/>
                    <a:pt x="2898" y="386"/>
                    <a:pt x="2893" y="380"/>
                  </a:cubicBezTo>
                  <a:cubicBezTo>
                    <a:pt x="2891" y="379"/>
                    <a:pt x="2885" y="379"/>
                    <a:pt x="2881" y="380"/>
                  </a:cubicBezTo>
                  <a:cubicBezTo>
                    <a:pt x="2879" y="380"/>
                    <a:pt x="2877" y="380"/>
                    <a:pt x="2876" y="380"/>
                  </a:cubicBezTo>
                  <a:cubicBezTo>
                    <a:pt x="2870" y="380"/>
                    <a:pt x="2859" y="375"/>
                    <a:pt x="2849" y="367"/>
                  </a:cubicBezTo>
                  <a:cubicBezTo>
                    <a:pt x="2846" y="365"/>
                    <a:pt x="2845" y="364"/>
                    <a:pt x="2845" y="364"/>
                  </a:cubicBezTo>
                  <a:cubicBezTo>
                    <a:pt x="2845" y="364"/>
                    <a:pt x="2845" y="365"/>
                    <a:pt x="2845" y="365"/>
                  </a:cubicBezTo>
                  <a:cubicBezTo>
                    <a:pt x="2844" y="365"/>
                    <a:pt x="2844" y="365"/>
                    <a:pt x="2844" y="365"/>
                  </a:cubicBezTo>
                  <a:cubicBezTo>
                    <a:pt x="2839" y="380"/>
                    <a:pt x="2824" y="419"/>
                    <a:pt x="2823" y="422"/>
                  </a:cubicBezTo>
                  <a:cubicBezTo>
                    <a:pt x="2822" y="427"/>
                    <a:pt x="2815" y="443"/>
                    <a:pt x="2813" y="448"/>
                  </a:cubicBezTo>
                  <a:cubicBezTo>
                    <a:pt x="2812" y="449"/>
                    <a:pt x="2812" y="449"/>
                    <a:pt x="2813" y="451"/>
                  </a:cubicBezTo>
                  <a:cubicBezTo>
                    <a:pt x="2813" y="453"/>
                    <a:pt x="2814" y="455"/>
                    <a:pt x="2814" y="457"/>
                  </a:cubicBezTo>
                  <a:cubicBezTo>
                    <a:pt x="2813" y="463"/>
                    <a:pt x="2803" y="474"/>
                    <a:pt x="2802" y="476"/>
                  </a:cubicBezTo>
                  <a:cubicBezTo>
                    <a:pt x="2801" y="476"/>
                    <a:pt x="2800" y="479"/>
                    <a:pt x="2800" y="481"/>
                  </a:cubicBezTo>
                  <a:cubicBezTo>
                    <a:pt x="2800" y="484"/>
                    <a:pt x="2801" y="495"/>
                    <a:pt x="2801" y="498"/>
                  </a:cubicBezTo>
                  <a:cubicBezTo>
                    <a:pt x="2801" y="504"/>
                    <a:pt x="2797" y="508"/>
                    <a:pt x="2791" y="511"/>
                  </a:cubicBezTo>
                  <a:cubicBezTo>
                    <a:pt x="2789" y="512"/>
                    <a:pt x="2788" y="513"/>
                    <a:pt x="2788" y="514"/>
                  </a:cubicBezTo>
                  <a:cubicBezTo>
                    <a:pt x="2787" y="517"/>
                    <a:pt x="2787" y="525"/>
                    <a:pt x="2787" y="530"/>
                  </a:cubicBezTo>
                  <a:cubicBezTo>
                    <a:pt x="2787" y="532"/>
                    <a:pt x="2787" y="534"/>
                    <a:pt x="2787" y="534"/>
                  </a:cubicBezTo>
                  <a:cubicBezTo>
                    <a:pt x="2788" y="534"/>
                    <a:pt x="2788" y="534"/>
                    <a:pt x="2788" y="534"/>
                  </a:cubicBezTo>
                  <a:cubicBezTo>
                    <a:pt x="2788" y="535"/>
                    <a:pt x="2788" y="535"/>
                    <a:pt x="2788" y="535"/>
                  </a:cubicBezTo>
                  <a:cubicBezTo>
                    <a:pt x="2791" y="538"/>
                    <a:pt x="2800" y="547"/>
                    <a:pt x="2802" y="549"/>
                  </a:cubicBezTo>
                  <a:cubicBezTo>
                    <a:pt x="2803" y="550"/>
                    <a:pt x="2803" y="550"/>
                    <a:pt x="2803" y="550"/>
                  </a:cubicBezTo>
                  <a:cubicBezTo>
                    <a:pt x="2804" y="551"/>
                    <a:pt x="2806" y="552"/>
                    <a:pt x="2807" y="553"/>
                  </a:cubicBezTo>
                  <a:cubicBezTo>
                    <a:pt x="2808" y="551"/>
                    <a:pt x="2811" y="547"/>
                    <a:pt x="2812" y="545"/>
                  </a:cubicBezTo>
                  <a:cubicBezTo>
                    <a:pt x="2813" y="543"/>
                    <a:pt x="2815" y="541"/>
                    <a:pt x="2816" y="539"/>
                  </a:cubicBezTo>
                  <a:cubicBezTo>
                    <a:pt x="2819" y="534"/>
                    <a:pt x="2825" y="535"/>
                    <a:pt x="2830" y="536"/>
                  </a:cubicBezTo>
                  <a:cubicBezTo>
                    <a:pt x="2832" y="536"/>
                    <a:pt x="2834" y="536"/>
                    <a:pt x="2836" y="536"/>
                  </a:cubicBezTo>
                  <a:cubicBezTo>
                    <a:pt x="2843" y="536"/>
                    <a:pt x="2843" y="536"/>
                    <a:pt x="2845" y="535"/>
                  </a:cubicBezTo>
                  <a:cubicBezTo>
                    <a:pt x="2845" y="534"/>
                    <a:pt x="2845" y="534"/>
                    <a:pt x="2845" y="534"/>
                  </a:cubicBezTo>
                  <a:cubicBezTo>
                    <a:pt x="2849" y="531"/>
                    <a:pt x="2855" y="531"/>
                    <a:pt x="2855" y="531"/>
                  </a:cubicBezTo>
                  <a:cubicBezTo>
                    <a:pt x="2856" y="531"/>
                    <a:pt x="2856" y="531"/>
                    <a:pt x="2856" y="531"/>
                  </a:cubicBezTo>
                  <a:cubicBezTo>
                    <a:pt x="2858" y="532"/>
                    <a:pt x="2862" y="533"/>
                    <a:pt x="2865" y="533"/>
                  </a:cubicBezTo>
                  <a:cubicBezTo>
                    <a:pt x="2870" y="532"/>
                    <a:pt x="2872" y="534"/>
                    <a:pt x="2874" y="536"/>
                  </a:cubicBezTo>
                  <a:cubicBezTo>
                    <a:pt x="2875" y="537"/>
                    <a:pt x="2875" y="537"/>
                    <a:pt x="2875" y="537"/>
                  </a:cubicBezTo>
                  <a:cubicBezTo>
                    <a:pt x="2876" y="537"/>
                    <a:pt x="2877" y="538"/>
                    <a:pt x="2879" y="539"/>
                  </a:cubicBezTo>
                  <a:cubicBezTo>
                    <a:pt x="2882" y="541"/>
                    <a:pt x="2887" y="543"/>
                    <a:pt x="2889" y="546"/>
                  </a:cubicBezTo>
                  <a:cubicBezTo>
                    <a:pt x="2891" y="549"/>
                    <a:pt x="2893" y="550"/>
                    <a:pt x="2894" y="550"/>
                  </a:cubicBezTo>
                  <a:cubicBezTo>
                    <a:pt x="2896" y="549"/>
                    <a:pt x="2899" y="545"/>
                    <a:pt x="2901" y="541"/>
                  </a:cubicBezTo>
                  <a:cubicBezTo>
                    <a:pt x="2904" y="537"/>
                    <a:pt x="2912" y="524"/>
                    <a:pt x="2915" y="519"/>
                  </a:cubicBezTo>
                  <a:cubicBezTo>
                    <a:pt x="2919" y="514"/>
                    <a:pt x="2923" y="516"/>
                    <a:pt x="2925" y="516"/>
                  </a:cubicBezTo>
                  <a:cubicBezTo>
                    <a:pt x="2926" y="517"/>
                    <a:pt x="2927" y="517"/>
                    <a:pt x="2928" y="516"/>
                  </a:cubicBezTo>
                  <a:cubicBezTo>
                    <a:pt x="2932" y="514"/>
                    <a:pt x="2938" y="512"/>
                    <a:pt x="2943" y="514"/>
                  </a:cubicBezTo>
                  <a:cubicBezTo>
                    <a:pt x="2944" y="515"/>
                    <a:pt x="2946" y="515"/>
                    <a:pt x="2954" y="515"/>
                  </a:cubicBezTo>
                  <a:cubicBezTo>
                    <a:pt x="2955" y="515"/>
                    <a:pt x="2956" y="516"/>
                    <a:pt x="2957" y="516"/>
                  </a:cubicBezTo>
                  <a:cubicBezTo>
                    <a:pt x="2957" y="516"/>
                    <a:pt x="2958" y="516"/>
                    <a:pt x="2958" y="516"/>
                  </a:cubicBezTo>
                  <a:cubicBezTo>
                    <a:pt x="2961" y="516"/>
                    <a:pt x="2963" y="516"/>
                    <a:pt x="2965" y="518"/>
                  </a:cubicBezTo>
                  <a:cubicBezTo>
                    <a:pt x="2967" y="520"/>
                    <a:pt x="2969" y="523"/>
                    <a:pt x="2969" y="526"/>
                  </a:cubicBezTo>
                  <a:cubicBezTo>
                    <a:pt x="2970" y="527"/>
                    <a:pt x="2975" y="534"/>
                    <a:pt x="2978" y="536"/>
                  </a:cubicBezTo>
                  <a:cubicBezTo>
                    <a:pt x="2979" y="537"/>
                    <a:pt x="2985" y="539"/>
                    <a:pt x="2988" y="540"/>
                  </a:cubicBezTo>
                  <a:cubicBezTo>
                    <a:pt x="2993" y="541"/>
                    <a:pt x="2996" y="542"/>
                    <a:pt x="2998" y="543"/>
                  </a:cubicBezTo>
                  <a:cubicBezTo>
                    <a:pt x="3002" y="545"/>
                    <a:pt x="3003" y="549"/>
                    <a:pt x="3004" y="551"/>
                  </a:cubicBezTo>
                  <a:cubicBezTo>
                    <a:pt x="3004" y="551"/>
                    <a:pt x="3004" y="552"/>
                    <a:pt x="3004" y="552"/>
                  </a:cubicBezTo>
                  <a:cubicBezTo>
                    <a:pt x="3004" y="552"/>
                    <a:pt x="3006" y="554"/>
                    <a:pt x="3007" y="555"/>
                  </a:cubicBezTo>
                  <a:cubicBezTo>
                    <a:pt x="3010" y="558"/>
                    <a:pt x="3012" y="559"/>
                    <a:pt x="3013" y="561"/>
                  </a:cubicBezTo>
                  <a:cubicBezTo>
                    <a:pt x="3014" y="562"/>
                    <a:pt x="3014" y="562"/>
                    <a:pt x="3015" y="562"/>
                  </a:cubicBezTo>
                  <a:cubicBezTo>
                    <a:pt x="3016" y="562"/>
                    <a:pt x="3018" y="563"/>
                    <a:pt x="3033" y="576"/>
                  </a:cubicBezTo>
                  <a:cubicBezTo>
                    <a:pt x="3041" y="583"/>
                    <a:pt x="3043" y="587"/>
                    <a:pt x="3044" y="592"/>
                  </a:cubicBezTo>
                  <a:cubicBezTo>
                    <a:pt x="3044" y="594"/>
                    <a:pt x="3044" y="596"/>
                    <a:pt x="3048" y="600"/>
                  </a:cubicBezTo>
                  <a:cubicBezTo>
                    <a:pt x="3048" y="600"/>
                    <a:pt x="3048" y="601"/>
                    <a:pt x="3049" y="601"/>
                  </a:cubicBezTo>
                  <a:cubicBezTo>
                    <a:pt x="3051" y="603"/>
                    <a:pt x="3055" y="608"/>
                    <a:pt x="3056" y="615"/>
                  </a:cubicBezTo>
                  <a:cubicBezTo>
                    <a:pt x="3056" y="622"/>
                    <a:pt x="3055" y="625"/>
                    <a:pt x="3051" y="627"/>
                  </a:cubicBezTo>
                  <a:cubicBezTo>
                    <a:pt x="3050" y="627"/>
                    <a:pt x="3050" y="627"/>
                    <a:pt x="3050" y="627"/>
                  </a:cubicBezTo>
                  <a:cubicBezTo>
                    <a:pt x="3049" y="628"/>
                    <a:pt x="3049" y="628"/>
                    <a:pt x="3049" y="628"/>
                  </a:cubicBezTo>
                  <a:cubicBezTo>
                    <a:pt x="3048" y="628"/>
                    <a:pt x="3048" y="628"/>
                    <a:pt x="3048" y="628"/>
                  </a:cubicBezTo>
                  <a:cubicBezTo>
                    <a:pt x="3048" y="628"/>
                    <a:pt x="3048" y="628"/>
                    <a:pt x="3048" y="629"/>
                  </a:cubicBezTo>
                  <a:cubicBezTo>
                    <a:pt x="3046" y="632"/>
                    <a:pt x="3044" y="634"/>
                    <a:pt x="3041" y="636"/>
                  </a:cubicBezTo>
                  <a:cubicBezTo>
                    <a:pt x="3041" y="636"/>
                    <a:pt x="3040" y="636"/>
                    <a:pt x="3040" y="637"/>
                  </a:cubicBezTo>
                  <a:cubicBezTo>
                    <a:pt x="3037" y="639"/>
                    <a:pt x="3034" y="641"/>
                    <a:pt x="3028" y="640"/>
                  </a:cubicBezTo>
                  <a:cubicBezTo>
                    <a:pt x="3022" y="639"/>
                    <a:pt x="3021" y="640"/>
                    <a:pt x="3020" y="641"/>
                  </a:cubicBezTo>
                  <a:cubicBezTo>
                    <a:pt x="3017" y="642"/>
                    <a:pt x="3014" y="642"/>
                    <a:pt x="3009" y="641"/>
                  </a:cubicBezTo>
                  <a:cubicBezTo>
                    <a:pt x="3008" y="641"/>
                    <a:pt x="3008" y="641"/>
                    <a:pt x="3008" y="641"/>
                  </a:cubicBezTo>
                  <a:cubicBezTo>
                    <a:pt x="3005" y="640"/>
                    <a:pt x="3001" y="638"/>
                    <a:pt x="2999" y="634"/>
                  </a:cubicBezTo>
                  <a:cubicBezTo>
                    <a:pt x="2999" y="634"/>
                    <a:pt x="2999" y="634"/>
                    <a:pt x="2999" y="634"/>
                  </a:cubicBezTo>
                  <a:cubicBezTo>
                    <a:pt x="2995" y="635"/>
                    <a:pt x="2993" y="634"/>
                    <a:pt x="2991" y="631"/>
                  </a:cubicBezTo>
                  <a:cubicBezTo>
                    <a:pt x="2991" y="632"/>
                    <a:pt x="2990" y="633"/>
                    <a:pt x="2990" y="633"/>
                  </a:cubicBezTo>
                  <a:cubicBezTo>
                    <a:pt x="2989" y="637"/>
                    <a:pt x="2986" y="639"/>
                    <a:pt x="2982" y="637"/>
                  </a:cubicBezTo>
                  <a:cubicBezTo>
                    <a:pt x="2982" y="637"/>
                    <a:pt x="2982" y="637"/>
                    <a:pt x="2981" y="637"/>
                  </a:cubicBezTo>
                  <a:cubicBezTo>
                    <a:pt x="2980" y="637"/>
                    <a:pt x="2976" y="637"/>
                    <a:pt x="2975" y="638"/>
                  </a:cubicBezTo>
                  <a:cubicBezTo>
                    <a:pt x="2971" y="639"/>
                    <a:pt x="2968" y="638"/>
                    <a:pt x="2964" y="636"/>
                  </a:cubicBezTo>
                  <a:cubicBezTo>
                    <a:pt x="2962" y="635"/>
                    <a:pt x="2962" y="636"/>
                    <a:pt x="2961" y="636"/>
                  </a:cubicBezTo>
                  <a:cubicBezTo>
                    <a:pt x="2959" y="638"/>
                    <a:pt x="2956" y="639"/>
                    <a:pt x="2955" y="639"/>
                  </a:cubicBezTo>
                  <a:cubicBezTo>
                    <a:pt x="2954" y="639"/>
                    <a:pt x="2953" y="639"/>
                    <a:pt x="2953" y="639"/>
                  </a:cubicBezTo>
                  <a:cubicBezTo>
                    <a:pt x="2952" y="640"/>
                    <a:pt x="2952" y="640"/>
                    <a:pt x="2952" y="640"/>
                  </a:cubicBezTo>
                  <a:cubicBezTo>
                    <a:pt x="2950" y="641"/>
                    <a:pt x="2949" y="643"/>
                    <a:pt x="2946" y="644"/>
                  </a:cubicBezTo>
                  <a:cubicBezTo>
                    <a:pt x="2944" y="644"/>
                    <a:pt x="2940" y="647"/>
                    <a:pt x="2936" y="651"/>
                  </a:cubicBezTo>
                  <a:cubicBezTo>
                    <a:pt x="2931" y="658"/>
                    <a:pt x="2926" y="658"/>
                    <a:pt x="2923" y="656"/>
                  </a:cubicBezTo>
                  <a:cubicBezTo>
                    <a:pt x="2922" y="656"/>
                    <a:pt x="2921" y="655"/>
                    <a:pt x="2919" y="654"/>
                  </a:cubicBezTo>
                  <a:cubicBezTo>
                    <a:pt x="2918" y="653"/>
                    <a:pt x="2916" y="652"/>
                    <a:pt x="2913" y="651"/>
                  </a:cubicBezTo>
                  <a:cubicBezTo>
                    <a:pt x="2913" y="651"/>
                    <a:pt x="2913" y="650"/>
                    <a:pt x="2912" y="651"/>
                  </a:cubicBezTo>
                  <a:cubicBezTo>
                    <a:pt x="2912" y="651"/>
                    <a:pt x="2911" y="652"/>
                    <a:pt x="2910" y="655"/>
                  </a:cubicBezTo>
                  <a:cubicBezTo>
                    <a:pt x="2909" y="657"/>
                    <a:pt x="2909" y="658"/>
                    <a:pt x="2909" y="661"/>
                  </a:cubicBezTo>
                  <a:cubicBezTo>
                    <a:pt x="2909" y="662"/>
                    <a:pt x="2909" y="663"/>
                    <a:pt x="2909" y="664"/>
                  </a:cubicBezTo>
                  <a:cubicBezTo>
                    <a:pt x="2908" y="670"/>
                    <a:pt x="2905" y="672"/>
                    <a:pt x="2902" y="672"/>
                  </a:cubicBezTo>
                  <a:cubicBezTo>
                    <a:pt x="2901" y="673"/>
                    <a:pt x="2901" y="673"/>
                    <a:pt x="2900" y="673"/>
                  </a:cubicBezTo>
                  <a:cubicBezTo>
                    <a:pt x="2896" y="675"/>
                    <a:pt x="2891" y="674"/>
                    <a:pt x="2885" y="674"/>
                  </a:cubicBezTo>
                  <a:cubicBezTo>
                    <a:pt x="2884" y="674"/>
                    <a:pt x="2883" y="674"/>
                    <a:pt x="2883" y="674"/>
                  </a:cubicBezTo>
                  <a:cubicBezTo>
                    <a:pt x="2881" y="674"/>
                    <a:pt x="2880" y="673"/>
                    <a:pt x="2879" y="673"/>
                  </a:cubicBezTo>
                  <a:cubicBezTo>
                    <a:pt x="2878" y="673"/>
                    <a:pt x="2877" y="672"/>
                    <a:pt x="2876" y="673"/>
                  </a:cubicBezTo>
                  <a:cubicBezTo>
                    <a:pt x="2876" y="673"/>
                    <a:pt x="2875" y="673"/>
                    <a:pt x="2875" y="673"/>
                  </a:cubicBezTo>
                  <a:cubicBezTo>
                    <a:pt x="2873" y="674"/>
                    <a:pt x="2870" y="676"/>
                    <a:pt x="2866" y="677"/>
                  </a:cubicBezTo>
                  <a:cubicBezTo>
                    <a:pt x="2860" y="679"/>
                    <a:pt x="2859" y="681"/>
                    <a:pt x="2857" y="684"/>
                  </a:cubicBezTo>
                  <a:cubicBezTo>
                    <a:pt x="2855" y="688"/>
                    <a:pt x="2848" y="702"/>
                    <a:pt x="2844" y="707"/>
                  </a:cubicBezTo>
                  <a:cubicBezTo>
                    <a:pt x="2841" y="711"/>
                    <a:pt x="2842" y="712"/>
                    <a:pt x="2842" y="715"/>
                  </a:cubicBezTo>
                  <a:cubicBezTo>
                    <a:pt x="2843" y="718"/>
                    <a:pt x="2844" y="722"/>
                    <a:pt x="2843" y="727"/>
                  </a:cubicBezTo>
                  <a:cubicBezTo>
                    <a:pt x="2842" y="731"/>
                    <a:pt x="2839" y="737"/>
                    <a:pt x="2828" y="739"/>
                  </a:cubicBezTo>
                  <a:cubicBezTo>
                    <a:pt x="2826" y="739"/>
                    <a:pt x="2825" y="739"/>
                    <a:pt x="2825" y="739"/>
                  </a:cubicBezTo>
                  <a:cubicBezTo>
                    <a:pt x="2825" y="740"/>
                    <a:pt x="2825" y="740"/>
                    <a:pt x="2824" y="740"/>
                  </a:cubicBezTo>
                  <a:cubicBezTo>
                    <a:pt x="2824" y="742"/>
                    <a:pt x="2823" y="743"/>
                    <a:pt x="2820" y="746"/>
                  </a:cubicBezTo>
                  <a:cubicBezTo>
                    <a:pt x="2814" y="753"/>
                    <a:pt x="2805" y="759"/>
                    <a:pt x="2802" y="761"/>
                  </a:cubicBezTo>
                  <a:cubicBezTo>
                    <a:pt x="2800" y="762"/>
                    <a:pt x="2798" y="763"/>
                    <a:pt x="2795" y="763"/>
                  </a:cubicBezTo>
                  <a:cubicBezTo>
                    <a:pt x="2794" y="764"/>
                    <a:pt x="2793" y="765"/>
                    <a:pt x="2791" y="765"/>
                  </a:cubicBezTo>
                  <a:cubicBezTo>
                    <a:pt x="2787" y="767"/>
                    <a:pt x="2780" y="767"/>
                    <a:pt x="2775" y="767"/>
                  </a:cubicBezTo>
                  <a:cubicBezTo>
                    <a:pt x="2768" y="767"/>
                    <a:pt x="2766" y="768"/>
                    <a:pt x="2766" y="768"/>
                  </a:cubicBezTo>
                  <a:cubicBezTo>
                    <a:pt x="2763" y="770"/>
                    <a:pt x="2760" y="769"/>
                    <a:pt x="2756" y="768"/>
                  </a:cubicBezTo>
                  <a:cubicBezTo>
                    <a:pt x="2754" y="768"/>
                    <a:pt x="2752" y="767"/>
                    <a:pt x="2751" y="767"/>
                  </a:cubicBezTo>
                  <a:cubicBezTo>
                    <a:pt x="2748" y="766"/>
                    <a:pt x="2745" y="765"/>
                    <a:pt x="2743" y="765"/>
                  </a:cubicBezTo>
                  <a:cubicBezTo>
                    <a:pt x="2740" y="766"/>
                    <a:pt x="2738" y="769"/>
                    <a:pt x="2737" y="773"/>
                  </a:cubicBezTo>
                  <a:cubicBezTo>
                    <a:pt x="2737" y="779"/>
                    <a:pt x="2734" y="785"/>
                    <a:pt x="2731" y="788"/>
                  </a:cubicBezTo>
                  <a:cubicBezTo>
                    <a:pt x="2729" y="789"/>
                    <a:pt x="2718" y="801"/>
                    <a:pt x="2715" y="805"/>
                  </a:cubicBezTo>
                  <a:cubicBezTo>
                    <a:pt x="2712" y="810"/>
                    <a:pt x="2706" y="811"/>
                    <a:pt x="2702" y="812"/>
                  </a:cubicBezTo>
                  <a:cubicBezTo>
                    <a:pt x="2701" y="812"/>
                    <a:pt x="2700" y="813"/>
                    <a:pt x="2700" y="813"/>
                  </a:cubicBezTo>
                  <a:cubicBezTo>
                    <a:pt x="2698" y="813"/>
                    <a:pt x="2692" y="818"/>
                    <a:pt x="2690" y="822"/>
                  </a:cubicBezTo>
                  <a:cubicBezTo>
                    <a:pt x="2686" y="829"/>
                    <a:pt x="2678" y="830"/>
                    <a:pt x="2673" y="828"/>
                  </a:cubicBezTo>
                  <a:cubicBezTo>
                    <a:pt x="2672" y="828"/>
                    <a:pt x="2671" y="827"/>
                    <a:pt x="2670" y="827"/>
                  </a:cubicBezTo>
                  <a:cubicBezTo>
                    <a:pt x="2669" y="826"/>
                    <a:pt x="2668" y="825"/>
                    <a:pt x="2664" y="825"/>
                  </a:cubicBezTo>
                  <a:cubicBezTo>
                    <a:pt x="2660" y="825"/>
                    <a:pt x="2657" y="825"/>
                    <a:pt x="2654" y="825"/>
                  </a:cubicBezTo>
                  <a:cubicBezTo>
                    <a:pt x="2651" y="825"/>
                    <a:pt x="2648" y="826"/>
                    <a:pt x="2643" y="825"/>
                  </a:cubicBezTo>
                  <a:cubicBezTo>
                    <a:pt x="2635" y="825"/>
                    <a:pt x="2627" y="823"/>
                    <a:pt x="2621" y="821"/>
                  </a:cubicBezTo>
                  <a:cubicBezTo>
                    <a:pt x="2618" y="820"/>
                    <a:pt x="2613" y="816"/>
                    <a:pt x="2606" y="810"/>
                  </a:cubicBezTo>
                  <a:cubicBezTo>
                    <a:pt x="2603" y="808"/>
                    <a:pt x="2600" y="806"/>
                    <a:pt x="2598" y="805"/>
                  </a:cubicBezTo>
                  <a:cubicBezTo>
                    <a:pt x="2597" y="804"/>
                    <a:pt x="2596" y="804"/>
                    <a:pt x="2592" y="804"/>
                  </a:cubicBezTo>
                  <a:cubicBezTo>
                    <a:pt x="2590" y="804"/>
                    <a:pt x="2588" y="805"/>
                    <a:pt x="2586" y="805"/>
                  </a:cubicBezTo>
                  <a:cubicBezTo>
                    <a:pt x="2583" y="805"/>
                    <a:pt x="2580" y="804"/>
                    <a:pt x="2578" y="804"/>
                  </a:cubicBezTo>
                  <a:cubicBezTo>
                    <a:pt x="2576" y="804"/>
                    <a:pt x="2574" y="804"/>
                    <a:pt x="2573" y="804"/>
                  </a:cubicBezTo>
                  <a:cubicBezTo>
                    <a:pt x="2572" y="805"/>
                    <a:pt x="2565" y="810"/>
                    <a:pt x="2561" y="814"/>
                  </a:cubicBezTo>
                  <a:cubicBezTo>
                    <a:pt x="2559" y="816"/>
                    <a:pt x="2558" y="819"/>
                    <a:pt x="2557" y="825"/>
                  </a:cubicBezTo>
                  <a:cubicBezTo>
                    <a:pt x="2556" y="826"/>
                    <a:pt x="2556" y="828"/>
                    <a:pt x="2555" y="830"/>
                  </a:cubicBezTo>
                  <a:cubicBezTo>
                    <a:pt x="2553" y="837"/>
                    <a:pt x="2553" y="843"/>
                    <a:pt x="2552" y="846"/>
                  </a:cubicBezTo>
                  <a:cubicBezTo>
                    <a:pt x="2552" y="847"/>
                    <a:pt x="2552" y="847"/>
                    <a:pt x="2552" y="847"/>
                  </a:cubicBezTo>
                  <a:cubicBezTo>
                    <a:pt x="2552" y="851"/>
                    <a:pt x="2549" y="859"/>
                    <a:pt x="2545" y="864"/>
                  </a:cubicBezTo>
                  <a:cubicBezTo>
                    <a:pt x="2545" y="864"/>
                    <a:pt x="2545" y="865"/>
                    <a:pt x="2547" y="867"/>
                  </a:cubicBezTo>
                  <a:cubicBezTo>
                    <a:pt x="2548" y="868"/>
                    <a:pt x="2548" y="869"/>
                    <a:pt x="2549" y="870"/>
                  </a:cubicBezTo>
                  <a:cubicBezTo>
                    <a:pt x="2552" y="874"/>
                    <a:pt x="2552" y="876"/>
                    <a:pt x="2552" y="880"/>
                  </a:cubicBezTo>
                  <a:cubicBezTo>
                    <a:pt x="2552" y="880"/>
                    <a:pt x="2552" y="880"/>
                    <a:pt x="2552" y="880"/>
                  </a:cubicBezTo>
                  <a:cubicBezTo>
                    <a:pt x="2552" y="880"/>
                    <a:pt x="2552" y="880"/>
                    <a:pt x="2552" y="881"/>
                  </a:cubicBezTo>
                  <a:cubicBezTo>
                    <a:pt x="2553" y="881"/>
                    <a:pt x="2555" y="883"/>
                    <a:pt x="2555" y="886"/>
                  </a:cubicBezTo>
                  <a:cubicBezTo>
                    <a:pt x="2555" y="887"/>
                    <a:pt x="2557" y="889"/>
                    <a:pt x="2560" y="891"/>
                  </a:cubicBezTo>
                  <a:cubicBezTo>
                    <a:pt x="2566" y="895"/>
                    <a:pt x="2570" y="900"/>
                    <a:pt x="2572" y="902"/>
                  </a:cubicBezTo>
                  <a:cubicBezTo>
                    <a:pt x="2576" y="906"/>
                    <a:pt x="2578" y="910"/>
                    <a:pt x="2578" y="917"/>
                  </a:cubicBezTo>
                  <a:cubicBezTo>
                    <a:pt x="2578" y="924"/>
                    <a:pt x="2576" y="926"/>
                    <a:pt x="2574" y="927"/>
                  </a:cubicBezTo>
                  <a:cubicBezTo>
                    <a:pt x="2573" y="928"/>
                    <a:pt x="2573" y="928"/>
                    <a:pt x="2573" y="928"/>
                  </a:cubicBezTo>
                  <a:cubicBezTo>
                    <a:pt x="2573" y="928"/>
                    <a:pt x="2572" y="929"/>
                    <a:pt x="2571" y="929"/>
                  </a:cubicBezTo>
                  <a:cubicBezTo>
                    <a:pt x="2570" y="930"/>
                    <a:pt x="2570" y="930"/>
                    <a:pt x="2568" y="932"/>
                  </a:cubicBezTo>
                  <a:cubicBezTo>
                    <a:pt x="2567" y="933"/>
                    <a:pt x="2567" y="934"/>
                    <a:pt x="2566" y="934"/>
                  </a:cubicBezTo>
                  <a:cubicBezTo>
                    <a:pt x="2565" y="936"/>
                    <a:pt x="2564" y="936"/>
                    <a:pt x="2562" y="941"/>
                  </a:cubicBezTo>
                  <a:cubicBezTo>
                    <a:pt x="2558" y="949"/>
                    <a:pt x="2551" y="947"/>
                    <a:pt x="2547" y="947"/>
                  </a:cubicBezTo>
                  <a:cubicBezTo>
                    <a:pt x="2546" y="947"/>
                    <a:pt x="2545" y="946"/>
                    <a:pt x="2545" y="946"/>
                  </a:cubicBezTo>
                  <a:cubicBezTo>
                    <a:pt x="2544" y="947"/>
                    <a:pt x="2544" y="947"/>
                    <a:pt x="2543" y="947"/>
                  </a:cubicBezTo>
                  <a:cubicBezTo>
                    <a:pt x="2542" y="948"/>
                    <a:pt x="2541" y="949"/>
                    <a:pt x="2539" y="950"/>
                  </a:cubicBezTo>
                  <a:cubicBezTo>
                    <a:pt x="2535" y="953"/>
                    <a:pt x="2531" y="956"/>
                    <a:pt x="2523" y="958"/>
                  </a:cubicBezTo>
                  <a:cubicBezTo>
                    <a:pt x="2518" y="958"/>
                    <a:pt x="2515" y="963"/>
                    <a:pt x="2513" y="966"/>
                  </a:cubicBezTo>
                  <a:cubicBezTo>
                    <a:pt x="2512" y="968"/>
                    <a:pt x="2511" y="969"/>
                    <a:pt x="2509" y="971"/>
                  </a:cubicBezTo>
                  <a:cubicBezTo>
                    <a:pt x="2507" y="974"/>
                    <a:pt x="2503" y="977"/>
                    <a:pt x="2501" y="984"/>
                  </a:cubicBezTo>
                  <a:cubicBezTo>
                    <a:pt x="2496" y="995"/>
                    <a:pt x="2485" y="1006"/>
                    <a:pt x="2482" y="1009"/>
                  </a:cubicBezTo>
                  <a:cubicBezTo>
                    <a:pt x="2481" y="1010"/>
                    <a:pt x="2480" y="1011"/>
                    <a:pt x="2480" y="1012"/>
                  </a:cubicBezTo>
                  <a:cubicBezTo>
                    <a:pt x="2478" y="1013"/>
                    <a:pt x="2477" y="1015"/>
                    <a:pt x="2474" y="1016"/>
                  </a:cubicBezTo>
                  <a:cubicBezTo>
                    <a:pt x="2473" y="1016"/>
                    <a:pt x="2473" y="1016"/>
                    <a:pt x="2472" y="1017"/>
                  </a:cubicBezTo>
                  <a:cubicBezTo>
                    <a:pt x="2471" y="1017"/>
                    <a:pt x="2471" y="1017"/>
                    <a:pt x="2468" y="1019"/>
                  </a:cubicBezTo>
                  <a:cubicBezTo>
                    <a:pt x="2464" y="1024"/>
                    <a:pt x="2455" y="1026"/>
                    <a:pt x="2444" y="1026"/>
                  </a:cubicBezTo>
                  <a:cubicBezTo>
                    <a:pt x="2438" y="1026"/>
                    <a:pt x="2438" y="1026"/>
                    <a:pt x="2436" y="1030"/>
                  </a:cubicBezTo>
                  <a:cubicBezTo>
                    <a:pt x="2435" y="1031"/>
                    <a:pt x="2434" y="1033"/>
                    <a:pt x="2432" y="1035"/>
                  </a:cubicBezTo>
                  <a:cubicBezTo>
                    <a:pt x="2425" y="1043"/>
                    <a:pt x="2419" y="1044"/>
                    <a:pt x="2415" y="1045"/>
                  </a:cubicBezTo>
                  <a:cubicBezTo>
                    <a:pt x="2414" y="1045"/>
                    <a:pt x="2413" y="1045"/>
                    <a:pt x="2413" y="1045"/>
                  </a:cubicBezTo>
                  <a:cubicBezTo>
                    <a:pt x="2410" y="1046"/>
                    <a:pt x="2405" y="1046"/>
                    <a:pt x="2399" y="1046"/>
                  </a:cubicBezTo>
                  <a:cubicBezTo>
                    <a:pt x="2398" y="1046"/>
                    <a:pt x="2397" y="1046"/>
                    <a:pt x="2396" y="1046"/>
                  </a:cubicBezTo>
                  <a:cubicBezTo>
                    <a:pt x="2394" y="1046"/>
                    <a:pt x="2392" y="1046"/>
                    <a:pt x="2391" y="1045"/>
                  </a:cubicBezTo>
                  <a:cubicBezTo>
                    <a:pt x="2390" y="1045"/>
                    <a:pt x="2387" y="1045"/>
                    <a:pt x="2387" y="1045"/>
                  </a:cubicBezTo>
                  <a:cubicBezTo>
                    <a:pt x="2383" y="1048"/>
                    <a:pt x="2375" y="1050"/>
                    <a:pt x="2372" y="1048"/>
                  </a:cubicBezTo>
                  <a:cubicBezTo>
                    <a:pt x="2370" y="1047"/>
                    <a:pt x="2362" y="1045"/>
                    <a:pt x="2359" y="1045"/>
                  </a:cubicBezTo>
                  <a:cubicBezTo>
                    <a:pt x="2358" y="1045"/>
                    <a:pt x="2353" y="1044"/>
                    <a:pt x="2348" y="1044"/>
                  </a:cubicBezTo>
                  <a:cubicBezTo>
                    <a:pt x="2343" y="1044"/>
                    <a:pt x="2338" y="1044"/>
                    <a:pt x="2337" y="1044"/>
                  </a:cubicBezTo>
                  <a:cubicBezTo>
                    <a:pt x="2333" y="1043"/>
                    <a:pt x="2328" y="1044"/>
                    <a:pt x="2326" y="1046"/>
                  </a:cubicBezTo>
                  <a:cubicBezTo>
                    <a:pt x="2322" y="1050"/>
                    <a:pt x="2317" y="1050"/>
                    <a:pt x="2312" y="1050"/>
                  </a:cubicBezTo>
                  <a:cubicBezTo>
                    <a:pt x="2311" y="1050"/>
                    <a:pt x="2309" y="1050"/>
                    <a:pt x="2308" y="1050"/>
                  </a:cubicBezTo>
                  <a:cubicBezTo>
                    <a:pt x="2303" y="1052"/>
                    <a:pt x="2291" y="1050"/>
                    <a:pt x="2287" y="1046"/>
                  </a:cubicBezTo>
                  <a:cubicBezTo>
                    <a:pt x="2287" y="1046"/>
                    <a:pt x="2284" y="1045"/>
                    <a:pt x="2280" y="1045"/>
                  </a:cubicBezTo>
                  <a:cubicBezTo>
                    <a:pt x="2279" y="1045"/>
                    <a:pt x="2276" y="1047"/>
                    <a:pt x="2273" y="1051"/>
                  </a:cubicBezTo>
                  <a:cubicBezTo>
                    <a:pt x="2270" y="1056"/>
                    <a:pt x="2264" y="1056"/>
                    <a:pt x="2259" y="1056"/>
                  </a:cubicBezTo>
                  <a:cubicBezTo>
                    <a:pt x="2258" y="1056"/>
                    <a:pt x="2256" y="1056"/>
                    <a:pt x="2255" y="1056"/>
                  </a:cubicBezTo>
                  <a:cubicBezTo>
                    <a:pt x="2251" y="1057"/>
                    <a:pt x="2235" y="1062"/>
                    <a:pt x="2226" y="1064"/>
                  </a:cubicBezTo>
                  <a:cubicBezTo>
                    <a:pt x="2226" y="1065"/>
                    <a:pt x="2183" y="1083"/>
                    <a:pt x="2174" y="1087"/>
                  </a:cubicBezTo>
                  <a:cubicBezTo>
                    <a:pt x="2165" y="1091"/>
                    <a:pt x="2141" y="1104"/>
                    <a:pt x="2135" y="1107"/>
                  </a:cubicBezTo>
                  <a:cubicBezTo>
                    <a:pt x="2128" y="1111"/>
                    <a:pt x="2123" y="1113"/>
                    <a:pt x="2119" y="1112"/>
                  </a:cubicBezTo>
                  <a:cubicBezTo>
                    <a:pt x="2117" y="1112"/>
                    <a:pt x="2105" y="1112"/>
                    <a:pt x="2093" y="1113"/>
                  </a:cubicBezTo>
                  <a:cubicBezTo>
                    <a:pt x="2089" y="1113"/>
                    <a:pt x="2089" y="1113"/>
                    <a:pt x="2089" y="1113"/>
                  </a:cubicBezTo>
                  <a:cubicBezTo>
                    <a:pt x="2089" y="1096"/>
                    <a:pt x="2089" y="1096"/>
                    <a:pt x="2089" y="1096"/>
                  </a:cubicBezTo>
                  <a:cubicBezTo>
                    <a:pt x="2083" y="1096"/>
                    <a:pt x="2070" y="1097"/>
                    <a:pt x="2066" y="1097"/>
                  </a:cubicBezTo>
                  <a:cubicBezTo>
                    <a:pt x="2065" y="1097"/>
                    <a:pt x="2065" y="1097"/>
                    <a:pt x="2065" y="1097"/>
                  </a:cubicBezTo>
                  <a:cubicBezTo>
                    <a:pt x="2058" y="1098"/>
                    <a:pt x="2047" y="1098"/>
                    <a:pt x="2037" y="1096"/>
                  </a:cubicBezTo>
                  <a:cubicBezTo>
                    <a:pt x="2029" y="1095"/>
                    <a:pt x="2015" y="1086"/>
                    <a:pt x="1996" y="1074"/>
                  </a:cubicBezTo>
                  <a:cubicBezTo>
                    <a:pt x="1989" y="1069"/>
                    <a:pt x="1984" y="1065"/>
                    <a:pt x="1981" y="1064"/>
                  </a:cubicBezTo>
                  <a:cubicBezTo>
                    <a:pt x="1972" y="1059"/>
                    <a:pt x="1962" y="1058"/>
                    <a:pt x="1948" y="1057"/>
                  </a:cubicBezTo>
                  <a:cubicBezTo>
                    <a:pt x="1931" y="1055"/>
                    <a:pt x="1926" y="1039"/>
                    <a:pt x="1924" y="1030"/>
                  </a:cubicBezTo>
                  <a:cubicBezTo>
                    <a:pt x="1922" y="1023"/>
                    <a:pt x="1916" y="1023"/>
                    <a:pt x="1915" y="1023"/>
                  </a:cubicBezTo>
                  <a:cubicBezTo>
                    <a:pt x="1914" y="1023"/>
                    <a:pt x="1914" y="1023"/>
                    <a:pt x="1914" y="1023"/>
                  </a:cubicBezTo>
                  <a:cubicBezTo>
                    <a:pt x="1914" y="1023"/>
                    <a:pt x="1914" y="1023"/>
                    <a:pt x="1914" y="1023"/>
                  </a:cubicBezTo>
                  <a:cubicBezTo>
                    <a:pt x="1912" y="1022"/>
                    <a:pt x="1879" y="1012"/>
                    <a:pt x="1873" y="1010"/>
                  </a:cubicBezTo>
                  <a:cubicBezTo>
                    <a:pt x="1871" y="1009"/>
                    <a:pt x="1871" y="1009"/>
                    <a:pt x="1871" y="1009"/>
                  </a:cubicBezTo>
                  <a:cubicBezTo>
                    <a:pt x="1867" y="1007"/>
                    <a:pt x="1858" y="1003"/>
                    <a:pt x="1855" y="1003"/>
                  </a:cubicBezTo>
                  <a:cubicBezTo>
                    <a:pt x="1852" y="1003"/>
                    <a:pt x="1846" y="1002"/>
                    <a:pt x="1839" y="1001"/>
                  </a:cubicBezTo>
                  <a:cubicBezTo>
                    <a:pt x="1837" y="1000"/>
                    <a:pt x="1835" y="1000"/>
                    <a:pt x="1834" y="1000"/>
                  </a:cubicBezTo>
                  <a:cubicBezTo>
                    <a:pt x="1829" y="999"/>
                    <a:pt x="1824" y="1000"/>
                    <a:pt x="1823" y="1002"/>
                  </a:cubicBezTo>
                  <a:cubicBezTo>
                    <a:pt x="1819" y="1004"/>
                    <a:pt x="1817" y="1004"/>
                    <a:pt x="1815" y="1003"/>
                  </a:cubicBezTo>
                  <a:cubicBezTo>
                    <a:pt x="1815" y="1003"/>
                    <a:pt x="1814" y="1003"/>
                    <a:pt x="1814" y="1003"/>
                  </a:cubicBezTo>
                  <a:cubicBezTo>
                    <a:pt x="1813" y="1003"/>
                    <a:pt x="1811" y="1003"/>
                    <a:pt x="1809" y="1002"/>
                  </a:cubicBezTo>
                  <a:cubicBezTo>
                    <a:pt x="1806" y="1002"/>
                    <a:pt x="1803" y="1001"/>
                    <a:pt x="1801" y="1001"/>
                  </a:cubicBezTo>
                  <a:cubicBezTo>
                    <a:pt x="1796" y="1002"/>
                    <a:pt x="1763" y="1002"/>
                    <a:pt x="1758" y="1002"/>
                  </a:cubicBezTo>
                  <a:cubicBezTo>
                    <a:pt x="1753" y="1002"/>
                    <a:pt x="1745" y="1000"/>
                    <a:pt x="1739" y="998"/>
                  </a:cubicBezTo>
                  <a:cubicBezTo>
                    <a:pt x="1737" y="998"/>
                    <a:pt x="1732" y="997"/>
                    <a:pt x="1727" y="996"/>
                  </a:cubicBezTo>
                  <a:cubicBezTo>
                    <a:pt x="1719" y="995"/>
                    <a:pt x="1711" y="993"/>
                    <a:pt x="1707" y="992"/>
                  </a:cubicBezTo>
                  <a:cubicBezTo>
                    <a:pt x="1698" y="990"/>
                    <a:pt x="1638" y="971"/>
                    <a:pt x="1631" y="968"/>
                  </a:cubicBezTo>
                  <a:cubicBezTo>
                    <a:pt x="1627" y="967"/>
                    <a:pt x="1626" y="967"/>
                    <a:pt x="1624" y="967"/>
                  </a:cubicBezTo>
                  <a:cubicBezTo>
                    <a:pt x="1622" y="967"/>
                    <a:pt x="1621" y="968"/>
                    <a:pt x="1618" y="968"/>
                  </a:cubicBezTo>
                  <a:cubicBezTo>
                    <a:pt x="1614" y="968"/>
                    <a:pt x="1608" y="967"/>
                    <a:pt x="1601" y="966"/>
                  </a:cubicBezTo>
                  <a:cubicBezTo>
                    <a:pt x="1594" y="966"/>
                    <a:pt x="1585" y="965"/>
                    <a:pt x="1582" y="965"/>
                  </a:cubicBezTo>
                  <a:cubicBezTo>
                    <a:pt x="1576" y="966"/>
                    <a:pt x="1569" y="962"/>
                    <a:pt x="1565" y="957"/>
                  </a:cubicBezTo>
                  <a:cubicBezTo>
                    <a:pt x="1564" y="955"/>
                    <a:pt x="1563" y="953"/>
                    <a:pt x="1563" y="951"/>
                  </a:cubicBezTo>
                  <a:cubicBezTo>
                    <a:pt x="1563" y="947"/>
                    <a:pt x="1561" y="943"/>
                    <a:pt x="1560" y="939"/>
                  </a:cubicBezTo>
                  <a:cubicBezTo>
                    <a:pt x="1560" y="939"/>
                    <a:pt x="1560" y="939"/>
                    <a:pt x="1560" y="939"/>
                  </a:cubicBezTo>
                  <a:cubicBezTo>
                    <a:pt x="1559" y="936"/>
                    <a:pt x="1546" y="917"/>
                    <a:pt x="1543" y="915"/>
                  </a:cubicBezTo>
                  <a:cubicBezTo>
                    <a:pt x="1540" y="912"/>
                    <a:pt x="1540" y="906"/>
                    <a:pt x="1540" y="898"/>
                  </a:cubicBezTo>
                  <a:cubicBezTo>
                    <a:pt x="1540" y="896"/>
                    <a:pt x="1540" y="896"/>
                    <a:pt x="1540" y="896"/>
                  </a:cubicBezTo>
                  <a:cubicBezTo>
                    <a:pt x="1540" y="892"/>
                    <a:pt x="1537" y="882"/>
                    <a:pt x="1536" y="879"/>
                  </a:cubicBezTo>
                  <a:cubicBezTo>
                    <a:pt x="1534" y="876"/>
                    <a:pt x="1533" y="869"/>
                    <a:pt x="1532" y="859"/>
                  </a:cubicBezTo>
                  <a:cubicBezTo>
                    <a:pt x="1531" y="854"/>
                    <a:pt x="1531" y="850"/>
                    <a:pt x="1530" y="848"/>
                  </a:cubicBezTo>
                  <a:cubicBezTo>
                    <a:pt x="1529" y="844"/>
                    <a:pt x="1529" y="843"/>
                    <a:pt x="1529" y="842"/>
                  </a:cubicBezTo>
                  <a:cubicBezTo>
                    <a:pt x="1529" y="842"/>
                    <a:pt x="1528" y="842"/>
                    <a:pt x="1528" y="842"/>
                  </a:cubicBezTo>
                  <a:cubicBezTo>
                    <a:pt x="1528" y="842"/>
                    <a:pt x="1527" y="842"/>
                    <a:pt x="1526" y="842"/>
                  </a:cubicBezTo>
                  <a:cubicBezTo>
                    <a:pt x="1523" y="841"/>
                    <a:pt x="1520" y="841"/>
                    <a:pt x="1518" y="839"/>
                  </a:cubicBezTo>
                  <a:cubicBezTo>
                    <a:pt x="1514" y="836"/>
                    <a:pt x="1515" y="832"/>
                    <a:pt x="1517" y="828"/>
                  </a:cubicBezTo>
                  <a:cubicBezTo>
                    <a:pt x="1517" y="827"/>
                    <a:pt x="1517" y="826"/>
                    <a:pt x="1518" y="825"/>
                  </a:cubicBezTo>
                  <a:cubicBezTo>
                    <a:pt x="1518" y="824"/>
                    <a:pt x="1518" y="824"/>
                    <a:pt x="1518" y="824"/>
                  </a:cubicBezTo>
                  <a:cubicBezTo>
                    <a:pt x="1519" y="820"/>
                    <a:pt x="1520" y="817"/>
                    <a:pt x="1521" y="815"/>
                  </a:cubicBezTo>
                  <a:cubicBezTo>
                    <a:pt x="1517" y="815"/>
                    <a:pt x="1508" y="814"/>
                    <a:pt x="1505" y="814"/>
                  </a:cubicBezTo>
                  <a:cubicBezTo>
                    <a:pt x="1504" y="814"/>
                    <a:pt x="1504" y="814"/>
                    <a:pt x="1504" y="814"/>
                  </a:cubicBezTo>
                  <a:cubicBezTo>
                    <a:pt x="1499" y="814"/>
                    <a:pt x="1498" y="814"/>
                    <a:pt x="1494" y="811"/>
                  </a:cubicBezTo>
                  <a:cubicBezTo>
                    <a:pt x="1489" y="808"/>
                    <a:pt x="1478" y="798"/>
                    <a:pt x="1475" y="793"/>
                  </a:cubicBezTo>
                  <a:cubicBezTo>
                    <a:pt x="1474" y="792"/>
                    <a:pt x="1471" y="790"/>
                    <a:pt x="1469" y="788"/>
                  </a:cubicBezTo>
                  <a:cubicBezTo>
                    <a:pt x="1465" y="786"/>
                    <a:pt x="1462" y="784"/>
                    <a:pt x="1461" y="781"/>
                  </a:cubicBezTo>
                  <a:cubicBezTo>
                    <a:pt x="1460" y="779"/>
                    <a:pt x="1453" y="768"/>
                    <a:pt x="1451" y="766"/>
                  </a:cubicBezTo>
                  <a:cubicBezTo>
                    <a:pt x="1450" y="764"/>
                    <a:pt x="1444" y="760"/>
                    <a:pt x="1441" y="758"/>
                  </a:cubicBezTo>
                  <a:cubicBezTo>
                    <a:pt x="1435" y="754"/>
                    <a:pt x="1432" y="751"/>
                    <a:pt x="1430" y="750"/>
                  </a:cubicBezTo>
                  <a:cubicBezTo>
                    <a:pt x="1429" y="749"/>
                    <a:pt x="1426" y="746"/>
                    <a:pt x="1423" y="743"/>
                  </a:cubicBezTo>
                  <a:cubicBezTo>
                    <a:pt x="1417" y="737"/>
                    <a:pt x="1414" y="735"/>
                    <a:pt x="1413" y="734"/>
                  </a:cubicBezTo>
                  <a:cubicBezTo>
                    <a:pt x="1412" y="733"/>
                    <a:pt x="1407" y="731"/>
                    <a:pt x="1405" y="731"/>
                  </a:cubicBezTo>
                  <a:cubicBezTo>
                    <a:pt x="1402" y="731"/>
                    <a:pt x="1398" y="731"/>
                    <a:pt x="1395" y="727"/>
                  </a:cubicBezTo>
                  <a:cubicBezTo>
                    <a:pt x="1395" y="726"/>
                    <a:pt x="1390" y="725"/>
                    <a:pt x="1388" y="725"/>
                  </a:cubicBezTo>
                  <a:cubicBezTo>
                    <a:pt x="1384" y="725"/>
                    <a:pt x="1377" y="722"/>
                    <a:pt x="1375" y="721"/>
                  </a:cubicBezTo>
                  <a:cubicBezTo>
                    <a:pt x="1373" y="720"/>
                    <a:pt x="1368" y="718"/>
                    <a:pt x="1367" y="718"/>
                  </a:cubicBezTo>
                  <a:cubicBezTo>
                    <a:pt x="1362" y="721"/>
                    <a:pt x="1354" y="719"/>
                    <a:pt x="1353" y="719"/>
                  </a:cubicBezTo>
                  <a:cubicBezTo>
                    <a:pt x="1352" y="719"/>
                    <a:pt x="1351" y="719"/>
                    <a:pt x="1350" y="719"/>
                  </a:cubicBezTo>
                  <a:cubicBezTo>
                    <a:pt x="1348" y="718"/>
                    <a:pt x="1346" y="717"/>
                    <a:pt x="1344" y="718"/>
                  </a:cubicBezTo>
                  <a:cubicBezTo>
                    <a:pt x="1338" y="718"/>
                    <a:pt x="1335" y="716"/>
                    <a:pt x="1331" y="713"/>
                  </a:cubicBezTo>
                  <a:cubicBezTo>
                    <a:pt x="1329" y="712"/>
                    <a:pt x="1329" y="712"/>
                    <a:pt x="1329" y="712"/>
                  </a:cubicBezTo>
                  <a:cubicBezTo>
                    <a:pt x="1326" y="710"/>
                    <a:pt x="1314" y="709"/>
                    <a:pt x="1309" y="710"/>
                  </a:cubicBezTo>
                  <a:cubicBezTo>
                    <a:pt x="1303" y="710"/>
                    <a:pt x="1294" y="706"/>
                    <a:pt x="1293" y="701"/>
                  </a:cubicBezTo>
                  <a:cubicBezTo>
                    <a:pt x="1293" y="701"/>
                    <a:pt x="1292" y="699"/>
                    <a:pt x="1288" y="698"/>
                  </a:cubicBezTo>
                  <a:cubicBezTo>
                    <a:pt x="1287" y="698"/>
                    <a:pt x="1285" y="698"/>
                    <a:pt x="1284" y="697"/>
                  </a:cubicBezTo>
                  <a:cubicBezTo>
                    <a:pt x="1281" y="697"/>
                    <a:pt x="1279" y="697"/>
                    <a:pt x="1277" y="696"/>
                  </a:cubicBezTo>
                  <a:cubicBezTo>
                    <a:pt x="1274" y="695"/>
                    <a:pt x="1271" y="692"/>
                    <a:pt x="1269" y="688"/>
                  </a:cubicBezTo>
                  <a:cubicBezTo>
                    <a:pt x="1268" y="687"/>
                    <a:pt x="1268" y="687"/>
                    <a:pt x="1268" y="687"/>
                  </a:cubicBezTo>
                  <a:cubicBezTo>
                    <a:pt x="1267" y="687"/>
                    <a:pt x="1265" y="688"/>
                    <a:pt x="1264" y="689"/>
                  </a:cubicBezTo>
                  <a:cubicBezTo>
                    <a:pt x="1263" y="689"/>
                    <a:pt x="1262" y="689"/>
                    <a:pt x="1261" y="690"/>
                  </a:cubicBezTo>
                  <a:cubicBezTo>
                    <a:pt x="1259" y="690"/>
                    <a:pt x="1257" y="690"/>
                    <a:pt x="1256" y="689"/>
                  </a:cubicBezTo>
                  <a:cubicBezTo>
                    <a:pt x="1253" y="687"/>
                    <a:pt x="1252" y="682"/>
                    <a:pt x="1252" y="674"/>
                  </a:cubicBezTo>
                  <a:cubicBezTo>
                    <a:pt x="1252" y="668"/>
                    <a:pt x="1249" y="663"/>
                    <a:pt x="1248" y="661"/>
                  </a:cubicBezTo>
                  <a:cubicBezTo>
                    <a:pt x="1248" y="661"/>
                    <a:pt x="1248" y="660"/>
                    <a:pt x="1248" y="660"/>
                  </a:cubicBezTo>
                  <a:cubicBezTo>
                    <a:pt x="1247" y="658"/>
                    <a:pt x="1244" y="652"/>
                    <a:pt x="1246" y="648"/>
                  </a:cubicBezTo>
                  <a:cubicBezTo>
                    <a:pt x="1247" y="647"/>
                    <a:pt x="1247" y="647"/>
                    <a:pt x="1248" y="645"/>
                  </a:cubicBezTo>
                  <a:cubicBezTo>
                    <a:pt x="1249" y="643"/>
                    <a:pt x="1250" y="639"/>
                    <a:pt x="1253" y="634"/>
                  </a:cubicBezTo>
                  <a:cubicBezTo>
                    <a:pt x="1257" y="627"/>
                    <a:pt x="1263" y="621"/>
                    <a:pt x="1266" y="618"/>
                  </a:cubicBezTo>
                  <a:cubicBezTo>
                    <a:pt x="1268" y="617"/>
                    <a:pt x="1268" y="617"/>
                    <a:pt x="1268" y="617"/>
                  </a:cubicBezTo>
                  <a:cubicBezTo>
                    <a:pt x="1269" y="616"/>
                    <a:pt x="1270" y="615"/>
                    <a:pt x="1272" y="614"/>
                  </a:cubicBezTo>
                  <a:cubicBezTo>
                    <a:pt x="1273" y="613"/>
                    <a:pt x="1275" y="612"/>
                    <a:pt x="1276" y="611"/>
                  </a:cubicBezTo>
                  <a:cubicBezTo>
                    <a:pt x="1276" y="609"/>
                    <a:pt x="1276" y="600"/>
                    <a:pt x="1275" y="596"/>
                  </a:cubicBezTo>
                  <a:cubicBezTo>
                    <a:pt x="1275" y="595"/>
                    <a:pt x="1275" y="593"/>
                    <a:pt x="1275" y="592"/>
                  </a:cubicBezTo>
                  <a:cubicBezTo>
                    <a:pt x="1275" y="591"/>
                    <a:pt x="1275" y="591"/>
                    <a:pt x="1275" y="591"/>
                  </a:cubicBezTo>
                  <a:cubicBezTo>
                    <a:pt x="1275" y="588"/>
                    <a:pt x="1275" y="586"/>
                    <a:pt x="1276" y="584"/>
                  </a:cubicBezTo>
                  <a:cubicBezTo>
                    <a:pt x="1276" y="583"/>
                    <a:pt x="1277" y="581"/>
                    <a:pt x="1281" y="577"/>
                  </a:cubicBezTo>
                  <a:cubicBezTo>
                    <a:pt x="1282" y="575"/>
                    <a:pt x="1284" y="573"/>
                    <a:pt x="1285" y="572"/>
                  </a:cubicBezTo>
                  <a:cubicBezTo>
                    <a:pt x="1287" y="569"/>
                    <a:pt x="1288" y="567"/>
                    <a:pt x="1288" y="566"/>
                  </a:cubicBezTo>
                  <a:cubicBezTo>
                    <a:pt x="1285" y="562"/>
                    <a:pt x="1288" y="559"/>
                    <a:pt x="1290" y="554"/>
                  </a:cubicBezTo>
                  <a:cubicBezTo>
                    <a:pt x="1291" y="553"/>
                    <a:pt x="1289" y="551"/>
                    <a:pt x="1288" y="550"/>
                  </a:cubicBezTo>
                  <a:cubicBezTo>
                    <a:pt x="1287" y="549"/>
                    <a:pt x="1287" y="549"/>
                    <a:pt x="1287" y="549"/>
                  </a:cubicBezTo>
                  <a:cubicBezTo>
                    <a:pt x="1285" y="546"/>
                    <a:pt x="1284" y="543"/>
                    <a:pt x="1285" y="537"/>
                  </a:cubicBezTo>
                  <a:cubicBezTo>
                    <a:pt x="1286" y="534"/>
                    <a:pt x="1283" y="530"/>
                    <a:pt x="1281" y="527"/>
                  </a:cubicBezTo>
                  <a:cubicBezTo>
                    <a:pt x="1281" y="527"/>
                    <a:pt x="1281" y="527"/>
                    <a:pt x="1281" y="527"/>
                  </a:cubicBezTo>
                  <a:cubicBezTo>
                    <a:pt x="1280" y="526"/>
                    <a:pt x="1279" y="525"/>
                    <a:pt x="1278" y="524"/>
                  </a:cubicBezTo>
                  <a:cubicBezTo>
                    <a:pt x="1276" y="521"/>
                    <a:pt x="1273" y="518"/>
                    <a:pt x="1273" y="513"/>
                  </a:cubicBezTo>
                  <a:cubicBezTo>
                    <a:pt x="1272" y="510"/>
                    <a:pt x="1270" y="507"/>
                    <a:pt x="1269" y="504"/>
                  </a:cubicBezTo>
                  <a:cubicBezTo>
                    <a:pt x="1266" y="500"/>
                    <a:pt x="1267" y="493"/>
                    <a:pt x="1269" y="485"/>
                  </a:cubicBezTo>
                  <a:cubicBezTo>
                    <a:pt x="1270" y="480"/>
                    <a:pt x="1267" y="476"/>
                    <a:pt x="1266" y="475"/>
                  </a:cubicBezTo>
                  <a:cubicBezTo>
                    <a:pt x="1264" y="472"/>
                    <a:pt x="1264" y="467"/>
                    <a:pt x="1265" y="463"/>
                  </a:cubicBezTo>
                  <a:cubicBezTo>
                    <a:pt x="1265" y="462"/>
                    <a:pt x="1263" y="460"/>
                    <a:pt x="1260" y="459"/>
                  </a:cubicBezTo>
                  <a:cubicBezTo>
                    <a:pt x="1257" y="457"/>
                    <a:pt x="1253" y="455"/>
                    <a:pt x="1251" y="454"/>
                  </a:cubicBezTo>
                  <a:cubicBezTo>
                    <a:pt x="1248" y="451"/>
                    <a:pt x="1249" y="447"/>
                    <a:pt x="1250" y="443"/>
                  </a:cubicBezTo>
                  <a:cubicBezTo>
                    <a:pt x="1250" y="442"/>
                    <a:pt x="1250" y="441"/>
                    <a:pt x="1250" y="440"/>
                  </a:cubicBezTo>
                  <a:cubicBezTo>
                    <a:pt x="1250" y="440"/>
                    <a:pt x="1250" y="440"/>
                    <a:pt x="1250" y="440"/>
                  </a:cubicBezTo>
                  <a:cubicBezTo>
                    <a:pt x="1249" y="443"/>
                    <a:pt x="1247" y="444"/>
                    <a:pt x="1244" y="445"/>
                  </a:cubicBezTo>
                  <a:cubicBezTo>
                    <a:pt x="1241" y="447"/>
                    <a:pt x="1238" y="444"/>
                    <a:pt x="1236" y="442"/>
                  </a:cubicBezTo>
                  <a:cubicBezTo>
                    <a:pt x="1235" y="442"/>
                    <a:pt x="1235" y="442"/>
                    <a:pt x="1235" y="441"/>
                  </a:cubicBezTo>
                  <a:cubicBezTo>
                    <a:pt x="1233" y="440"/>
                    <a:pt x="1230" y="437"/>
                    <a:pt x="1229" y="435"/>
                  </a:cubicBezTo>
                  <a:cubicBezTo>
                    <a:pt x="1226" y="433"/>
                    <a:pt x="1225" y="426"/>
                    <a:pt x="1225" y="424"/>
                  </a:cubicBezTo>
                  <a:cubicBezTo>
                    <a:pt x="1225" y="423"/>
                    <a:pt x="1225" y="423"/>
                    <a:pt x="1225" y="423"/>
                  </a:cubicBezTo>
                  <a:cubicBezTo>
                    <a:pt x="1223" y="424"/>
                    <a:pt x="1220" y="425"/>
                    <a:pt x="1217" y="422"/>
                  </a:cubicBezTo>
                  <a:cubicBezTo>
                    <a:pt x="1217" y="422"/>
                    <a:pt x="1215" y="421"/>
                    <a:pt x="1215" y="421"/>
                  </a:cubicBezTo>
                  <a:cubicBezTo>
                    <a:pt x="1213" y="422"/>
                    <a:pt x="1211" y="425"/>
                    <a:pt x="1207" y="424"/>
                  </a:cubicBezTo>
                  <a:cubicBezTo>
                    <a:pt x="1203" y="423"/>
                    <a:pt x="1199" y="422"/>
                    <a:pt x="1196" y="420"/>
                  </a:cubicBezTo>
                  <a:cubicBezTo>
                    <a:pt x="1193" y="418"/>
                    <a:pt x="1193" y="415"/>
                    <a:pt x="1192" y="414"/>
                  </a:cubicBezTo>
                  <a:cubicBezTo>
                    <a:pt x="1192" y="413"/>
                    <a:pt x="1192" y="413"/>
                    <a:pt x="1192" y="413"/>
                  </a:cubicBezTo>
                  <a:cubicBezTo>
                    <a:pt x="1191" y="412"/>
                    <a:pt x="1189" y="412"/>
                    <a:pt x="1188" y="411"/>
                  </a:cubicBezTo>
                  <a:cubicBezTo>
                    <a:pt x="1186" y="410"/>
                    <a:pt x="1184" y="409"/>
                    <a:pt x="1183" y="408"/>
                  </a:cubicBezTo>
                  <a:cubicBezTo>
                    <a:pt x="1182" y="408"/>
                    <a:pt x="1182" y="406"/>
                    <a:pt x="1180" y="404"/>
                  </a:cubicBezTo>
                  <a:cubicBezTo>
                    <a:pt x="1180" y="403"/>
                    <a:pt x="1179" y="401"/>
                    <a:pt x="1179" y="401"/>
                  </a:cubicBezTo>
                  <a:cubicBezTo>
                    <a:pt x="1178" y="400"/>
                    <a:pt x="1177" y="399"/>
                    <a:pt x="1175" y="398"/>
                  </a:cubicBezTo>
                  <a:cubicBezTo>
                    <a:pt x="1173" y="396"/>
                    <a:pt x="1171" y="394"/>
                    <a:pt x="1170" y="393"/>
                  </a:cubicBezTo>
                  <a:cubicBezTo>
                    <a:pt x="1168" y="390"/>
                    <a:pt x="1168" y="387"/>
                    <a:pt x="1169" y="385"/>
                  </a:cubicBezTo>
                  <a:cubicBezTo>
                    <a:pt x="1169" y="383"/>
                    <a:pt x="1169" y="380"/>
                    <a:pt x="1169" y="379"/>
                  </a:cubicBezTo>
                  <a:cubicBezTo>
                    <a:pt x="1168" y="380"/>
                    <a:pt x="1166" y="380"/>
                    <a:pt x="1165" y="380"/>
                  </a:cubicBezTo>
                  <a:cubicBezTo>
                    <a:pt x="1163" y="379"/>
                    <a:pt x="1161" y="378"/>
                    <a:pt x="1160" y="373"/>
                  </a:cubicBezTo>
                  <a:cubicBezTo>
                    <a:pt x="1159" y="372"/>
                    <a:pt x="1159" y="371"/>
                    <a:pt x="1159" y="370"/>
                  </a:cubicBezTo>
                  <a:cubicBezTo>
                    <a:pt x="1158" y="366"/>
                    <a:pt x="1158" y="365"/>
                    <a:pt x="1157" y="365"/>
                  </a:cubicBezTo>
                  <a:cubicBezTo>
                    <a:pt x="1153" y="364"/>
                    <a:pt x="1150" y="362"/>
                    <a:pt x="1149" y="361"/>
                  </a:cubicBezTo>
                  <a:cubicBezTo>
                    <a:pt x="1148" y="360"/>
                    <a:pt x="1148" y="359"/>
                    <a:pt x="1147" y="359"/>
                  </a:cubicBezTo>
                  <a:cubicBezTo>
                    <a:pt x="1146" y="359"/>
                    <a:pt x="1146" y="359"/>
                    <a:pt x="1146" y="359"/>
                  </a:cubicBezTo>
                  <a:cubicBezTo>
                    <a:pt x="1144" y="358"/>
                    <a:pt x="1141" y="356"/>
                    <a:pt x="1141" y="353"/>
                  </a:cubicBezTo>
                  <a:cubicBezTo>
                    <a:pt x="1140" y="350"/>
                    <a:pt x="1142" y="347"/>
                    <a:pt x="1142" y="346"/>
                  </a:cubicBezTo>
                  <a:cubicBezTo>
                    <a:pt x="1145" y="343"/>
                    <a:pt x="1145" y="340"/>
                    <a:pt x="1144" y="340"/>
                  </a:cubicBezTo>
                  <a:cubicBezTo>
                    <a:pt x="1142" y="338"/>
                    <a:pt x="1140" y="335"/>
                    <a:pt x="1138" y="331"/>
                  </a:cubicBezTo>
                  <a:cubicBezTo>
                    <a:pt x="1137" y="330"/>
                    <a:pt x="1136" y="328"/>
                    <a:pt x="1136" y="327"/>
                  </a:cubicBezTo>
                  <a:cubicBezTo>
                    <a:pt x="1135" y="326"/>
                    <a:pt x="1134" y="325"/>
                    <a:pt x="1133" y="324"/>
                  </a:cubicBezTo>
                  <a:cubicBezTo>
                    <a:pt x="1132" y="323"/>
                    <a:pt x="1132" y="321"/>
                    <a:pt x="1131" y="321"/>
                  </a:cubicBezTo>
                  <a:cubicBezTo>
                    <a:pt x="1129" y="320"/>
                    <a:pt x="1129" y="318"/>
                    <a:pt x="1129" y="316"/>
                  </a:cubicBezTo>
                  <a:cubicBezTo>
                    <a:pt x="1129" y="314"/>
                    <a:pt x="1129" y="311"/>
                    <a:pt x="1132" y="309"/>
                  </a:cubicBezTo>
                  <a:cubicBezTo>
                    <a:pt x="1136" y="306"/>
                    <a:pt x="1137" y="304"/>
                    <a:pt x="1137" y="303"/>
                  </a:cubicBezTo>
                  <a:cubicBezTo>
                    <a:pt x="1137" y="302"/>
                    <a:pt x="1137" y="302"/>
                    <a:pt x="1137" y="302"/>
                  </a:cubicBezTo>
                  <a:cubicBezTo>
                    <a:pt x="1137" y="302"/>
                    <a:pt x="1136" y="300"/>
                    <a:pt x="1136" y="299"/>
                  </a:cubicBezTo>
                  <a:cubicBezTo>
                    <a:pt x="1136" y="297"/>
                    <a:pt x="1138" y="296"/>
                    <a:pt x="1139" y="295"/>
                  </a:cubicBezTo>
                  <a:cubicBezTo>
                    <a:pt x="1138" y="295"/>
                    <a:pt x="1138" y="294"/>
                    <a:pt x="1138" y="294"/>
                  </a:cubicBezTo>
                  <a:cubicBezTo>
                    <a:pt x="1137" y="293"/>
                    <a:pt x="1134" y="293"/>
                    <a:pt x="1132" y="294"/>
                  </a:cubicBezTo>
                  <a:cubicBezTo>
                    <a:pt x="1131" y="294"/>
                    <a:pt x="1131" y="294"/>
                    <a:pt x="1131" y="294"/>
                  </a:cubicBezTo>
                  <a:cubicBezTo>
                    <a:pt x="1129" y="294"/>
                    <a:pt x="1125" y="295"/>
                    <a:pt x="1122" y="296"/>
                  </a:cubicBezTo>
                  <a:cubicBezTo>
                    <a:pt x="1117" y="297"/>
                    <a:pt x="1111" y="294"/>
                    <a:pt x="1107" y="291"/>
                  </a:cubicBezTo>
                  <a:cubicBezTo>
                    <a:pt x="1106" y="291"/>
                    <a:pt x="1106" y="291"/>
                    <a:pt x="1106" y="291"/>
                  </a:cubicBezTo>
                  <a:cubicBezTo>
                    <a:pt x="1103" y="288"/>
                    <a:pt x="1099" y="285"/>
                    <a:pt x="1093" y="285"/>
                  </a:cubicBezTo>
                  <a:cubicBezTo>
                    <a:pt x="1088" y="285"/>
                    <a:pt x="1086" y="286"/>
                    <a:pt x="1084" y="288"/>
                  </a:cubicBezTo>
                  <a:cubicBezTo>
                    <a:pt x="1083" y="289"/>
                    <a:pt x="1082" y="289"/>
                    <a:pt x="1082" y="290"/>
                  </a:cubicBezTo>
                  <a:cubicBezTo>
                    <a:pt x="1080" y="292"/>
                    <a:pt x="1078" y="294"/>
                    <a:pt x="1075" y="293"/>
                  </a:cubicBezTo>
                  <a:cubicBezTo>
                    <a:pt x="1074" y="293"/>
                    <a:pt x="1074" y="293"/>
                    <a:pt x="1074" y="293"/>
                  </a:cubicBezTo>
                  <a:cubicBezTo>
                    <a:pt x="1074" y="294"/>
                    <a:pt x="1074" y="294"/>
                    <a:pt x="1074" y="294"/>
                  </a:cubicBezTo>
                  <a:cubicBezTo>
                    <a:pt x="1074" y="296"/>
                    <a:pt x="1075" y="297"/>
                    <a:pt x="1077" y="299"/>
                  </a:cubicBezTo>
                  <a:cubicBezTo>
                    <a:pt x="1079" y="300"/>
                    <a:pt x="1080" y="302"/>
                    <a:pt x="1080" y="304"/>
                  </a:cubicBezTo>
                  <a:cubicBezTo>
                    <a:pt x="1080" y="306"/>
                    <a:pt x="1079" y="308"/>
                    <a:pt x="1077" y="310"/>
                  </a:cubicBezTo>
                  <a:cubicBezTo>
                    <a:pt x="1076" y="311"/>
                    <a:pt x="1075" y="311"/>
                    <a:pt x="1075" y="313"/>
                  </a:cubicBezTo>
                  <a:cubicBezTo>
                    <a:pt x="1075" y="314"/>
                    <a:pt x="1075" y="315"/>
                    <a:pt x="1074" y="317"/>
                  </a:cubicBezTo>
                  <a:cubicBezTo>
                    <a:pt x="1073" y="321"/>
                    <a:pt x="1071" y="322"/>
                    <a:pt x="1068" y="325"/>
                  </a:cubicBezTo>
                  <a:cubicBezTo>
                    <a:pt x="1067" y="325"/>
                    <a:pt x="1066" y="326"/>
                    <a:pt x="1064" y="328"/>
                  </a:cubicBezTo>
                  <a:cubicBezTo>
                    <a:pt x="1058" y="333"/>
                    <a:pt x="1053" y="336"/>
                    <a:pt x="1047" y="336"/>
                  </a:cubicBezTo>
                  <a:cubicBezTo>
                    <a:pt x="1045" y="336"/>
                    <a:pt x="1044" y="336"/>
                    <a:pt x="1043" y="337"/>
                  </a:cubicBezTo>
                  <a:cubicBezTo>
                    <a:pt x="1039" y="337"/>
                    <a:pt x="1033" y="338"/>
                    <a:pt x="1026" y="336"/>
                  </a:cubicBezTo>
                  <a:cubicBezTo>
                    <a:pt x="1018" y="333"/>
                    <a:pt x="1017" y="333"/>
                    <a:pt x="1015" y="333"/>
                  </a:cubicBezTo>
                  <a:cubicBezTo>
                    <a:pt x="1014" y="333"/>
                    <a:pt x="1013" y="333"/>
                    <a:pt x="1012" y="333"/>
                  </a:cubicBezTo>
                  <a:cubicBezTo>
                    <a:pt x="1010" y="333"/>
                    <a:pt x="1006" y="332"/>
                    <a:pt x="1005" y="334"/>
                  </a:cubicBezTo>
                  <a:cubicBezTo>
                    <a:pt x="1004" y="335"/>
                    <a:pt x="1001" y="341"/>
                    <a:pt x="998" y="346"/>
                  </a:cubicBezTo>
                  <a:cubicBezTo>
                    <a:pt x="995" y="350"/>
                    <a:pt x="993" y="355"/>
                    <a:pt x="991" y="357"/>
                  </a:cubicBezTo>
                  <a:cubicBezTo>
                    <a:pt x="989" y="360"/>
                    <a:pt x="989" y="361"/>
                    <a:pt x="990" y="363"/>
                  </a:cubicBezTo>
                  <a:cubicBezTo>
                    <a:pt x="992" y="367"/>
                    <a:pt x="991" y="374"/>
                    <a:pt x="990" y="379"/>
                  </a:cubicBezTo>
                  <a:cubicBezTo>
                    <a:pt x="989" y="382"/>
                    <a:pt x="987" y="389"/>
                    <a:pt x="985" y="396"/>
                  </a:cubicBezTo>
                  <a:cubicBezTo>
                    <a:pt x="984" y="401"/>
                    <a:pt x="984" y="403"/>
                    <a:pt x="984" y="408"/>
                  </a:cubicBezTo>
                  <a:cubicBezTo>
                    <a:pt x="984" y="410"/>
                    <a:pt x="984" y="410"/>
                    <a:pt x="984" y="410"/>
                  </a:cubicBezTo>
                  <a:cubicBezTo>
                    <a:pt x="984" y="416"/>
                    <a:pt x="983" y="426"/>
                    <a:pt x="980" y="432"/>
                  </a:cubicBezTo>
                  <a:cubicBezTo>
                    <a:pt x="980" y="432"/>
                    <a:pt x="980" y="433"/>
                    <a:pt x="980" y="434"/>
                  </a:cubicBezTo>
                  <a:cubicBezTo>
                    <a:pt x="978" y="439"/>
                    <a:pt x="975" y="447"/>
                    <a:pt x="963" y="447"/>
                  </a:cubicBezTo>
                  <a:cubicBezTo>
                    <a:pt x="958" y="447"/>
                    <a:pt x="952" y="448"/>
                    <a:pt x="943" y="449"/>
                  </a:cubicBezTo>
                  <a:cubicBezTo>
                    <a:pt x="942" y="449"/>
                    <a:pt x="940" y="450"/>
                    <a:pt x="939" y="451"/>
                  </a:cubicBezTo>
                  <a:cubicBezTo>
                    <a:pt x="933" y="453"/>
                    <a:pt x="927" y="455"/>
                    <a:pt x="924" y="450"/>
                  </a:cubicBezTo>
                  <a:cubicBezTo>
                    <a:pt x="921" y="444"/>
                    <a:pt x="919" y="441"/>
                    <a:pt x="904" y="439"/>
                  </a:cubicBezTo>
                  <a:cubicBezTo>
                    <a:pt x="903" y="439"/>
                    <a:pt x="900" y="439"/>
                    <a:pt x="899" y="436"/>
                  </a:cubicBezTo>
                  <a:cubicBezTo>
                    <a:pt x="898" y="435"/>
                    <a:pt x="893" y="434"/>
                    <a:pt x="889" y="434"/>
                  </a:cubicBezTo>
                  <a:cubicBezTo>
                    <a:pt x="888" y="435"/>
                    <a:pt x="888" y="435"/>
                    <a:pt x="888" y="435"/>
                  </a:cubicBezTo>
                  <a:cubicBezTo>
                    <a:pt x="883" y="435"/>
                    <a:pt x="877" y="435"/>
                    <a:pt x="872" y="431"/>
                  </a:cubicBezTo>
                  <a:cubicBezTo>
                    <a:pt x="871" y="430"/>
                    <a:pt x="870" y="430"/>
                    <a:pt x="869" y="430"/>
                  </a:cubicBezTo>
                  <a:cubicBezTo>
                    <a:pt x="868" y="430"/>
                    <a:pt x="868" y="430"/>
                    <a:pt x="867" y="429"/>
                  </a:cubicBezTo>
                  <a:cubicBezTo>
                    <a:pt x="864" y="429"/>
                    <a:pt x="861" y="427"/>
                    <a:pt x="854" y="422"/>
                  </a:cubicBezTo>
                  <a:cubicBezTo>
                    <a:pt x="853" y="421"/>
                    <a:pt x="853" y="421"/>
                    <a:pt x="853" y="421"/>
                  </a:cubicBezTo>
                  <a:cubicBezTo>
                    <a:pt x="850" y="419"/>
                    <a:pt x="847" y="416"/>
                    <a:pt x="844" y="413"/>
                  </a:cubicBezTo>
                  <a:cubicBezTo>
                    <a:pt x="842" y="411"/>
                    <a:pt x="840" y="408"/>
                    <a:pt x="839" y="407"/>
                  </a:cubicBezTo>
                  <a:cubicBezTo>
                    <a:pt x="835" y="404"/>
                    <a:pt x="829" y="399"/>
                    <a:pt x="827" y="397"/>
                  </a:cubicBezTo>
                  <a:cubicBezTo>
                    <a:pt x="826" y="397"/>
                    <a:pt x="826" y="396"/>
                    <a:pt x="825" y="396"/>
                  </a:cubicBezTo>
                  <a:cubicBezTo>
                    <a:pt x="822" y="400"/>
                    <a:pt x="818" y="407"/>
                    <a:pt x="816" y="409"/>
                  </a:cubicBezTo>
                  <a:cubicBezTo>
                    <a:pt x="814" y="410"/>
                    <a:pt x="814" y="410"/>
                    <a:pt x="814" y="410"/>
                  </a:cubicBezTo>
                  <a:cubicBezTo>
                    <a:pt x="811" y="414"/>
                    <a:pt x="808" y="417"/>
                    <a:pt x="806" y="418"/>
                  </a:cubicBezTo>
                  <a:cubicBezTo>
                    <a:pt x="806" y="419"/>
                    <a:pt x="805" y="420"/>
                    <a:pt x="805" y="421"/>
                  </a:cubicBezTo>
                  <a:cubicBezTo>
                    <a:pt x="805" y="422"/>
                    <a:pt x="804" y="423"/>
                    <a:pt x="804" y="423"/>
                  </a:cubicBezTo>
                  <a:cubicBezTo>
                    <a:pt x="803" y="426"/>
                    <a:pt x="802" y="427"/>
                    <a:pt x="799" y="430"/>
                  </a:cubicBezTo>
                  <a:cubicBezTo>
                    <a:pt x="797" y="432"/>
                    <a:pt x="795" y="434"/>
                    <a:pt x="794" y="436"/>
                  </a:cubicBezTo>
                  <a:cubicBezTo>
                    <a:pt x="794" y="436"/>
                    <a:pt x="794" y="438"/>
                    <a:pt x="793" y="440"/>
                  </a:cubicBezTo>
                  <a:cubicBezTo>
                    <a:pt x="792" y="443"/>
                    <a:pt x="791" y="448"/>
                    <a:pt x="789" y="451"/>
                  </a:cubicBezTo>
                  <a:cubicBezTo>
                    <a:pt x="789" y="451"/>
                    <a:pt x="779" y="466"/>
                    <a:pt x="774" y="469"/>
                  </a:cubicBezTo>
                  <a:cubicBezTo>
                    <a:pt x="772" y="471"/>
                    <a:pt x="767" y="478"/>
                    <a:pt x="765" y="482"/>
                  </a:cubicBezTo>
                  <a:cubicBezTo>
                    <a:pt x="764" y="483"/>
                    <a:pt x="764" y="484"/>
                    <a:pt x="763" y="484"/>
                  </a:cubicBezTo>
                  <a:cubicBezTo>
                    <a:pt x="761" y="488"/>
                    <a:pt x="759" y="491"/>
                    <a:pt x="757" y="493"/>
                  </a:cubicBezTo>
                  <a:cubicBezTo>
                    <a:pt x="755" y="494"/>
                    <a:pt x="754" y="496"/>
                    <a:pt x="754" y="498"/>
                  </a:cubicBezTo>
                  <a:cubicBezTo>
                    <a:pt x="754" y="503"/>
                    <a:pt x="752" y="505"/>
                    <a:pt x="751" y="506"/>
                  </a:cubicBezTo>
                  <a:cubicBezTo>
                    <a:pt x="750" y="507"/>
                    <a:pt x="750" y="507"/>
                    <a:pt x="750" y="507"/>
                  </a:cubicBezTo>
                  <a:cubicBezTo>
                    <a:pt x="745" y="513"/>
                    <a:pt x="743" y="518"/>
                    <a:pt x="742" y="520"/>
                  </a:cubicBezTo>
                  <a:cubicBezTo>
                    <a:pt x="742" y="522"/>
                    <a:pt x="744" y="527"/>
                    <a:pt x="746" y="529"/>
                  </a:cubicBezTo>
                  <a:cubicBezTo>
                    <a:pt x="749" y="534"/>
                    <a:pt x="752" y="544"/>
                    <a:pt x="751" y="549"/>
                  </a:cubicBezTo>
                  <a:cubicBezTo>
                    <a:pt x="751" y="552"/>
                    <a:pt x="750" y="554"/>
                    <a:pt x="749" y="555"/>
                  </a:cubicBezTo>
                  <a:cubicBezTo>
                    <a:pt x="747" y="557"/>
                    <a:pt x="744" y="556"/>
                    <a:pt x="743" y="556"/>
                  </a:cubicBezTo>
                  <a:cubicBezTo>
                    <a:pt x="743" y="556"/>
                    <a:pt x="743" y="556"/>
                    <a:pt x="742" y="556"/>
                  </a:cubicBezTo>
                  <a:cubicBezTo>
                    <a:pt x="740" y="556"/>
                    <a:pt x="738" y="556"/>
                    <a:pt x="735" y="555"/>
                  </a:cubicBezTo>
                  <a:cubicBezTo>
                    <a:pt x="733" y="554"/>
                    <a:pt x="731" y="553"/>
                    <a:pt x="729" y="553"/>
                  </a:cubicBezTo>
                  <a:cubicBezTo>
                    <a:pt x="728" y="553"/>
                    <a:pt x="728" y="553"/>
                    <a:pt x="728" y="553"/>
                  </a:cubicBezTo>
                  <a:cubicBezTo>
                    <a:pt x="721" y="551"/>
                    <a:pt x="715" y="550"/>
                    <a:pt x="712" y="546"/>
                  </a:cubicBezTo>
                  <a:cubicBezTo>
                    <a:pt x="711" y="545"/>
                    <a:pt x="711" y="544"/>
                    <a:pt x="710" y="543"/>
                  </a:cubicBezTo>
                  <a:cubicBezTo>
                    <a:pt x="709" y="541"/>
                    <a:pt x="705" y="535"/>
                    <a:pt x="703" y="535"/>
                  </a:cubicBezTo>
                  <a:cubicBezTo>
                    <a:pt x="696" y="532"/>
                    <a:pt x="691" y="532"/>
                    <a:pt x="689" y="534"/>
                  </a:cubicBezTo>
                  <a:cubicBezTo>
                    <a:pt x="682" y="540"/>
                    <a:pt x="676" y="538"/>
                    <a:pt x="673" y="537"/>
                  </a:cubicBezTo>
                  <a:cubicBezTo>
                    <a:pt x="669" y="536"/>
                    <a:pt x="660" y="535"/>
                    <a:pt x="657" y="536"/>
                  </a:cubicBezTo>
                  <a:cubicBezTo>
                    <a:pt x="651" y="540"/>
                    <a:pt x="646" y="538"/>
                    <a:pt x="644" y="538"/>
                  </a:cubicBezTo>
                  <a:cubicBezTo>
                    <a:pt x="643" y="537"/>
                    <a:pt x="638" y="535"/>
                    <a:pt x="635" y="533"/>
                  </a:cubicBezTo>
                  <a:cubicBezTo>
                    <a:pt x="635" y="533"/>
                    <a:pt x="635" y="533"/>
                    <a:pt x="635" y="534"/>
                  </a:cubicBezTo>
                  <a:cubicBezTo>
                    <a:pt x="633" y="536"/>
                    <a:pt x="629" y="538"/>
                    <a:pt x="624" y="536"/>
                  </a:cubicBezTo>
                  <a:cubicBezTo>
                    <a:pt x="623" y="536"/>
                    <a:pt x="622" y="534"/>
                    <a:pt x="621" y="533"/>
                  </a:cubicBezTo>
                  <a:cubicBezTo>
                    <a:pt x="621" y="533"/>
                    <a:pt x="620" y="532"/>
                    <a:pt x="620" y="532"/>
                  </a:cubicBezTo>
                  <a:cubicBezTo>
                    <a:pt x="620" y="532"/>
                    <a:pt x="619" y="532"/>
                    <a:pt x="618" y="532"/>
                  </a:cubicBezTo>
                  <a:cubicBezTo>
                    <a:pt x="617" y="533"/>
                    <a:pt x="615" y="535"/>
                    <a:pt x="611" y="534"/>
                  </a:cubicBezTo>
                  <a:cubicBezTo>
                    <a:pt x="606" y="533"/>
                    <a:pt x="601" y="533"/>
                    <a:pt x="598" y="533"/>
                  </a:cubicBezTo>
                  <a:cubicBezTo>
                    <a:pt x="593" y="535"/>
                    <a:pt x="591" y="535"/>
                    <a:pt x="587" y="534"/>
                  </a:cubicBezTo>
                  <a:cubicBezTo>
                    <a:pt x="586" y="534"/>
                    <a:pt x="586" y="534"/>
                    <a:pt x="586" y="534"/>
                  </a:cubicBezTo>
                  <a:cubicBezTo>
                    <a:pt x="584" y="534"/>
                    <a:pt x="583" y="535"/>
                    <a:pt x="581" y="536"/>
                  </a:cubicBezTo>
                  <a:cubicBezTo>
                    <a:pt x="581" y="536"/>
                    <a:pt x="581" y="536"/>
                    <a:pt x="581" y="536"/>
                  </a:cubicBezTo>
                  <a:cubicBezTo>
                    <a:pt x="584" y="538"/>
                    <a:pt x="584" y="541"/>
                    <a:pt x="584" y="543"/>
                  </a:cubicBezTo>
                  <a:cubicBezTo>
                    <a:pt x="584" y="543"/>
                    <a:pt x="584" y="544"/>
                    <a:pt x="584" y="544"/>
                  </a:cubicBezTo>
                  <a:cubicBezTo>
                    <a:pt x="584" y="544"/>
                    <a:pt x="584" y="544"/>
                    <a:pt x="585" y="544"/>
                  </a:cubicBezTo>
                  <a:cubicBezTo>
                    <a:pt x="586" y="545"/>
                    <a:pt x="586" y="545"/>
                    <a:pt x="586" y="545"/>
                  </a:cubicBezTo>
                  <a:cubicBezTo>
                    <a:pt x="586" y="545"/>
                    <a:pt x="586" y="545"/>
                    <a:pt x="586" y="545"/>
                  </a:cubicBezTo>
                  <a:cubicBezTo>
                    <a:pt x="586" y="545"/>
                    <a:pt x="586" y="545"/>
                    <a:pt x="586" y="545"/>
                  </a:cubicBezTo>
                  <a:cubicBezTo>
                    <a:pt x="587" y="544"/>
                    <a:pt x="587" y="544"/>
                    <a:pt x="587" y="544"/>
                  </a:cubicBezTo>
                  <a:cubicBezTo>
                    <a:pt x="591" y="543"/>
                    <a:pt x="593" y="545"/>
                    <a:pt x="594" y="546"/>
                  </a:cubicBezTo>
                  <a:cubicBezTo>
                    <a:pt x="596" y="548"/>
                    <a:pt x="597" y="550"/>
                    <a:pt x="597" y="551"/>
                  </a:cubicBezTo>
                  <a:cubicBezTo>
                    <a:pt x="597" y="551"/>
                    <a:pt x="597" y="552"/>
                    <a:pt x="597" y="552"/>
                  </a:cubicBezTo>
                  <a:cubicBezTo>
                    <a:pt x="600" y="555"/>
                    <a:pt x="600" y="556"/>
                    <a:pt x="601" y="566"/>
                  </a:cubicBezTo>
                  <a:cubicBezTo>
                    <a:pt x="602" y="577"/>
                    <a:pt x="597" y="593"/>
                    <a:pt x="594" y="600"/>
                  </a:cubicBezTo>
                  <a:cubicBezTo>
                    <a:pt x="592" y="604"/>
                    <a:pt x="593" y="611"/>
                    <a:pt x="594" y="618"/>
                  </a:cubicBezTo>
                  <a:cubicBezTo>
                    <a:pt x="594" y="622"/>
                    <a:pt x="594" y="625"/>
                    <a:pt x="594" y="628"/>
                  </a:cubicBezTo>
                  <a:cubicBezTo>
                    <a:pt x="595" y="637"/>
                    <a:pt x="593" y="644"/>
                    <a:pt x="592" y="646"/>
                  </a:cubicBezTo>
                  <a:cubicBezTo>
                    <a:pt x="592" y="647"/>
                    <a:pt x="593" y="650"/>
                    <a:pt x="594" y="654"/>
                  </a:cubicBezTo>
                  <a:cubicBezTo>
                    <a:pt x="595" y="660"/>
                    <a:pt x="596" y="665"/>
                    <a:pt x="595" y="669"/>
                  </a:cubicBezTo>
                  <a:cubicBezTo>
                    <a:pt x="595" y="669"/>
                    <a:pt x="595" y="670"/>
                    <a:pt x="595" y="671"/>
                  </a:cubicBezTo>
                  <a:cubicBezTo>
                    <a:pt x="596" y="673"/>
                    <a:pt x="596" y="675"/>
                    <a:pt x="595" y="679"/>
                  </a:cubicBezTo>
                  <a:cubicBezTo>
                    <a:pt x="594" y="683"/>
                    <a:pt x="592" y="685"/>
                    <a:pt x="591" y="686"/>
                  </a:cubicBezTo>
                  <a:cubicBezTo>
                    <a:pt x="591" y="687"/>
                    <a:pt x="591" y="687"/>
                    <a:pt x="591" y="688"/>
                  </a:cubicBezTo>
                  <a:cubicBezTo>
                    <a:pt x="591" y="688"/>
                    <a:pt x="591" y="688"/>
                    <a:pt x="591" y="688"/>
                  </a:cubicBezTo>
                  <a:cubicBezTo>
                    <a:pt x="591" y="688"/>
                    <a:pt x="591" y="688"/>
                    <a:pt x="591" y="689"/>
                  </a:cubicBezTo>
                  <a:cubicBezTo>
                    <a:pt x="593" y="693"/>
                    <a:pt x="593" y="699"/>
                    <a:pt x="592" y="702"/>
                  </a:cubicBezTo>
                  <a:cubicBezTo>
                    <a:pt x="591" y="706"/>
                    <a:pt x="585" y="709"/>
                    <a:pt x="580" y="707"/>
                  </a:cubicBezTo>
                  <a:cubicBezTo>
                    <a:pt x="578" y="706"/>
                    <a:pt x="576" y="707"/>
                    <a:pt x="574" y="708"/>
                  </a:cubicBezTo>
                  <a:cubicBezTo>
                    <a:pt x="573" y="708"/>
                    <a:pt x="573" y="709"/>
                    <a:pt x="572" y="709"/>
                  </a:cubicBezTo>
                  <a:cubicBezTo>
                    <a:pt x="570" y="710"/>
                    <a:pt x="568" y="710"/>
                    <a:pt x="566" y="710"/>
                  </a:cubicBezTo>
                  <a:cubicBezTo>
                    <a:pt x="566" y="710"/>
                    <a:pt x="566" y="710"/>
                    <a:pt x="566" y="710"/>
                  </a:cubicBezTo>
                  <a:cubicBezTo>
                    <a:pt x="566" y="710"/>
                    <a:pt x="566" y="710"/>
                    <a:pt x="566" y="710"/>
                  </a:cubicBezTo>
                  <a:cubicBezTo>
                    <a:pt x="566" y="712"/>
                    <a:pt x="565" y="713"/>
                    <a:pt x="564" y="715"/>
                  </a:cubicBezTo>
                  <a:cubicBezTo>
                    <a:pt x="566" y="717"/>
                    <a:pt x="567" y="722"/>
                    <a:pt x="565" y="725"/>
                  </a:cubicBezTo>
                  <a:cubicBezTo>
                    <a:pt x="564" y="727"/>
                    <a:pt x="561" y="727"/>
                    <a:pt x="557" y="727"/>
                  </a:cubicBezTo>
                  <a:cubicBezTo>
                    <a:pt x="557" y="727"/>
                    <a:pt x="557" y="727"/>
                    <a:pt x="556" y="727"/>
                  </a:cubicBezTo>
                  <a:cubicBezTo>
                    <a:pt x="556" y="728"/>
                    <a:pt x="555" y="728"/>
                    <a:pt x="553" y="728"/>
                  </a:cubicBezTo>
                  <a:cubicBezTo>
                    <a:pt x="552" y="728"/>
                    <a:pt x="549" y="728"/>
                    <a:pt x="547" y="727"/>
                  </a:cubicBezTo>
                  <a:cubicBezTo>
                    <a:pt x="547" y="727"/>
                    <a:pt x="547" y="727"/>
                    <a:pt x="547" y="727"/>
                  </a:cubicBezTo>
                  <a:cubicBezTo>
                    <a:pt x="546" y="729"/>
                    <a:pt x="544" y="731"/>
                    <a:pt x="542" y="733"/>
                  </a:cubicBezTo>
                  <a:cubicBezTo>
                    <a:pt x="541" y="734"/>
                    <a:pt x="540" y="734"/>
                    <a:pt x="540" y="735"/>
                  </a:cubicBezTo>
                  <a:cubicBezTo>
                    <a:pt x="540" y="735"/>
                    <a:pt x="539" y="735"/>
                    <a:pt x="539" y="736"/>
                  </a:cubicBezTo>
                  <a:cubicBezTo>
                    <a:pt x="539" y="736"/>
                    <a:pt x="539" y="737"/>
                    <a:pt x="539" y="738"/>
                  </a:cubicBezTo>
                  <a:cubicBezTo>
                    <a:pt x="539" y="740"/>
                    <a:pt x="540" y="741"/>
                    <a:pt x="540" y="743"/>
                  </a:cubicBezTo>
                  <a:cubicBezTo>
                    <a:pt x="540" y="744"/>
                    <a:pt x="540" y="745"/>
                    <a:pt x="540" y="746"/>
                  </a:cubicBezTo>
                  <a:cubicBezTo>
                    <a:pt x="543" y="747"/>
                    <a:pt x="543" y="747"/>
                    <a:pt x="543" y="747"/>
                  </a:cubicBezTo>
                  <a:cubicBezTo>
                    <a:pt x="541" y="751"/>
                    <a:pt x="541" y="751"/>
                    <a:pt x="541" y="751"/>
                  </a:cubicBezTo>
                  <a:cubicBezTo>
                    <a:pt x="540" y="751"/>
                    <a:pt x="538" y="755"/>
                    <a:pt x="536" y="759"/>
                  </a:cubicBezTo>
                  <a:cubicBezTo>
                    <a:pt x="535" y="760"/>
                    <a:pt x="535" y="762"/>
                    <a:pt x="535" y="764"/>
                  </a:cubicBezTo>
                  <a:cubicBezTo>
                    <a:pt x="535" y="765"/>
                    <a:pt x="535" y="767"/>
                    <a:pt x="534" y="768"/>
                  </a:cubicBezTo>
                  <a:cubicBezTo>
                    <a:pt x="534" y="770"/>
                    <a:pt x="533" y="771"/>
                    <a:pt x="531" y="772"/>
                  </a:cubicBezTo>
                  <a:cubicBezTo>
                    <a:pt x="531" y="772"/>
                    <a:pt x="531" y="772"/>
                    <a:pt x="531" y="773"/>
                  </a:cubicBezTo>
                  <a:cubicBezTo>
                    <a:pt x="530" y="773"/>
                    <a:pt x="530" y="774"/>
                    <a:pt x="530" y="774"/>
                  </a:cubicBezTo>
                  <a:cubicBezTo>
                    <a:pt x="528" y="777"/>
                    <a:pt x="526" y="779"/>
                    <a:pt x="520" y="779"/>
                  </a:cubicBezTo>
                  <a:cubicBezTo>
                    <a:pt x="517" y="779"/>
                    <a:pt x="514" y="781"/>
                    <a:pt x="511" y="784"/>
                  </a:cubicBezTo>
                  <a:cubicBezTo>
                    <a:pt x="510" y="785"/>
                    <a:pt x="509" y="786"/>
                    <a:pt x="508" y="786"/>
                  </a:cubicBezTo>
                  <a:cubicBezTo>
                    <a:pt x="506" y="788"/>
                    <a:pt x="505" y="789"/>
                    <a:pt x="504" y="789"/>
                  </a:cubicBezTo>
                  <a:cubicBezTo>
                    <a:pt x="502" y="790"/>
                    <a:pt x="501" y="791"/>
                    <a:pt x="500" y="793"/>
                  </a:cubicBezTo>
                  <a:cubicBezTo>
                    <a:pt x="496" y="797"/>
                    <a:pt x="494" y="798"/>
                    <a:pt x="489" y="797"/>
                  </a:cubicBezTo>
                  <a:cubicBezTo>
                    <a:pt x="489" y="797"/>
                    <a:pt x="488" y="797"/>
                    <a:pt x="487" y="796"/>
                  </a:cubicBezTo>
                  <a:cubicBezTo>
                    <a:pt x="486" y="796"/>
                    <a:pt x="485" y="796"/>
                    <a:pt x="484" y="796"/>
                  </a:cubicBezTo>
                  <a:cubicBezTo>
                    <a:pt x="482" y="797"/>
                    <a:pt x="477" y="799"/>
                    <a:pt x="474" y="798"/>
                  </a:cubicBezTo>
                  <a:cubicBezTo>
                    <a:pt x="473" y="798"/>
                    <a:pt x="473" y="798"/>
                    <a:pt x="472" y="797"/>
                  </a:cubicBezTo>
                  <a:cubicBezTo>
                    <a:pt x="470" y="796"/>
                    <a:pt x="469" y="796"/>
                    <a:pt x="468" y="796"/>
                  </a:cubicBezTo>
                  <a:cubicBezTo>
                    <a:pt x="467" y="797"/>
                    <a:pt x="465" y="797"/>
                    <a:pt x="464" y="797"/>
                  </a:cubicBezTo>
                  <a:cubicBezTo>
                    <a:pt x="463" y="797"/>
                    <a:pt x="462" y="797"/>
                    <a:pt x="462" y="797"/>
                  </a:cubicBezTo>
                  <a:cubicBezTo>
                    <a:pt x="460" y="801"/>
                    <a:pt x="454" y="801"/>
                    <a:pt x="449" y="802"/>
                  </a:cubicBezTo>
                  <a:cubicBezTo>
                    <a:pt x="448" y="802"/>
                    <a:pt x="447" y="802"/>
                    <a:pt x="446" y="802"/>
                  </a:cubicBezTo>
                  <a:cubicBezTo>
                    <a:pt x="445" y="802"/>
                    <a:pt x="445" y="802"/>
                    <a:pt x="445" y="802"/>
                  </a:cubicBezTo>
                  <a:cubicBezTo>
                    <a:pt x="442" y="802"/>
                    <a:pt x="435" y="803"/>
                    <a:pt x="434" y="804"/>
                  </a:cubicBezTo>
                  <a:cubicBezTo>
                    <a:pt x="432" y="805"/>
                    <a:pt x="426" y="809"/>
                    <a:pt x="420" y="807"/>
                  </a:cubicBezTo>
                  <a:cubicBezTo>
                    <a:pt x="419" y="807"/>
                    <a:pt x="419" y="807"/>
                    <a:pt x="418" y="808"/>
                  </a:cubicBezTo>
                  <a:cubicBezTo>
                    <a:pt x="417" y="809"/>
                    <a:pt x="416" y="810"/>
                    <a:pt x="415" y="810"/>
                  </a:cubicBezTo>
                  <a:cubicBezTo>
                    <a:pt x="413" y="812"/>
                    <a:pt x="409" y="812"/>
                    <a:pt x="405" y="813"/>
                  </a:cubicBezTo>
                  <a:cubicBezTo>
                    <a:pt x="404" y="813"/>
                    <a:pt x="403" y="813"/>
                    <a:pt x="402" y="813"/>
                  </a:cubicBezTo>
                  <a:cubicBezTo>
                    <a:pt x="396" y="814"/>
                    <a:pt x="385" y="815"/>
                    <a:pt x="381" y="812"/>
                  </a:cubicBezTo>
                  <a:cubicBezTo>
                    <a:pt x="379" y="811"/>
                    <a:pt x="369" y="810"/>
                    <a:pt x="327" y="822"/>
                  </a:cubicBezTo>
                  <a:cubicBezTo>
                    <a:pt x="325" y="823"/>
                    <a:pt x="324" y="823"/>
                    <a:pt x="323" y="824"/>
                  </a:cubicBezTo>
                  <a:cubicBezTo>
                    <a:pt x="315" y="826"/>
                    <a:pt x="308" y="824"/>
                    <a:pt x="306" y="824"/>
                  </a:cubicBezTo>
                  <a:cubicBezTo>
                    <a:pt x="305" y="823"/>
                    <a:pt x="304" y="823"/>
                    <a:pt x="303" y="822"/>
                  </a:cubicBezTo>
                  <a:cubicBezTo>
                    <a:pt x="301" y="822"/>
                    <a:pt x="298" y="821"/>
                    <a:pt x="296" y="820"/>
                  </a:cubicBezTo>
                  <a:cubicBezTo>
                    <a:pt x="294" y="818"/>
                    <a:pt x="292" y="816"/>
                    <a:pt x="292" y="814"/>
                  </a:cubicBezTo>
                  <a:cubicBezTo>
                    <a:pt x="291" y="813"/>
                    <a:pt x="290" y="813"/>
                    <a:pt x="290" y="813"/>
                  </a:cubicBezTo>
                  <a:cubicBezTo>
                    <a:pt x="287" y="816"/>
                    <a:pt x="285" y="816"/>
                    <a:pt x="283" y="816"/>
                  </a:cubicBezTo>
                  <a:cubicBezTo>
                    <a:pt x="283" y="817"/>
                    <a:pt x="282" y="818"/>
                    <a:pt x="281" y="818"/>
                  </a:cubicBezTo>
                  <a:cubicBezTo>
                    <a:pt x="279" y="820"/>
                    <a:pt x="277" y="820"/>
                    <a:pt x="275" y="819"/>
                  </a:cubicBezTo>
                  <a:cubicBezTo>
                    <a:pt x="275" y="820"/>
                    <a:pt x="275" y="820"/>
                    <a:pt x="275" y="820"/>
                  </a:cubicBezTo>
                  <a:cubicBezTo>
                    <a:pt x="274" y="821"/>
                    <a:pt x="274" y="822"/>
                    <a:pt x="273" y="822"/>
                  </a:cubicBezTo>
                  <a:cubicBezTo>
                    <a:pt x="274" y="822"/>
                    <a:pt x="273" y="823"/>
                    <a:pt x="273" y="823"/>
                  </a:cubicBezTo>
                  <a:cubicBezTo>
                    <a:pt x="273" y="825"/>
                    <a:pt x="271" y="828"/>
                    <a:pt x="268" y="830"/>
                  </a:cubicBezTo>
                  <a:cubicBezTo>
                    <a:pt x="268" y="831"/>
                    <a:pt x="267" y="831"/>
                    <a:pt x="266" y="831"/>
                  </a:cubicBezTo>
                  <a:cubicBezTo>
                    <a:pt x="264" y="833"/>
                    <a:pt x="263" y="834"/>
                    <a:pt x="262" y="835"/>
                  </a:cubicBezTo>
                  <a:cubicBezTo>
                    <a:pt x="261" y="839"/>
                    <a:pt x="256" y="847"/>
                    <a:pt x="252" y="851"/>
                  </a:cubicBezTo>
                  <a:cubicBezTo>
                    <a:pt x="250" y="853"/>
                    <a:pt x="250" y="853"/>
                    <a:pt x="250" y="853"/>
                  </a:cubicBezTo>
                  <a:cubicBezTo>
                    <a:pt x="248" y="856"/>
                    <a:pt x="246" y="858"/>
                    <a:pt x="243" y="859"/>
                  </a:cubicBezTo>
                  <a:cubicBezTo>
                    <a:pt x="239" y="861"/>
                    <a:pt x="232" y="861"/>
                    <a:pt x="229" y="860"/>
                  </a:cubicBezTo>
                  <a:cubicBezTo>
                    <a:pt x="226" y="858"/>
                    <a:pt x="226" y="856"/>
                    <a:pt x="226" y="855"/>
                  </a:cubicBezTo>
                  <a:cubicBezTo>
                    <a:pt x="226" y="855"/>
                    <a:pt x="225" y="855"/>
                    <a:pt x="225" y="855"/>
                  </a:cubicBezTo>
                  <a:cubicBezTo>
                    <a:pt x="225" y="855"/>
                    <a:pt x="225" y="855"/>
                    <a:pt x="225" y="855"/>
                  </a:cubicBezTo>
                  <a:cubicBezTo>
                    <a:pt x="224" y="855"/>
                    <a:pt x="223" y="855"/>
                    <a:pt x="223" y="855"/>
                  </a:cubicBezTo>
                  <a:cubicBezTo>
                    <a:pt x="220" y="856"/>
                    <a:pt x="217" y="855"/>
                    <a:pt x="216" y="854"/>
                  </a:cubicBezTo>
                  <a:cubicBezTo>
                    <a:pt x="215" y="854"/>
                    <a:pt x="213" y="854"/>
                    <a:pt x="213" y="854"/>
                  </a:cubicBezTo>
                  <a:cubicBezTo>
                    <a:pt x="211" y="855"/>
                    <a:pt x="209" y="855"/>
                    <a:pt x="207" y="854"/>
                  </a:cubicBezTo>
                  <a:cubicBezTo>
                    <a:pt x="207" y="854"/>
                    <a:pt x="206" y="854"/>
                    <a:pt x="206" y="855"/>
                  </a:cubicBezTo>
                  <a:cubicBezTo>
                    <a:pt x="201" y="858"/>
                    <a:pt x="195" y="856"/>
                    <a:pt x="193" y="853"/>
                  </a:cubicBezTo>
                  <a:cubicBezTo>
                    <a:pt x="193" y="853"/>
                    <a:pt x="192" y="853"/>
                    <a:pt x="189" y="853"/>
                  </a:cubicBezTo>
                  <a:cubicBezTo>
                    <a:pt x="183" y="852"/>
                    <a:pt x="183" y="847"/>
                    <a:pt x="184" y="844"/>
                  </a:cubicBezTo>
                  <a:cubicBezTo>
                    <a:pt x="184" y="843"/>
                    <a:pt x="184" y="843"/>
                    <a:pt x="183" y="843"/>
                  </a:cubicBezTo>
                  <a:cubicBezTo>
                    <a:pt x="183" y="840"/>
                    <a:pt x="184" y="838"/>
                    <a:pt x="186" y="836"/>
                  </a:cubicBezTo>
                  <a:cubicBezTo>
                    <a:pt x="187" y="836"/>
                    <a:pt x="187" y="835"/>
                    <a:pt x="188" y="835"/>
                  </a:cubicBezTo>
                  <a:cubicBezTo>
                    <a:pt x="188" y="834"/>
                    <a:pt x="188" y="834"/>
                    <a:pt x="188" y="834"/>
                  </a:cubicBezTo>
                  <a:cubicBezTo>
                    <a:pt x="186" y="832"/>
                    <a:pt x="186" y="829"/>
                    <a:pt x="187" y="828"/>
                  </a:cubicBezTo>
                  <a:cubicBezTo>
                    <a:pt x="187" y="827"/>
                    <a:pt x="187" y="827"/>
                    <a:pt x="187" y="826"/>
                  </a:cubicBezTo>
                  <a:cubicBezTo>
                    <a:pt x="187" y="825"/>
                    <a:pt x="187" y="823"/>
                    <a:pt x="188" y="821"/>
                  </a:cubicBezTo>
                  <a:cubicBezTo>
                    <a:pt x="188" y="820"/>
                    <a:pt x="188" y="819"/>
                    <a:pt x="188" y="819"/>
                  </a:cubicBezTo>
                  <a:cubicBezTo>
                    <a:pt x="187" y="819"/>
                    <a:pt x="181" y="822"/>
                    <a:pt x="175" y="825"/>
                  </a:cubicBezTo>
                  <a:cubicBezTo>
                    <a:pt x="171" y="827"/>
                    <a:pt x="164" y="827"/>
                    <a:pt x="159" y="827"/>
                  </a:cubicBezTo>
                  <a:cubicBezTo>
                    <a:pt x="157" y="827"/>
                    <a:pt x="157" y="827"/>
                    <a:pt x="157" y="827"/>
                  </a:cubicBezTo>
                  <a:cubicBezTo>
                    <a:pt x="152" y="827"/>
                    <a:pt x="143" y="823"/>
                    <a:pt x="141" y="817"/>
                  </a:cubicBezTo>
                  <a:cubicBezTo>
                    <a:pt x="141" y="817"/>
                    <a:pt x="141" y="817"/>
                    <a:pt x="141" y="817"/>
                  </a:cubicBezTo>
                  <a:cubicBezTo>
                    <a:pt x="140" y="816"/>
                    <a:pt x="140" y="816"/>
                    <a:pt x="140" y="815"/>
                  </a:cubicBezTo>
                  <a:cubicBezTo>
                    <a:pt x="139" y="815"/>
                    <a:pt x="139" y="816"/>
                    <a:pt x="139" y="816"/>
                  </a:cubicBezTo>
                  <a:cubicBezTo>
                    <a:pt x="139" y="816"/>
                    <a:pt x="139" y="817"/>
                    <a:pt x="139" y="817"/>
                  </a:cubicBezTo>
                  <a:cubicBezTo>
                    <a:pt x="139" y="818"/>
                    <a:pt x="139" y="818"/>
                    <a:pt x="140" y="819"/>
                  </a:cubicBezTo>
                  <a:cubicBezTo>
                    <a:pt x="140" y="819"/>
                    <a:pt x="141" y="820"/>
                    <a:pt x="142" y="822"/>
                  </a:cubicBezTo>
                  <a:cubicBezTo>
                    <a:pt x="142" y="822"/>
                    <a:pt x="142" y="823"/>
                    <a:pt x="143" y="823"/>
                  </a:cubicBezTo>
                  <a:cubicBezTo>
                    <a:pt x="145" y="826"/>
                    <a:pt x="143" y="828"/>
                    <a:pt x="142" y="830"/>
                  </a:cubicBezTo>
                  <a:cubicBezTo>
                    <a:pt x="140" y="831"/>
                    <a:pt x="138" y="832"/>
                    <a:pt x="136" y="831"/>
                  </a:cubicBezTo>
                  <a:cubicBezTo>
                    <a:pt x="134" y="831"/>
                    <a:pt x="131" y="829"/>
                    <a:pt x="129" y="826"/>
                  </a:cubicBezTo>
                  <a:cubicBezTo>
                    <a:pt x="129" y="826"/>
                    <a:pt x="128" y="825"/>
                    <a:pt x="125" y="826"/>
                  </a:cubicBezTo>
                  <a:cubicBezTo>
                    <a:pt x="123" y="827"/>
                    <a:pt x="121" y="827"/>
                    <a:pt x="119" y="828"/>
                  </a:cubicBezTo>
                  <a:cubicBezTo>
                    <a:pt x="117" y="828"/>
                    <a:pt x="115" y="828"/>
                    <a:pt x="115" y="828"/>
                  </a:cubicBezTo>
                  <a:cubicBezTo>
                    <a:pt x="114" y="829"/>
                    <a:pt x="113" y="830"/>
                    <a:pt x="112" y="831"/>
                  </a:cubicBezTo>
                  <a:cubicBezTo>
                    <a:pt x="110" y="833"/>
                    <a:pt x="107" y="835"/>
                    <a:pt x="104" y="836"/>
                  </a:cubicBezTo>
                  <a:cubicBezTo>
                    <a:pt x="98" y="839"/>
                    <a:pt x="92" y="838"/>
                    <a:pt x="89" y="834"/>
                  </a:cubicBezTo>
                  <a:cubicBezTo>
                    <a:pt x="88" y="834"/>
                    <a:pt x="87" y="833"/>
                    <a:pt x="87" y="832"/>
                  </a:cubicBezTo>
                  <a:cubicBezTo>
                    <a:pt x="83" y="832"/>
                    <a:pt x="76" y="832"/>
                    <a:pt x="72" y="831"/>
                  </a:cubicBezTo>
                  <a:cubicBezTo>
                    <a:pt x="72" y="831"/>
                    <a:pt x="71" y="831"/>
                    <a:pt x="70" y="830"/>
                  </a:cubicBezTo>
                  <a:cubicBezTo>
                    <a:pt x="70" y="830"/>
                    <a:pt x="70" y="830"/>
                    <a:pt x="70" y="830"/>
                  </a:cubicBezTo>
                  <a:cubicBezTo>
                    <a:pt x="70" y="832"/>
                    <a:pt x="70" y="833"/>
                    <a:pt x="69" y="833"/>
                  </a:cubicBezTo>
                  <a:cubicBezTo>
                    <a:pt x="68" y="838"/>
                    <a:pt x="66" y="842"/>
                    <a:pt x="61" y="845"/>
                  </a:cubicBezTo>
                  <a:cubicBezTo>
                    <a:pt x="57" y="847"/>
                    <a:pt x="55" y="849"/>
                    <a:pt x="55" y="850"/>
                  </a:cubicBezTo>
                  <a:cubicBezTo>
                    <a:pt x="56" y="851"/>
                    <a:pt x="56" y="852"/>
                    <a:pt x="56" y="852"/>
                  </a:cubicBezTo>
                  <a:cubicBezTo>
                    <a:pt x="57" y="855"/>
                    <a:pt x="57" y="856"/>
                    <a:pt x="55" y="860"/>
                  </a:cubicBezTo>
                  <a:cubicBezTo>
                    <a:pt x="54" y="864"/>
                    <a:pt x="51" y="866"/>
                    <a:pt x="48" y="869"/>
                  </a:cubicBezTo>
                  <a:cubicBezTo>
                    <a:pt x="46" y="870"/>
                    <a:pt x="46" y="870"/>
                    <a:pt x="46" y="870"/>
                  </a:cubicBezTo>
                  <a:cubicBezTo>
                    <a:pt x="42" y="873"/>
                    <a:pt x="36" y="875"/>
                    <a:pt x="32" y="874"/>
                  </a:cubicBezTo>
                  <a:cubicBezTo>
                    <a:pt x="30" y="874"/>
                    <a:pt x="30" y="874"/>
                    <a:pt x="28" y="875"/>
                  </a:cubicBezTo>
                  <a:cubicBezTo>
                    <a:pt x="27" y="875"/>
                    <a:pt x="26" y="876"/>
                    <a:pt x="26" y="876"/>
                  </a:cubicBezTo>
                  <a:cubicBezTo>
                    <a:pt x="22" y="877"/>
                    <a:pt x="19" y="879"/>
                    <a:pt x="18" y="881"/>
                  </a:cubicBezTo>
                  <a:cubicBezTo>
                    <a:pt x="17" y="882"/>
                    <a:pt x="17" y="882"/>
                    <a:pt x="18" y="883"/>
                  </a:cubicBezTo>
                  <a:cubicBezTo>
                    <a:pt x="21" y="884"/>
                    <a:pt x="27" y="891"/>
                    <a:pt x="26" y="898"/>
                  </a:cubicBezTo>
                  <a:cubicBezTo>
                    <a:pt x="26" y="901"/>
                    <a:pt x="26" y="905"/>
                    <a:pt x="27" y="907"/>
                  </a:cubicBezTo>
                  <a:cubicBezTo>
                    <a:pt x="27" y="908"/>
                    <a:pt x="27" y="908"/>
                    <a:pt x="27" y="908"/>
                  </a:cubicBezTo>
                  <a:cubicBezTo>
                    <a:pt x="29" y="910"/>
                    <a:pt x="33" y="913"/>
                    <a:pt x="31" y="918"/>
                  </a:cubicBezTo>
                  <a:cubicBezTo>
                    <a:pt x="30" y="923"/>
                    <a:pt x="27" y="926"/>
                    <a:pt x="22" y="926"/>
                  </a:cubicBezTo>
                  <a:cubicBezTo>
                    <a:pt x="21" y="926"/>
                    <a:pt x="20" y="926"/>
                    <a:pt x="19" y="926"/>
                  </a:cubicBezTo>
                  <a:cubicBezTo>
                    <a:pt x="17" y="925"/>
                    <a:pt x="15" y="925"/>
                    <a:pt x="13" y="926"/>
                  </a:cubicBezTo>
                  <a:cubicBezTo>
                    <a:pt x="10" y="928"/>
                    <a:pt x="9" y="929"/>
                    <a:pt x="8" y="929"/>
                  </a:cubicBezTo>
                  <a:cubicBezTo>
                    <a:pt x="10" y="932"/>
                    <a:pt x="15" y="938"/>
                    <a:pt x="16" y="942"/>
                  </a:cubicBezTo>
                  <a:cubicBezTo>
                    <a:pt x="16" y="943"/>
                    <a:pt x="16" y="944"/>
                    <a:pt x="16" y="945"/>
                  </a:cubicBezTo>
                  <a:cubicBezTo>
                    <a:pt x="16" y="946"/>
                    <a:pt x="16" y="946"/>
                    <a:pt x="17" y="946"/>
                  </a:cubicBezTo>
                  <a:cubicBezTo>
                    <a:pt x="17" y="947"/>
                    <a:pt x="17" y="948"/>
                    <a:pt x="17" y="948"/>
                  </a:cubicBezTo>
                  <a:cubicBezTo>
                    <a:pt x="10" y="951"/>
                    <a:pt x="10" y="951"/>
                    <a:pt x="10" y="951"/>
                  </a:cubicBezTo>
                  <a:cubicBezTo>
                    <a:pt x="9" y="950"/>
                    <a:pt x="9" y="948"/>
                    <a:pt x="9" y="947"/>
                  </a:cubicBezTo>
                  <a:cubicBezTo>
                    <a:pt x="9" y="947"/>
                    <a:pt x="9" y="946"/>
                    <a:pt x="9" y="946"/>
                  </a:cubicBezTo>
                  <a:cubicBezTo>
                    <a:pt x="9" y="945"/>
                    <a:pt x="9" y="944"/>
                    <a:pt x="8" y="944"/>
                  </a:cubicBezTo>
                  <a:cubicBezTo>
                    <a:pt x="8" y="942"/>
                    <a:pt x="4" y="936"/>
                    <a:pt x="2" y="933"/>
                  </a:cubicBezTo>
                  <a:cubicBezTo>
                    <a:pt x="0" y="932"/>
                    <a:pt x="0" y="930"/>
                    <a:pt x="0" y="928"/>
                  </a:cubicBezTo>
                  <a:cubicBezTo>
                    <a:pt x="1" y="925"/>
                    <a:pt x="4" y="922"/>
                    <a:pt x="9" y="919"/>
                  </a:cubicBezTo>
                  <a:cubicBezTo>
                    <a:pt x="14" y="917"/>
                    <a:pt x="18" y="918"/>
                    <a:pt x="20" y="918"/>
                  </a:cubicBezTo>
                  <a:cubicBezTo>
                    <a:pt x="21" y="918"/>
                    <a:pt x="22" y="918"/>
                    <a:pt x="22" y="918"/>
                  </a:cubicBezTo>
                  <a:cubicBezTo>
                    <a:pt x="23" y="918"/>
                    <a:pt x="23" y="917"/>
                    <a:pt x="24" y="916"/>
                  </a:cubicBezTo>
                  <a:cubicBezTo>
                    <a:pt x="23" y="915"/>
                    <a:pt x="22" y="914"/>
                    <a:pt x="21" y="913"/>
                  </a:cubicBezTo>
                  <a:cubicBezTo>
                    <a:pt x="20" y="912"/>
                    <a:pt x="19" y="911"/>
                    <a:pt x="19" y="910"/>
                  </a:cubicBezTo>
                  <a:cubicBezTo>
                    <a:pt x="19" y="909"/>
                    <a:pt x="18" y="901"/>
                    <a:pt x="18" y="897"/>
                  </a:cubicBezTo>
                  <a:cubicBezTo>
                    <a:pt x="19" y="895"/>
                    <a:pt x="16" y="890"/>
                    <a:pt x="14" y="889"/>
                  </a:cubicBezTo>
                  <a:cubicBezTo>
                    <a:pt x="9" y="885"/>
                    <a:pt x="9" y="881"/>
                    <a:pt x="12" y="876"/>
                  </a:cubicBezTo>
                  <a:cubicBezTo>
                    <a:pt x="14" y="873"/>
                    <a:pt x="17" y="871"/>
                    <a:pt x="23" y="869"/>
                  </a:cubicBezTo>
                  <a:cubicBezTo>
                    <a:pt x="24" y="868"/>
                    <a:pt x="24" y="868"/>
                    <a:pt x="25" y="868"/>
                  </a:cubicBezTo>
                  <a:cubicBezTo>
                    <a:pt x="27" y="867"/>
                    <a:pt x="29" y="866"/>
                    <a:pt x="33" y="867"/>
                  </a:cubicBezTo>
                  <a:cubicBezTo>
                    <a:pt x="34" y="867"/>
                    <a:pt x="39" y="866"/>
                    <a:pt x="41" y="864"/>
                  </a:cubicBezTo>
                  <a:cubicBezTo>
                    <a:pt x="42" y="863"/>
                    <a:pt x="43" y="863"/>
                    <a:pt x="43" y="862"/>
                  </a:cubicBezTo>
                  <a:cubicBezTo>
                    <a:pt x="46" y="861"/>
                    <a:pt x="47" y="859"/>
                    <a:pt x="48" y="857"/>
                  </a:cubicBezTo>
                  <a:cubicBezTo>
                    <a:pt x="49" y="856"/>
                    <a:pt x="49" y="856"/>
                    <a:pt x="49" y="855"/>
                  </a:cubicBezTo>
                  <a:cubicBezTo>
                    <a:pt x="49" y="855"/>
                    <a:pt x="49" y="855"/>
                    <a:pt x="49" y="855"/>
                  </a:cubicBezTo>
                  <a:cubicBezTo>
                    <a:pt x="49" y="854"/>
                    <a:pt x="48" y="854"/>
                    <a:pt x="48" y="852"/>
                  </a:cubicBezTo>
                  <a:cubicBezTo>
                    <a:pt x="46" y="847"/>
                    <a:pt x="50" y="842"/>
                    <a:pt x="57" y="838"/>
                  </a:cubicBezTo>
                  <a:cubicBezTo>
                    <a:pt x="59" y="837"/>
                    <a:pt x="61" y="834"/>
                    <a:pt x="62" y="831"/>
                  </a:cubicBezTo>
                  <a:cubicBezTo>
                    <a:pt x="62" y="831"/>
                    <a:pt x="62" y="830"/>
                    <a:pt x="62" y="828"/>
                  </a:cubicBezTo>
                  <a:cubicBezTo>
                    <a:pt x="62" y="827"/>
                    <a:pt x="62" y="826"/>
                    <a:pt x="61" y="826"/>
                  </a:cubicBezTo>
                  <a:cubicBezTo>
                    <a:pt x="60" y="822"/>
                    <a:pt x="62" y="821"/>
                    <a:pt x="63" y="820"/>
                  </a:cubicBezTo>
                  <a:cubicBezTo>
                    <a:pt x="64" y="820"/>
                    <a:pt x="66" y="819"/>
                    <a:pt x="68" y="822"/>
                  </a:cubicBezTo>
                  <a:cubicBezTo>
                    <a:pt x="68" y="822"/>
                    <a:pt x="69" y="822"/>
                    <a:pt x="69" y="822"/>
                  </a:cubicBezTo>
                  <a:cubicBezTo>
                    <a:pt x="70" y="822"/>
                    <a:pt x="71" y="823"/>
                    <a:pt x="72" y="823"/>
                  </a:cubicBezTo>
                  <a:cubicBezTo>
                    <a:pt x="73" y="823"/>
                    <a:pt x="74" y="823"/>
                    <a:pt x="75" y="824"/>
                  </a:cubicBezTo>
                  <a:cubicBezTo>
                    <a:pt x="77" y="824"/>
                    <a:pt x="85" y="824"/>
                    <a:pt x="86" y="824"/>
                  </a:cubicBezTo>
                  <a:cubicBezTo>
                    <a:pt x="89" y="823"/>
                    <a:pt x="92" y="824"/>
                    <a:pt x="94" y="828"/>
                  </a:cubicBezTo>
                  <a:cubicBezTo>
                    <a:pt x="94" y="828"/>
                    <a:pt x="94" y="829"/>
                    <a:pt x="94" y="829"/>
                  </a:cubicBezTo>
                  <a:cubicBezTo>
                    <a:pt x="95" y="830"/>
                    <a:pt x="98" y="831"/>
                    <a:pt x="100" y="830"/>
                  </a:cubicBezTo>
                  <a:cubicBezTo>
                    <a:pt x="103" y="828"/>
                    <a:pt x="105" y="826"/>
                    <a:pt x="107" y="825"/>
                  </a:cubicBezTo>
                  <a:cubicBezTo>
                    <a:pt x="108" y="824"/>
                    <a:pt x="109" y="823"/>
                    <a:pt x="110" y="822"/>
                  </a:cubicBezTo>
                  <a:cubicBezTo>
                    <a:pt x="113" y="820"/>
                    <a:pt x="115" y="820"/>
                    <a:pt x="118" y="820"/>
                  </a:cubicBezTo>
                  <a:cubicBezTo>
                    <a:pt x="120" y="820"/>
                    <a:pt x="121" y="820"/>
                    <a:pt x="123" y="819"/>
                  </a:cubicBezTo>
                  <a:cubicBezTo>
                    <a:pt x="126" y="818"/>
                    <a:pt x="129" y="818"/>
                    <a:pt x="131" y="818"/>
                  </a:cubicBezTo>
                  <a:cubicBezTo>
                    <a:pt x="131" y="816"/>
                    <a:pt x="131" y="814"/>
                    <a:pt x="132" y="813"/>
                  </a:cubicBezTo>
                  <a:cubicBezTo>
                    <a:pt x="133" y="810"/>
                    <a:pt x="136" y="808"/>
                    <a:pt x="138" y="808"/>
                  </a:cubicBezTo>
                  <a:cubicBezTo>
                    <a:pt x="145" y="806"/>
                    <a:pt x="147" y="810"/>
                    <a:pt x="148" y="814"/>
                  </a:cubicBezTo>
                  <a:cubicBezTo>
                    <a:pt x="148" y="814"/>
                    <a:pt x="148" y="814"/>
                    <a:pt x="148" y="814"/>
                  </a:cubicBezTo>
                  <a:cubicBezTo>
                    <a:pt x="149" y="816"/>
                    <a:pt x="154" y="819"/>
                    <a:pt x="157" y="819"/>
                  </a:cubicBezTo>
                  <a:cubicBezTo>
                    <a:pt x="159" y="819"/>
                    <a:pt x="159" y="819"/>
                    <a:pt x="159" y="819"/>
                  </a:cubicBezTo>
                  <a:cubicBezTo>
                    <a:pt x="163" y="819"/>
                    <a:pt x="169" y="819"/>
                    <a:pt x="172" y="818"/>
                  </a:cubicBezTo>
                  <a:cubicBezTo>
                    <a:pt x="175" y="816"/>
                    <a:pt x="184" y="811"/>
                    <a:pt x="189" y="812"/>
                  </a:cubicBezTo>
                  <a:cubicBezTo>
                    <a:pt x="191" y="812"/>
                    <a:pt x="193" y="813"/>
                    <a:pt x="195" y="815"/>
                  </a:cubicBezTo>
                  <a:cubicBezTo>
                    <a:pt x="196" y="818"/>
                    <a:pt x="196" y="821"/>
                    <a:pt x="195" y="824"/>
                  </a:cubicBezTo>
                  <a:cubicBezTo>
                    <a:pt x="195" y="825"/>
                    <a:pt x="195" y="825"/>
                    <a:pt x="195" y="826"/>
                  </a:cubicBezTo>
                  <a:cubicBezTo>
                    <a:pt x="195" y="827"/>
                    <a:pt x="195" y="828"/>
                    <a:pt x="194" y="828"/>
                  </a:cubicBezTo>
                  <a:cubicBezTo>
                    <a:pt x="195" y="829"/>
                    <a:pt x="196" y="830"/>
                    <a:pt x="196" y="833"/>
                  </a:cubicBezTo>
                  <a:cubicBezTo>
                    <a:pt x="197" y="837"/>
                    <a:pt x="195" y="838"/>
                    <a:pt x="193" y="840"/>
                  </a:cubicBezTo>
                  <a:cubicBezTo>
                    <a:pt x="192" y="841"/>
                    <a:pt x="192" y="841"/>
                    <a:pt x="192" y="841"/>
                  </a:cubicBezTo>
                  <a:cubicBezTo>
                    <a:pt x="192" y="842"/>
                    <a:pt x="191" y="842"/>
                    <a:pt x="191" y="842"/>
                  </a:cubicBezTo>
                  <a:cubicBezTo>
                    <a:pt x="191" y="843"/>
                    <a:pt x="191" y="844"/>
                    <a:pt x="191" y="845"/>
                  </a:cubicBezTo>
                  <a:cubicBezTo>
                    <a:pt x="191" y="845"/>
                    <a:pt x="191" y="845"/>
                    <a:pt x="191" y="845"/>
                  </a:cubicBezTo>
                  <a:cubicBezTo>
                    <a:pt x="195" y="846"/>
                    <a:pt x="197" y="847"/>
                    <a:pt x="199" y="848"/>
                  </a:cubicBezTo>
                  <a:cubicBezTo>
                    <a:pt x="199" y="848"/>
                    <a:pt x="200" y="849"/>
                    <a:pt x="201" y="848"/>
                  </a:cubicBezTo>
                  <a:cubicBezTo>
                    <a:pt x="204" y="846"/>
                    <a:pt x="205" y="846"/>
                    <a:pt x="205" y="846"/>
                  </a:cubicBezTo>
                  <a:cubicBezTo>
                    <a:pt x="207" y="845"/>
                    <a:pt x="207" y="845"/>
                    <a:pt x="207" y="845"/>
                  </a:cubicBezTo>
                  <a:cubicBezTo>
                    <a:pt x="209" y="846"/>
                    <a:pt x="209" y="846"/>
                    <a:pt x="209" y="846"/>
                  </a:cubicBezTo>
                  <a:cubicBezTo>
                    <a:pt x="210" y="846"/>
                    <a:pt x="210" y="847"/>
                    <a:pt x="211" y="847"/>
                  </a:cubicBezTo>
                  <a:cubicBezTo>
                    <a:pt x="213" y="846"/>
                    <a:pt x="216" y="846"/>
                    <a:pt x="218" y="846"/>
                  </a:cubicBezTo>
                  <a:cubicBezTo>
                    <a:pt x="220" y="846"/>
                    <a:pt x="220" y="846"/>
                    <a:pt x="220" y="846"/>
                  </a:cubicBezTo>
                  <a:cubicBezTo>
                    <a:pt x="221" y="847"/>
                    <a:pt x="221" y="847"/>
                    <a:pt x="221" y="847"/>
                  </a:cubicBezTo>
                  <a:cubicBezTo>
                    <a:pt x="223" y="847"/>
                    <a:pt x="224" y="847"/>
                    <a:pt x="225" y="847"/>
                  </a:cubicBezTo>
                  <a:cubicBezTo>
                    <a:pt x="229" y="847"/>
                    <a:pt x="232" y="849"/>
                    <a:pt x="233" y="853"/>
                  </a:cubicBezTo>
                  <a:cubicBezTo>
                    <a:pt x="235" y="853"/>
                    <a:pt x="238" y="853"/>
                    <a:pt x="239" y="852"/>
                  </a:cubicBezTo>
                  <a:cubicBezTo>
                    <a:pt x="241" y="851"/>
                    <a:pt x="242" y="850"/>
                    <a:pt x="244" y="848"/>
                  </a:cubicBezTo>
                  <a:cubicBezTo>
                    <a:pt x="246" y="846"/>
                    <a:pt x="246" y="846"/>
                    <a:pt x="246" y="846"/>
                  </a:cubicBezTo>
                  <a:cubicBezTo>
                    <a:pt x="249" y="842"/>
                    <a:pt x="254" y="835"/>
                    <a:pt x="255" y="832"/>
                  </a:cubicBezTo>
                  <a:cubicBezTo>
                    <a:pt x="257" y="828"/>
                    <a:pt x="260" y="826"/>
                    <a:pt x="263" y="825"/>
                  </a:cubicBezTo>
                  <a:cubicBezTo>
                    <a:pt x="263" y="824"/>
                    <a:pt x="263" y="824"/>
                    <a:pt x="264" y="824"/>
                  </a:cubicBezTo>
                  <a:cubicBezTo>
                    <a:pt x="265" y="823"/>
                    <a:pt x="265" y="822"/>
                    <a:pt x="266" y="820"/>
                  </a:cubicBezTo>
                  <a:cubicBezTo>
                    <a:pt x="266" y="819"/>
                    <a:pt x="267" y="818"/>
                    <a:pt x="267" y="817"/>
                  </a:cubicBezTo>
                  <a:cubicBezTo>
                    <a:pt x="268" y="817"/>
                    <a:pt x="268" y="817"/>
                    <a:pt x="268" y="816"/>
                  </a:cubicBezTo>
                  <a:cubicBezTo>
                    <a:pt x="269" y="814"/>
                    <a:pt x="272" y="810"/>
                    <a:pt x="276" y="811"/>
                  </a:cubicBezTo>
                  <a:cubicBezTo>
                    <a:pt x="276" y="812"/>
                    <a:pt x="276" y="812"/>
                    <a:pt x="276" y="812"/>
                  </a:cubicBezTo>
                  <a:cubicBezTo>
                    <a:pt x="277" y="812"/>
                    <a:pt x="277" y="812"/>
                    <a:pt x="277" y="812"/>
                  </a:cubicBezTo>
                  <a:cubicBezTo>
                    <a:pt x="277" y="811"/>
                    <a:pt x="277" y="811"/>
                    <a:pt x="277" y="811"/>
                  </a:cubicBezTo>
                  <a:cubicBezTo>
                    <a:pt x="278" y="811"/>
                    <a:pt x="279" y="809"/>
                    <a:pt x="281" y="809"/>
                  </a:cubicBezTo>
                  <a:cubicBezTo>
                    <a:pt x="282" y="809"/>
                    <a:pt x="282" y="809"/>
                    <a:pt x="282" y="809"/>
                  </a:cubicBezTo>
                  <a:cubicBezTo>
                    <a:pt x="283" y="809"/>
                    <a:pt x="283" y="809"/>
                    <a:pt x="284" y="808"/>
                  </a:cubicBezTo>
                  <a:cubicBezTo>
                    <a:pt x="287" y="805"/>
                    <a:pt x="292" y="805"/>
                    <a:pt x="295" y="807"/>
                  </a:cubicBezTo>
                  <a:cubicBezTo>
                    <a:pt x="299" y="808"/>
                    <a:pt x="300" y="811"/>
                    <a:pt x="300" y="812"/>
                  </a:cubicBezTo>
                  <a:cubicBezTo>
                    <a:pt x="300" y="812"/>
                    <a:pt x="300" y="812"/>
                    <a:pt x="300" y="812"/>
                  </a:cubicBezTo>
                  <a:cubicBezTo>
                    <a:pt x="300" y="813"/>
                    <a:pt x="301" y="813"/>
                    <a:pt x="301" y="814"/>
                  </a:cubicBezTo>
                  <a:cubicBezTo>
                    <a:pt x="302" y="814"/>
                    <a:pt x="303" y="814"/>
                    <a:pt x="304" y="815"/>
                  </a:cubicBezTo>
                  <a:cubicBezTo>
                    <a:pt x="306" y="815"/>
                    <a:pt x="308" y="816"/>
                    <a:pt x="310" y="817"/>
                  </a:cubicBezTo>
                  <a:cubicBezTo>
                    <a:pt x="311" y="817"/>
                    <a:pt x="315" y="817"/>
                    <a:pt x="321" y="816"/>
                  </a:cubicBezTo>
                  <a:cubicBezTo>
                    <a:pt x="322" y="816"/>
                    <a:pt x="323" y="815"/>
                    <a:pt x="325" y="815"/>
                  </a:cubicBezTo>
                  <a:cubicBezTo>
                    <a:pt x="364" y="804"/>
                    <a:pt x="381" y="801"/>
                    <a:pt x="386" y="806"/>
                  </a:cubicBezTo>
                  <a:cubicBezTo>
                    <a:pt x="388" y="807"/>
                    <a:pt x="395" y="806"/>
                    <a:pt x="401" y="805"/>
                  </a:cubicBezTo>
                  <a:cubicBezTo>
                    <a:pt x="402" y="805"/>
                    <a:pt x="403" y="805"/>
                    <a:pt x="404" y="805"/>
                  </a:cubicBezTo>
                  <a:cubicBezTo>
                    <a:pt x="406" y="805"/>
                    <a:pt x="410" y="804"/>
                    <a:pt x="411" y="804"/>
                  </a:cubicBezTo>
                  <a:cubicBezTo>
                    <a:pt x="412" y="803"/>
                    <a:pt x="412" y="803"/>
                    <a:pt x="413" y="802"/>
                  </a:cubicBezTo>
                  <a:cubicBezTo>
                    <a:pt x="414" y="801"/>
                    <a:pt x="417" y="799"/>
                    <a:pt x="422" y="800"/>
                  </a:cubicBezTo>
                  <a:cubicBezTo>
                    <a:pt x="423" y="800"/>
                    <a:pt x="425" y="800"/>
                    <a:pt x="430" y="797"/>
                  </a:cubicBezTo>
                  <a:cubicBezTo>
                    <a:pt x="432" y="796"/>
                    <a:pt x="437" y="795"/>
                    <a:pt x="444" y="794"/>
                  </a:cubicBezTo>
                  <a:cubicBezTo>
                    <a:pt x="445" y="794"/>
                    <a:pt x="445" y="794"/>
                    <a:pt x="445" y="794"/>
                  </a:cubicBezTo>
                  <a:cubicBezTo>
                    <a:pt x="446" y="794"/>
                    <a:pt x="447" y="794"/>
                    <a:pt x="448" y="794"/>
                  </a:cubicBezTo>
                  <a:cubicBezTo>
                    <a:pt x="451" y="794"/>
                    <a:pt x="455" y="793"/>
                    <a:pt x="456" y="792"/>
                  </a:cubicBezTo>
                  <a:cubicBezTo>
                    <a:pt x="458" y="789"/>
                    <a:pt x="461" y="789"/>
                    <a:pt x="464" y="789"/>
                  </a:cubicBezTo>
                  <a:cubicBezTo>
                    <a:pt x="465" y="789"/>
                    <a:pt x="466" y="789"/>
                    <a:pt x="467" y="789"/>
                  </a:cubicBezTo>
                  <a:cubicBezTo>
                    <a:pt x="470" y="788"/>
                    <a:pt x="474" y="789"/>
                    <a:pt x="475" y="790"/>
                  </a:cubicBezTo>
                  <a:cubicBezTo>
                    <a:pt x="476" y="790"/>
                    <a:pt x="476" y="791"/>
                    <a:pt x="476" y="791"/>
                  </a:cubicBezTo>
                  <a:cubicBezTo>
                    <a:pt x="477" y="791"/>
                    <a:pt x="479" y="790"/>
                    <a:pt x="480" y="789"/>
                  </a:cubicBezTo>
                  <a:cubicBezTo>
                    <a:pt x="483" y="787"/>
                    <a:pt x="487" y="788"/>
                    <a:pt x="489" y="789"/>
                  </a:cubicBezTo>
                  <a:cubicBezTo>
                    <a:pt x="490" y="789"/>
                    <a:pt x="491" y="789"/>
                    <a:pt x="491" y="789"/>
                  </a:cubicBezTo>
                  <a:cubicBezTo>
                    <a:pt x="492" y="790"/>
                    <a:pt x="492" y="790"/>
                    <a:pt x="492" y="790"/>
                  </a:cubicBezTo>
                  <a:cubicBezTo>
                    <a:pt x="492" y="790"/>
                    <a:pt x="492" y="789"/>
                    <a:pt x="494" y="788"/>
                  </a:cubicBezTo>
                  <a:cubicBezTo>
                    <a:pt x="496" y="785"/>
                    <a:pt x="498" y="784"/>
                    <a:pt x="500" y="783"/>
                  </a:cubicBezTo>
                  <a:cubicBezTo>
                    <a:pt x="501" y="782"/>
                    <a:pt x="502" y="781"/>
                    <a:pt x="503" y="780"/>
                  </a:cubicBezTo>
                  <a:cubicBezTo>
                    <a:pt x="504" y="779"/>
                    <a:pt x="505" y="779"/>
                    <a:pt x="506" y="778"/>
                  </a:cubicBezTo>
                  <a:cubicBezTo>
                    <a:pt x="510" y="775"/>
                    <a:pt x="514" y="771"/>
                    <a:pt x="520" y="771"/>
                  </a:cubicBezTo>
                  <a:cubicBezTo>
                    <a:pt x="522" y="771"/>
                    <a:pt x="522" y="771"/>
                    <a:pt x="523" y="770"/>
                  </a:cubicBezTo>
                  <a:cubicBezTo>
                    <a:pt x="524" y="769"/>
                    <a:pt x="524" y="768"/>
                    <a:pt x="525" y="768"/>
                  </a:cubicBezTo>
                  <a:cubicBezTo>
                    <a:pt x="526" y="767"/>
                    <a:pt x="526" y="766"/>
                    <a:pt x="527" y="766"/>
                  </a:cubicBezTo>
                  <a:cubicBezTo>
                    <a:pt x="527" y="765"/>
                    <a:pt x="527" y="764"/>
                    <a:pt x="527" y="763"/>
                  </a:cubicBezTo>
                  <a:cubicBezTo>
                    <a:pt x="527" y="761"/>
                    <a:pt x="528" y="758"/>
                    <a:pt x="529" y="755"/>
                  </a:cubicBezTo>
                  <a:cubicBezTo>
                    <a:pt x="530" y="753"/>
                    <a:pt x="532" y="750"/>
                    <a:pt x="533" y="749"/>
                  </a:cubicBezTo>
                  <a:cubicBezTo>
                    <a:pt x="532" y="747"/>
                    <a:pt x="532" y="745"/>
                    <a:pt x="532" y="743"/>
                  </a:cubicBezTo>
                  <a:cubicBezTo>
                    <a:pt x="532" y="742"/>
                    <a:pt x="532" y="740"/>
                    <a:pt x="532" y="739"/>
                  </a:cubicBezTo>
                  <a:cubicBezTo>
                    <a:pt x="531" y="735"/>
                    <a:pt x="531" y="732"/>
                    <a:pt x="533" y="730"/>
                  </a:cubicBezTo>
                  <a:cubicBezTo>
                    <a:pt x="534" y="730"/>
                    <a:pt x="534" y="730"/>
                    <a:pt x="534" y="730"/>
                  </a:cubicBezTo>
                  <a:cubicBezTo>
                    <a:pt x="534" y="729"/>
                    <a:pt x="534" y="729"/>
                    <a:pt x="535" y="729"/>
                  </a:cubicBezTo>
                  <a:cubicBezTo>
                    <a:pt x="535" y="728"/>
                    <a:pt x="536" y="728"/>
                    <a:pt x="537" y="727"/>
                  </a:cubicBezTo>
                  <a:cubicBezTo>
                    <a:pt x="539" y="725"/>
                    <a:pt x="540" y="723"/>
                    <a:pt x="541" y="722"/>
                  </a:cubicBezTo>
                  <a:cubicBezTo>
                    <a:pt x="541" y="720"/>
                    <a:pt x="541" y="720"/>
                    <a:pt x="541" y="720"/>
                  </a:cubicBezTo>
                  <a:cubicBezTo>
                    <a:pt x="543" y="720"/>
                    <a:pt x="543" y="720"/>
                    <a:pt x="543" y="720"/>
                  </a:cubicBezTo>
                  <a:cubicBezTo>
                    <a:pt x="544" y="719"/>
                    <a:pt x="547" y="718"/>
                    <a:pt x="551" y="720"/>
                  </a:cubicBezTo>
                  <a:cubicBezTo>
                    <a:pt x="551" y="720"/>
                    <a:pt x="552" y="720"/>
                    <a:pt x="553" y="720"/>
                  </a:cubicBezTo>
                  <a:cubicBezTo>
                    <a:pt x="553" y="720"/>
                    <a:pt x="553" y="720"/>
                    <a:pt x="554" y="720"/>
                  </a:cubicBezTo>
                  <a:cubicBezTo>
                    <a:pt x="555" y="720"/>
                    <a:pt x="556" y="719"/>
                    <a:pt x="558" y="719"/>
                  </a:cubicBezTo>
                  <a:cubicBezTo>
                    <a:pt x="558" y="719"/>
                    <a:pt x="557" y="718"/>
                    <a:pt x="557" y="718"/>
                  </a:cubicBezTo>
                  <a:cubicBezTo>
                    <a:pt x="556" y="716"/>
                    <a:pt x="555" y="714"/>
                    <a:pt x="557" y="711"/>
                  </a:cubicBezTo>
                  <a:cubicBezTo>
                    <a:pt x="556" y="710"/>
                    <a:pt x="555" y="709"/>
                    <a:pt x="556" y="708"/>
                  </a:cubicBezTo>
                  <a:cubicBezTo>
                    <a:pt x="556" y="705"/>
                    <a:pt x="558" y="704"/>
                    <a:pt x="560" y="703"/>
                  </a:cubicBezTo>
                  <a:cubicBezTo>
                    <a:pt x="561" y="703"/>
                    <a:pt x="561" y="703"/>
                    <a:pt x="561" y="703"/>
                  </a:cubicBezTo>
                  <a:cubicBezTo>
                    <a:pt x="562" y="702"/>
                    <a:pt x="565" y="702"/>
                    <a:pt x="566" y="702"/>
                  </a:cubicBezTo>
                  <a:cubicBezTo>
                    <a:pt x="568" y="702"/>
                    <a:pt x="569" y="702"/>
                    <a:pt x="569" y="702"/>
                  </a:cubicBezTo>
                  <a:cubicBezTo>
                    <a:pt x="570" y="701"/>
                    <a:pt x="570" y="701"/>
                    <a:pt x="571" y="701"/>
                  </a:cubicBezTo>
                  <a:cubicBezTo>
                    <a:pt x="574" y="700"/>
                    <a:pt x="578" y="698"/>
                    <a:pt x="582" y="699"/>
                  </a:cubicBezTo>
                  <a:cubicBezTo>
                    <a:pt x="583" y="700"/>
                    <a:pt x="585" y="699"/>
                    <a:pt x="585" y="699"/>
                  </a:cubicBezTo>
                  <a:cubicBezTo>
                    <a:pt x="585" y="698"/>
                    <a:pt x="585" y="694"/>
                    <a:pt x="584" y="693"/>
                  </a:cubicBezTo>
                  <a:cubicBezTo>
                    <a:pt x="583" y="690"/>
                    <a:pt x="582" y="688"/>
                    <a:pt x="583" y="685"/>
                  </a:cubicBezTo>
                  <a:cubicBezTo>
                    <a:pt x="584" y="684"/>
                    <a:pt x="584" y="683"/>
                    <a:pt x="585" y="682"/>
                  </a:cubicBezTo>
                  <a:cubicBezTo>
                    <a:pt x="585" y="681"/>
                    <a:pt x="587" y="679"/>
                    <a:pt x="587" y="677"/>
                  </a:cubicBezTo>
                  <a:cubicBezTo>
                    <a:pt x="588" y="675"/>
                    <a:pt x="588" y="673"/>
                    <a:pt x="588" y="672"/>
                  </a:cubicBezTo>
                  <a:cubicBezTo>
                    <a:pt x="588" y="671"/>
                    <a:pt x="587" y="669"/>
                    <a:pt x="588" y="668"/>
                  </a:cubicBezTo>
                  <a:cubicBezTo>
                    <a:pt x="588" y="665"/>
                    <a:pt x="587" y="661"/>
                    <a:pt x="586" y="656"/>
                  </a:cubicBezTo>
                  <a:cubicBezTo>
                    <a:pt x="585" y="650"/>
                    <a:pt x="584" y="646"/>
                    <a:pt x="584" y="646"/>
                  </a:cubicBezTo>
                  <a:cubicBezTo>
                    <a:pt x="584" y="645"/>
                    <a:pt x="584" y="645"/>
                    <a:pt x="584" y="645"/>
                  </a:cubicBezTo>
                  <a:cubicBezTo>
                    <a:pt x="584" y="644"/>
                    <a:pt x="584" y="644"/>
                    <a:pt x="584" y="644"/>
                  </a:cubicBezTo>
                  <a:cubicBezTo>
                    <a:pt x="584" y="644"/>
                    <a:pt x="587" y="637"/>
                    <a:pt x="587" y="628"/>
                  </a:cubicBezTo>
                  <a:cubicBezTo>
                    <a:pt x="587" y="626"/>
                    <a:pt x="586" y="622"/>
                    <a:pt x="586" y="619"/>
                  </a:cubicBezTo>
                  <a:cubicBezTo>
                    <a:pt x="585" y="611"/>
                    <a:pt x="584" y="602"/>
                    <a:pt x="587" y="596"/>
                  </a:cubicBezTo>
                  <a:cubicBezTo>
                    <a:pt x="590" y="590"/>
                    <a:pt x="594" y="575"/>
                    <a:pt x="593" y="567"/>
                  </a:cubicBezTo>
                  <a:cubicBezTo>
                    <a:pt x="593" y="559"/>
                    <a:pt x="592" y="558"/>
                    <a:pt x="591" y="557"/>
                  </a:cubicBezTo>
                  <a:cubicBezTo>
                    <a:pt x="590" y="555"/>
                    <a:pt x="590" y="554"/>
                    <a:pt x="589" y="553"/>
                  </a:cubicBezTo>
                  <a:cubicBezTo>
                    <a:pt x="589" y="552"/>
                    <a:pt x="589" y="552"/>
                    <a:pt x="589" y="552"/>
                  </a:cubicBezTo>
                  <a:cubicBezTo>
                    <a:pt x="589" y="552"/>
                    <a:pt x="589" y="552"/>
                    <a:pt x="589" y="552"/>
                  </a:cubicBezTo>
                  <a:cubicBezTo>
                    <a:pt x="589" y="552"/>
                    <a:pt x="589" y="552"/>
                    <a:pt x="589" y="552"/>
                  </a:cubicBezTo>
                  <a:cubicBezTo>
                    <a:pt x="586" y="553"/>
                    <a:pt x="584" y="553"/>
                    <a:pt x="581" y="552"/>
                  </a:cubicBezTo>
                  <a:cubicBezTo>
                    <a:pt x="581" y="551"/>
                    <a:pt x="581" y="551"/>
                    <a:pt x="581" y="551"/>
                  </a:cubicBezTo>
                  <a:cubicBezTo>
                    <a:pt x="579" y="550"/>
                    <a:pt x="576" y="549"/>
                    <a:pt x="576" y="545"/>
                  </a:cubicBezTo>
                  <a:cubicBezTo>
                    <a:pt x="576" y="544"/>
                    <a:pt x="576" y="543"/>
                    <a:pt x="576" y="543"/>
                  </a:cubicBezTo>
                  <a:cubicBezTo>
                    <a:pt x="576" y="543"/>
                    <a:pt x="576" y="543"/>
                    <a:pt x="576" y="543"/>
                  </a:cubicBezTo>
                  <a:cubicBezTo>
                    <a:pt x="574" y="542"/>
                    <a:pt x="572" y="540"/>
                    <a:pt x="572" y="538"/>
                  </a:cubicBezTo>
                  <a:cubicBezTo>
                    <a:pt x="572" y="534"/>
                    <a:pt x="574" y="531"/>
                    <a:pt x="577" y="530"/>
                  </a:cubicBezTo>
                  <a:cubicBezTo>
                    <a:pt x="577" y="529"/>
                    <a:pt x="577" y="529"/>
                    <a:pt x="577" y="529"/>
                  </a:cubicBezTo>
                  <a:cubicBezTo>
                    <a:pt x="579" y="528"/>
                    <a:pt x="582" y="526"/>
                    <a:pt x="587" y="527"/>
                  </a:cubicBezTo>
                  <a:cubicBezTo>
                    <a:pt x="587" y="527"/>
                    <a:pt x="587" y="527"/>
                    <a:pt x="587" y="527"/>
                  </a:cubicBezTo>
                  <a:cubicBezTo>
                    <a:pt x="591" y="527"/>
                    <a:pt x="592" y="527"/>
                    <a:pt x="596" y="526"/>
                  </a:cubicBezTo>
                  <a:cubicBezTo>
                    <a:pt x="602" y="524"/>
                    <a:pt x="608" y="525"/>
                    <a:pt x="613" y="527"/>
                  </a:cubicBezTo>
                  <a:cubicBezTo>
                    <a:pt x="613" y="527"/>
                    <a:pt x="614" y="526"/>
                    <a:pt x="614" y="526"/>
                  </a:cubicBezTo>
                  <a:cubicBezTo>
                    <a:pt x="615" y="525"/>
                    <a:pt x="617" y="524"/>
                    <a:pt x="619" y="524"/>
                  </a:cubicBezTo>
                  <a:cubicBezTo>
                    <a:pt x="623" y="523"/>
                    <a:pt x="626" y="527"/>
                    <a:pt x="627" y="529"/>
                  </a:cubicBezTo>
                  <a:cubicBezTo>
                    <a:pt x="627" y="529"/>
                    <a:pt x="627" y="529"/>
                    <a:pt x="627" y="529"/>
                  </a:cubicBezTo>
                  <a:cubicBezTo>
                    <a:pt x="628" y="529"/>
                    <a:pt x="628" y="529"/>
                    <a:pt x="629" y="528"/>
                  </a:cubicBezTo>
                  <a:cubicBezTo>
                    <a:pt x="631" y="526"/>
                    <a:pt x="634" y="525"/>
                    <a:pt x="636" y="525"/>
                  </a:cubicBezTo>
                  <a:cubicBezTo>
                    <a:pt x="638" y="525"/>
                    <a:pt x="640" y="526"/>
                    <a:pt x="641" y="527"/>
                  </a:cubicBezTo>
                  <a:cubicBezTo>
                    <a:pt x="641" y="528"/>
                    <a:pt x="645" y="530"/>
                    <a:pt x="647" y="530"/>
                  </a:cubicBezTo>
                  <a:cubicBezTo>
                    <a:pt x="648" y="531"/>
                    <a:pt x="650" y="532"/>
                    <a:pt x="653" y="530"/>
                  </a:cubicBezTo>
                  <a:cubicBezTo>
                    <a:pt x="660" y="525"/>
                    <a:pt x="675" y="530"/>
                    <a:pt x="675" y="530"/>
                  </a:cubicBezTo>
                  <a:cubicBezTo>
                    <a:pt x="678" y="531"/>
                    <a:pt x="680" y="531"/>
                    <a:pt x="684" y="528"/>
                  </a:cubicBezTo>
                  <a:cubicBezTo>
                    <a:pt x="690" y="522"/>
                    <a:pt x="701" y="526"/>
                    <a:pt x="705" y="527"/>
                  </a:cubicBezTo>
                  <a:cubicBezTo>
                    <a:pt x="710" y="529"/>
                    <a:pt x="713" y="533"/>
                    <a:pt x="717" y="539"/>
                  </a:cubicBezTo>
                  <a:cubicBezTo>
                    <a:pt x="717" y="540"/>
                    <a:pt x="718" y="541"/>
                    <a:pt x="718" y="541"/>
                  </a:cubicBezTo>
                  <a:cubicBezTo>
                    <a:pt x="720" y="543"/>
                    <a:pt x="725" y="544"/>
                    <a:pt x="730" y="545"/>
                  </a:cubicBezTo>
                  <a:cubicBezTo>
                    <a:pt x="730" y="545"/>
                    <a:pt x="730" y="545"/>
                    <a:pt x="730" y="545"/>
                  </a:cubicBezTo>
                  <a:cubicBezTo>
                    <a:pt x="733" y="546"/>
                    <a:pt x="736" y="547"/>
                    <a:pt x="738" y="547"/>
                  </a:cubicBezTo>
                  <a:cubicBezTo>
                    <a:pt x="739" y="548"/>
                    <a:pt x="740" y="548"/>
                    <a:pt x="741" y="548"/>
                  </a:cubicBezTo>
                  <a:cubicBezTo>
                    <a:pt x="742" y="548"/>
                    <a:pt x="743" y="548"/>
                    <a:pt x="743" y="548"/>
                  </a:cubicBezTo>
                  <a:cubicBezTo>
                    <a:pt x="744" y="544"/>
                    <a:pt x="742" y="536"/>
                    <a:pt x="740" y="534"/>
                  </a:cubicBezTo>
                  <a:cubicBezTo>
                    <a:pt x="736" y="530"/>
                    <a:pt x="735" y="524"/>
                    <a:pt x="735" y="520"/>
                  </a:cubicBezTo>
                  <a:cubicBezTo>
                    <a:pt x="735" y="515"/>
                    <a:pt x="739" y="508"/>
                    <a:pt x="744" y="503"/>
                  </a:cubicBezTo>
                  <a:cubicBezTo>
                    <a:pt x="744" y="502"/>
                    <a:pt x="744" y="502"/>
                    <a:pt x="745" y="501"/>
                  </a:cubicBezTo>
                  <a:cubicBezTo>
                    <a:pt x="746" y="500"/>
                    <a:pt x="746" y="500"/>
                    <a:pt x="746" y="498"/>
                  </a:cubicBezTo>
                  <a:cubicBezTo>
                    <a:pt x="746" y="494"/>
                    <a:pt x="749" y="489"/>
                    <a:pt x="752" y="487"/>
                  </a:cubicBezTo>
                  <a:cubicBezTo>
                    <a:pt x="753" y="486"/>
                    <a:pt x="755" y="483"/>
                    <a:pt x="757" y="480"/>
                  </a:cubicBezTo>
                  <a:cubicBezTo>
                    <a:pt x="757" y="479"/>
                    <a:pt x="758" y="478"/>
                    <a:pt x="759" y="477"/>
                  </a:cubicBezTo>
                  <a:cubicBezTo>
                    <a:pt x="762" y="472"/>
                    <a:pt x="766" y="466"/>
                    <a:pt x="770" y="463"/>
                  </a:cubicBezTo>
                  <a:cubicBezTo>
                    <a:pt x="772" y="461"/>
                    <a:pt x="779" y="452"/>
                    <a:pt x="782" y="447"/>
                  </a:cubicBezTo>
                  <a:cubicBezTo>
                    <a:pt x="784" y="445"/>
                    <a:pt x="785" y="440"/>
                    <a:pt x="786" y="437"/>
                  </a:cubicBezTo>
                  <a:cubicBezTo>
                    <a:pt x="787" y="435"/>
                    <a:pt x="787" y="433"/>
                    <a:pt x="787" y="432"/>
                  </a:cubicBezTo>
                  <a:cubicBezTo>
                    <a:pt x="789" y="430"/>
                    <a:pt x="791" y="427"/>
                    <a:pt x="793" y="425"/>
                  </a:cubicBezTo>
                  <a:cubicBezTo>
                    <a:pt x="796" y="422"/>
                    <a:pt x="797" y="421"/>
                    <a:pt x="797" y="420"/>
                  </a:cubicBezTo>
                  <a:cubicBezTo>
                    <a:pt x="797" y="420"/>
                    <a:pt x="797" y="419"/>
                    <a:pt x="798" y="418"/>
                  </a:cubicBezTo>
                  <a:cubicBezTo>
                    <a:pt x="799" y="415"/>
                    <a:pt x="800" y="411"/>
                    <a:pt x="803" y="411"/>
                  </a:cubicBezTo>
                  <a:cubicBezTo>
                    <a:pt x="804" y="410"/>
                    <a:pt x="807" y="407"/>
                    <a:pt x="809" y="405"/>
                  </a:cubicBezTo>
                  <a:cubicBezTo>
                    <a:pt x="810" y="404"/>
                    <a:pt x="810" y="404"/>
                    <a:pt x="810" y="404"/>
                  </a:cubicBezTo>
                  <a:cubicBezTo>
                    <a:pt x="812" y="401"/>
                    <a:pt x="819" y="391"/>
                    <a:pt x="820" y="389"/>
                  </a:cubicBezTo>
                  <a:cubicBezTo>
                    <a:pt x="820" y="388"/>
                    <a:pt x="820" y="388"/>
                    <a:pt x="820" y="388"/>
                  </a:cubicBezTo>
                  <a:cubicBezTo>
                    <a:pt x="822" y="387"/>
                    <a:pt x="822" y="387"/>
                    <a:pt x="822" y="387"/>
                  </a:cubicBezTo>
                  <a:cubicBezTo>
                    <a:pt x="825" y="386"/>
                    <a:pt x="831" y="391"/>
                    <a:pt x="831" y="391"/>
                  </a:cubicBezTo>
                  <a:cubicBezTo>
                    <a:pt x="834" y="393"/>
                    <a:pt x="840" y="398"/>
                    <a:pt x="844" y="401"/>
                  </a:cubicBezTo>
                  <a:cubicBezTo>
                    <a:pt x="846" y="403"/>
                    <a:pt x="848" y="405"/>
                    <a:pt x="850" y="407"/>
                  </a:cubicBezTo>
                  <a:cubicBezTo>
                    <a:pt x="852" y="410"/>
                    <a:pt x="855" y="414"/>
                    <a:pt x="857" y="415"/>
                  </a:cubicBezTo>
                  <a:cubicBezTo>
                    <a:pt x="858" y="416"/>
                    <a:pt x="858" y="416"/>
                    <a:pt x="858" y="416"/>
                  </a:cubicBezTo>
                  <a:cubicBezTo>
                    <a:pt x="861" y="417"/>
                    <a:pt x="867" y="421"/>
                    <a:pt x="868" y="422"/>
                  </a:cubicBezTo>
                  <a:cubicBezTo>
                    <a:pt x="869" y="422"/>
                    <a:pt x="869" y="422"/>
                    <a:pt x="869" y="422"/>
                  </a:cubicBezTo>
                  <a:cubicBezTo>
                    <a:pt x="872" y="422"/>
                    <a:pt x="874" y="422"/>
                    <a:pt x="878" y="426"/>
                  </a:cubicBezTo>
                  <a:cubicBezTo>
                    <a:pt x="879" y="427"/>
                    <a:pt x="884" y="427"/>
                    <a:pt x="887" y="427"/>
                  </a:cubicBezTo>
                  <a:cubicBezTo>
                    <a:pt x="889" y="427"/>
                    <a:pt x="889" y="427"/>
                    <a:pt x="889" y="427"/>
                  </a:cubicBezTo>
                  <a:cubicBezTo>
                    <a:pt x="892" y="427"/>
                    <a:pt x="902" y="427"/>
                    <a:pt x="905" y="431"/>
                  </a:cubicBezTo>
                  <a:cubicBezTo>
                    <a:pt x="906" y="431"/>
                    <a:pt x="906" y="431"/>
                    <a:pt x="906" y="431"/>
                  </a:cubicBezTo>
                  <a:cubicBezTo>
                    <a:pt x="921" y="433"/>
                    <a:pt x="926" y="438"/>
                    <a:pt x="930" y="445"/>
                  </a:cubicBezTo>
                  <a:cubicBezTo>
                    <a:pt x="932" y="445"/>
                    <a:pt x="935" y="444"/>
                    <a:pt x="936" y="443"/>
                  </a:cubicBezTo>
                  <a:cubicBezTo>
                    <a:pt x="939" y="442"/>
                    <a:pt x="940" y="442"/>
                    <a:pt x="942" y="442"/>
                  </a:cubicBezTo>
                  <a:cubicBezTo>
                    <a:pt x="951" y="440"/>
                    <a:pt x="958" y="439"/>
                    <a:pt x="963" y="439"/>
                  </a:cubicBezTo>
                  <a:cubicBezTo>
                    <a:pt x="969" y="439"/>
                    <a:pt x="970" y="436"/>
                    <a:pt x="972" y="431"/>
                  </a:cubicBezTo>
                  <a:cubicBezTo>
                    <a:pt x="973" y="430"/>
                    <a:pt x="973" y="429"/>
                    <a:pt x="973" y="428"/>
                  </a:cubicBezTo>
                  <a:cubicBezTo>
                    <a:pt x="975" y="425"/>
                    <a:pt x="976" y="418"/>
                    <a:pt x="976" y="410"/>
                  </a:cubicBezTo>
                  <a:cubicBezTo>
                    <a:pt x="976" y="408"/>
                    <a:pt x="976" y="408"/>
                    <a:pt x="976" y="408"/>
                  </a:cubicBezTo>
                  <a:cubicBezTo>
                    <a:pt x="976" y="402"/>
                    <a:pt x="976" y="400"/>
                    <a:pt x="978" y="394"/>
                  </a:cubicBezTo>
                  <a:cubicBezTo>
                    <a:pt x="980" y="387"/>
                    <a:pt x="982" y="380"/>
                    <a:pt x="983" y="376"/>
                  </a:cubicBezTo>
                  <a:cubicBezTo>
                    <a:pt x="984" y="373"/>
                    <a:pt x="984" y="367"/>
                    <a:pt x="983" y="366"/>
                  </a:cubicBezTo>
                  <a:cubicBezTo>
                    <a:pt x="982" y="362"/>
                    <a:pt x="981" y="358"/>
                    <a:pt x="985" y="352"/>
                  </a:cubicBezTo>
                  <a:cubicBezTo>
                    <a:pt x="986" y="351"/>
                    <a:pt x="989" y="346"/>
                    <a:pt x="991" y="342"/>
                  </a:cubicBezTo>
                  <a:cubicBezTo>
                    <a:pt x="994" y="336"/>
                    <a:pt x="997" y="331"/>
                    <a:pt x="999" y="329"/>
                  </a:cubicBezTo>
                  <a:cubicBezTo>
                    <a:pt x="1003" y="324"/>
                    <a:pt x="1009" y="325"/>
                    <a:pt x="1013" y="325"/>
                  </a:cubicBezTo>
                  <a:cubicBezTo>
                    <a:pt x="1013" y="325"/>
                    <a:pt x="1014" y="326"/>
                    <a:pt x="1015" y="326"/>
                  </a:cubicBezTo>
                  <a:cubicBezTo>
                    <a:pt x="1018" y="326"/>
                    <a:pt x="1020" y="326"/>
                    <a:pt x="1028" y="328"/>
                  </a:cubicBezTo>
                  <a:cubicBezTo>
                    <a:pt x="1034" y="330"/>
                    <a:pt x="1038" y="329"/>
                    <a:pt x="1042" y="329"/>
                  </a:cubicBezTo>
                  <a:cubicBezTo>
                    <a:pt x="1043" y="329"/>
                    <a:pt x="1045" y="328"/>
                    <a:pt x="1046" y="328"/>
                  </a:cubicBezTo>
                  <a:cubicBezTo>
                    <a:pt x="1051" y="328"/>
                    <a:pt x="1054" y="326"/>
                    <a:pt x="1059" y="322"/>
                  </a:cubicBezTo>
                  <a:cubicBezTo>
                    <a:pt x="1061" y="321"/>
                    <a:pt x="1062" y="319"/>
                    <a:pt x="1063" y="319"/>
                  </a:cubicBezTo>
                  <a:cubicBezTo>
                    <a:pt x="1066" y="317"/>
                    <a:pt x="1066" y="316"/>
                    <a:pt x="1067" y="314"/>
                  </a:cubicBezTo>
                  <a:cubicBezTo>
                    <a:pt x="1067" y="313"/>
                    <a:pt x="1067" y="312"/>
                    <a:pt x="1067" y="312"/>
                  </a:cubicBezTo>
                  <a:cubicBezTo>
                    <a:pt x="1068" y="309"/>
                    <a:pt x="1069" y="307"/>
                    <a:pt x="1071" y="304"/>
                  </a:cubicBezTo>
                  <a:cubicBezTo>
                    <a:pt x="1069" y="302"/>
                    <a:pt x="1067" y="299"/>
                    <a:pt x="1067" y="295"/>
                  </a:cubicBezTo>
                  <a:cubicBezTo>
                    <a:pt x="1066" y="291"/>
                    <a:pt x="1067" y="289"/>
                    <a:pt x="1069" y="288"/>
                  </a:cubicBezTo>
                  <a:cubicBezTo>
                    <a:pt x="1070" y="286"/>
                    <a:pt x="1072" y="286"/>
                    <a:pt x="1075" y="286"/>
                  </a:cubicBezTo>
                  <a:cubicBezTo>
                    <a:pt x="1075" y="285"/>
                    <a:pt x="1076" y="285"/>
                    <a:pt x="1076" y="285"/>
                  </a:cubicBezTo>
                  <a:cubicBezTo>
                    <a:pt x="1077" y="284"/>
                    <a:pt x="1078" y="282"/>
                    <a:pt x="1079" y="282"/>
                  </a:cubicBezTo>
                  <a:cubicBezTo>
                    <a:pt x="1082" y="280"/>
                    <a:pt x="1086" y="277"/>
                    <a:pt x="1093" y="277"/>
                  </a:cubicBezTo>
                  <a:cubicBezTo>
                    <a:pt x="1101" y="277"/>
                    <a:pt x="1107" y="282"/>
                    <a:pt x="1111" y="284"/>
                  </a:cubicBezTo>
                  <a:cubicBezTo>
                    <a:pt x="1112" y="285"/>
                    <a:pt x="1112" y="285"/>
                    <a:pt x="1112" y="285"/>
                  </a:cubicBezTo>
                  <a:cubicBezTo>
                    <a:pt x="1117" y="289"/>
                    <a:pt x="1119" y="288"/>
                    <a:pt x="1120" y="288"/>
                  </a:cubicBezTo>
                  <a:cubicBezTo>
                    <a:pt x="1123" y="287"/>
                    <a:pt x="1128" y="286"/>
                    <a:pt x="1130" y="286"/>
                  </a:cubicBezTo>
                  <a:cubicBezTo>
                    <a:pt x="1131" y="286"/>
                    <a:pt x="1131" y="286"/>
                    <a:pt x="1131" y="286"/>
                  </a:cubicBezTo>
                  <a:cubicBezTo>
                    <a:pt x="1134" y="286"/>
                    <a:pt x="1139" y="285"/>
                    <a:pt x="1142" y="288"/>
                  </a:cubicBezTo>
                  <a:cubicBezTo>
                    <a:pt x="1145" y="290"/>
                    <a:pt x="1147" y="293"/>
                    <a:pt x="1147" y="296"/>
                  </a:cubicBezTo>
                  <a:cubicBezTo>
                    <a:pt x="1146" y="297"/>
                    <a:pt x="1146" y="299"/>
                    <a:pt x="1145" y="300"/>
                  </a:cubicBezTo>
                  <a:cubicBezTo>
                    <a:pt x="1145" y="301"/>
                    <a:pt x="1145" y="302"/>
                    <a:pt x="1145" y="303"/>
                  </a:cubicBezTo>
                  <a:cubicBezTo>
                    <a:pt x="1145" y="308"/>
                    <a:pt x="1141" y="312"/>
                    <a:pt x="1137" y="315"/>
                  </a:cubicBezTo>
                  <a:cubicBezTo>
                    <a:pt x="1137" y="315"/>
                    <a:pt x="1137" y="316"/>
                    <a:pt x="1137" y="316"/>
                  </a:cubicBezTo>
                  <a:cubicBezTo>
                    <a:pt x="1138" y="317"/>
                    <a:pt x="1139" y="318"/>
                    <a:pt x="1140" y="319"/>
                  </a:cubicBezTo>
                  <a:cubicBezTo>
                    <a:pt x="1140" y="320"/>
                    <a:pt x="1141" y="321"/>
                    <a:pt x="1142" y="322"/>
                  </a:cubicBezTo>
                  <a:cubicBezTo>
                    <a:pt x="1143" y="323"/>
                    <a:pt x="1143" y="325"/>
                    <a:pt x="1145" y="327"/>
                  </a:cubicBezTo>
                  <a:cubicBezTo>
                    <a:pt x="1146" y="329"/>
                    <a:pt x="1148" y="333"/>
                    <a:pt x="1149" y="334"/>
                  </a:cubicBezTo>
                  <a:cubicBezTo>
                    <a:pt x="1154" y="337"/>
                    <a:pt x="1153" y="344"/>
                    <a:pt x="1149" y="351"/>
                  </a:cubicBezTo>
                  <a:cubicBezTo>
                    <a:pt x="1149" y="351"/>
                    <a:pt x="1149" y="351"/>
                    <a:pt x="1148" y="351"/>
                  </a:cubicBezTo>
                  <a:cubicBezTo>
                    <a:pt x="1149" y="351"/>
                    <a:pt x="1149" y="351"/>
                    <a:pt x="1150" y="352"/>
                  </a:cubicBezTo>
                  <a:cubicBezTo>
                    <a:pt x="1150" y="352"/>
                    <a:pt x="1150" y="352"/>
                    <a:pt x="1150" y="352"/>
                  </a:cubicBezTo>
                  <a:cubicBezTo>
                    <a:pt x="1152" y="353"/>
                    <a:pt x="1153" y="354"/>
                    <a:pt x="1154" y="355"/>
                  </a:cubicBezTo>
                  <a:cubicBezTo>
                    <a:pt x="1156" y="356"/>
                    <a:pt x="1157" y="357"/>
                    <a:pt x="1159" y="358"/>
                  </a:cubicBezTo>
                  <a:cubicBezTo>
                    <a:pt x="1165" y="359"/>
                    <a:pt x="1166" y="365"/>
                    <a:pt x="1167" y="369"/>
                  </a:cubicBezTo>
                  <a:cubicBezTo>
                    <a:pt x="1167" y="369"/>
                    <a:pt x="1167" y="370"/>
                    <a:pt x="1167" y="370"/>
                  </a:cubicBezTo>
                  <a:cubicBezTo>
                    <a:pt x="1169" y="368"/>
                    <a:pt x="1171" y="369"/>
                    <a:pt x="1171" y="369"/>
                  </a:cubicBezTo>
                  <a:cubicBezTo>
                    <a:pt x="1175" y="370"/>
                    <a:pt x="1176" y="375"/>
                    <a:pt x="1177" y="377"/>
                  </a:cubicBezTo>
                  <a:cubicBezTo>
                    <a:pt x="1177" y="379"/>
                    <a:pt x="1176" y="384"/>
                    <a:pt x="1176" y="386"/>
                  </a:cubicBezTo>
                  <a:cubicBezTo>
                    <a:pt x="1176" y="386"/>
                    <a:pt x="1176" y="386"/>
                    <a:pt x="1176" y="386"/>
                  </a:cubicBezTo>
                  <a:cubicBezTo>
                    <a:pt x="1176" y="387"/>
                    <a:pt x="1176" y="388"/>
                    <a:pt x="1176" y="388"/>
                  </a:cubicBezTo>
                  <a:cubicBezTo>
                    <a:pt x="1177" y="389"/>
                    <a:pt x="1179" y="391"/>
                    <a:pt x="1180" y="392"/>
                  </a:cubicBezTo>
                  <a:cubicBezTo>
                    <a:pt x="1182" y="394"/>
                    <a:pt x="1184" y="395"/>
                    <a:pt x="1184" y="396"/>
                  </a:cubicBezTo>
                  <a:cubicBezTo>
                    <a:pt x="1185" y="397"/>
                    <a:pt x="1186" y="398"/>
                    <a:pt x="1187" y="400"/>
                  </a:cubicBezTo>
                  <a:cubicBezTo>
                    <a:pt x="1188" y="401"/>
                    <a:pt x="1188" y="402"/>
                    <a:pt x="1189" y="403"/>
                  </a:cubicBezTo>
                  <a:cubicBezTo>
                    <a:pt x="1189" y="403"/>
                    <a:pt x="1190" y="404"/>
                    <a:pt x="1191" y="404"/>
                  </a:cubicBezTo>
                  <a:cubicBezTo>
                    <a:pt x="1196" y="406"/>
                    <a:pt x="1198" y="407"/>
                    <a:pt x="1199" y="410"/>
                  </a:cubicBezTo>
                  <a:cubicBezTo>
                    <a:pt x="1200" y="411"/>
                    <a:pt x="1200" y="412"/>
                    <a:pt x="1200" y="412"/>
                  </a:cubicBezTo>
                  <a:cubicBezTo>
                    <a:pt x="1200" y="413"/>
                    <a:pt x="1200" y="413"/>
                    <a:pt x="1200" y="414"/>
                  </a:cubicBezTo>
                  <a:cubicBezTo>
                    <a:pt x="1202" y="415"/>
                    <a:pt x="1206" y="416"/>
                    <a:pt x="1208" y="416"/>
                  </a:cubicBezTo>
                  <a:cubicBezTo>
                    <a:pt x="1209" y="416"/>
                    <a:pt x="1209" y="416"/>
                    <a:pt x="1209" y="416"/>
                  </a:cubicBezTo>
                  <a:cubicBezTo>
                    <a:pt x="1210" y="415"/>
                    <a:pt x="1211" y="414"/>
                    <a:pt x="1212" y="414"/>
                  </a:cubicBezTo>
                  <a:cubicBezTo>
                    <a:pt x="1214" y="413"/>
                    <a:pt x="1219" y="414"/>
                    <a:pt x="1222" y="416"/>
                  </a:cubicBezTo>
                  <a:cubicBezTo>
                    <a:pt x="1225" y="415"/>
                    <a:pt x="1228" y="416"/>
                    <a:pt x="1230" y="417"/>
                  </a:cubicBezTo>
                  <a:cubicBezTo>
                    <a:pt x="1232" y="419"/>
                    <a:pt x="1233" y="420"/>
                    <a:pt x="1233" y="423"/>
                  </a:cubicBezTo>
                  <a:cubicBezTo>
                    <a:pt x="1233" y="424"/>
                    <a:pt x="1233" y="427"/>
                    <a:pt x="1234" y="428"/>
                  </a:cubicBezTo>
                  <a:cubicBezTo>
                    <a:pt x="1236" y="429"/>
                    <a:pt x="1237" y="431"/>
                    <a:pt x="1237" y="433"/>
                  </a:cubicBezTo>
                  <a:cubicBezTo>
                    <a:pt x="1237" y="433"/>
                    <a:pt x="1238" y="434"/>
                    <a:pt x="1239" y="435"/>
                  </a:cubicBezTo>
                  <a:cubicBezTo>
                    <a:pt x="1240" y="435"/>
                    <a:pt x="1240" y="436"/>
                    <a:pt x="1241" y="436"/>
                  </a:cubicBezTo>
                  <a:cubicBezTo>
                    <a:pt x="1241" y="437"/>
                    <a:pt x="1242" y="437"/>
                    <a:pt x="1242" y="438"/>
                  </a:cubicBezTo>
                  <a:cubicBezTo>
                    <a:pt x="1242" y="437"/>
                    <a:pt x="1242" y="437"/>
                    <a:pt x="1242" y="437"/>
                  </a:cubicBezTo>
                  <a:cubicBezTo>
                    <a:pt x="1242" y="437"/>
                    <a:pt x="1242" y="437"/>
                    <a:pt x="1242" y="437"/>
                  </a:cubicBezTo>
                  <a:cubicBezTo>
                    <a:pt x="1242" y="437"/>
                    <a:pt x="1243" y="437"/>
                    <a:pt x="1243" y="437"/>
                  </a:cubicBezTo>
                  <a:cubicBezTo>
                    <a:pt x="1244" y="433"/>
                    <a:pt x="1248" y="432"/>
                    <a:pt x="1252" y="432"/>
                  </a:cubicBezTo>
                  <a:cubicBezTo>
                    <a:pt x="1256" y="433"/>
                    <a:pt x="1258" y="435"/>
                    <a:pt x="1258" y="439"/>
                  </a:cubicBezTo>
                  <a:cubicBezTo>
                    <a:pt x="1258" y="440"/>
                    <a:pt x="1258" y="442"/>
                    <a:pt x="1257" y="444"/>
                  </a:cubicBezTo>
                  <a:cubicBezTo>
                    <a:pt x="1257" y="445"/>
                    <a:pt x="1257" y="447"/>
                    <a:pt x="1257" y="448"/>
                  </a:cubicBezTo>
                  <a:cubicBezTo>
                    <a:pt x="1259" y="449"/>
                    <a:pt x="1261" y="451"/>
                    <a:pt x="1264" y="452"/>
                  </a:cubicBezTo>
                  <a:cubicBezTo>
                    <a:pt x="1270" y="455"/>
                    <a:pt x="1273" y="460"/>
                    <a:pt x="1273" y="464"/>
                  </a:cubicBezTo>
                  <a:cubicBezTo>
                    <a:pt x="1272" y="469"/>
                    <a:pt x="1272" y="470"/>
                    <a:pt x="1273" y="470"/>
                  </a:cubicBezTo>
                  <a:cubicBezTo>
                    <a:pt x="1274" y="472"/>
                    <a:pt x="1278" y="478"/>
                    <a:pt x="1276" y="486"/>
                  </a:cubicBezTo>
                  <a:cubicBezTo>
                    <a:pt x="1276" y="489"/>
                    <a:pt x="1274" y="498"/>
                    <a:pt x="1276" y="500"/>
                  </a:cubicBezTo>
                  <a:cubicBezTo>
                    <a:pt x="1277" y="503"/>
                    <a:pt x="1280" y="507"/>
                    <a:pt x="1280" y="512"/>
                  </a:cubicBezTo>
                  <a:cubicBezTo>
                    <a:pt x="1281" y="515"/>
                    <a:pt x="1282" y="517"/>
                    <a:pt x="1284" y="519"/>
                  </a:cubicBezTo>
                  <a:cubicBezTo>
                    <a:pt x="1285" y="520"/>
                    <a:pt x="1286" y="521"/>
                    <a:pt x="1287" y="522"/>
                  </a:cubicBezTo>
                  <a:cubicBezTo>
                    <a:pt x="1287" y="522"/>
                    <a:pt x="1287" y="522"/>
                    <a:pt x="1287" y="522"/>
                  </a:cubicBezTo>
                  <a:cubicBezTo>
                    <a:pt x="1290" y="526"/>
                    <a:pt x="1294" y="532"/>
                    <a:pt x="1293" y="539"/>
                  </a:cubicBezTo>
                  <a:cubicBezTo>
                    <a:pt x="1292" y="543"/>
                    <a:pt x="1293" y="543"/>
                    <a:pt x="1293" y="544"/>
                  </a:cubicBezTo>
                  <a:cubicBezTo>
                    <a:pt x="1293" y="544"/>
                    <a:pt x="1293" y="544"/>
                    <a:pt x="1293" y="544"/>
                  </a:cubicBezTo>
                  <a:cubicBezTo>
                    <a:pt x="1295" y="546"/>
                    <a:pt x="1301" y="552"/>
                    <a:pt x="1297" y="558"/>
                  </a:cubicBezTo>
                  <a:cubicBezTo>
                    <a:pt x="1296" y="560"/>
                    <a:pt x="1295" y="561"/>
                    <a:pt x="1295" y="562"/>
                  </a:cubicBezTo>
                  <a:cubicBezTo>
                    <a:pt x="1297" y="566"/>
                    <a:pt x="1295" y="572"/>
                    <a:pt x="1291" y="576"/>
                  </a:cubicBezTo>
                  <a:cubicBezTo>
                    <a:pt x="1290" y="578"/>
                    <a:pt x="1288" y="580"/>
                    <a:pt x="1287" y="582"/>
                  </a:cubicBezTo>
                  <a:cubicBezTo>
                    <a:pt x="1285" y="584"/>
                    <a:pt x="1283" y="587"/>
                    <a:pt x="1283" y="588"/>
                  </a:cubicBezTo>
                  <a:cubicBezTo>
                    <a:pt x="1283" y="588"/>
                    <a:pt x="1283" y="589"/>
                    <a:pt x="1283" y="590"/>
                  </a:cubicBezTo>
                  <a:cubicBezTo>
                    <a:pt x="1283" y="592"/>
                    <a:pt x="1283" y="592"/>
                    <a:pt x="1283" y="592"/>
                  </a:cubicBezTo>
                  <a:cubicBezTo>
                    <a:pt x="1283" y="593"/>
                    <a:pt x="1283" y="594"/>
                    <a:pt x="1283" y="595"/>
                  </a:cubicBezTo>
                  <a:cubicBezTo>
                    <a:pt x="1284" y="603"/>
                    <a:pt x="1284" y="610"/>
                    <a:pt x="1283" y="613"/>
                  </a:cubicBezTo>
                  <a:cubicBezTo>
                    <a:pt x="1282" y="617"/>
                    <a:pt x="1279" y="619"/>
                    <a:pt x="1276" y="621"/>
                  </a:cubicBezTo>
                  <a:cubicBezTo>
                    <a:pt x="1275" y="621"/>
                    <a:pt x="1274" y="622"/>
                    <a:pt x="1273" y="623"/>
                  </a:cubicBezTo>
                  <a:cubicBezTo>
                    <a:pt x="1272" y="624"/>
                    <a:pt x="1272" y="624"/>
                    <a:pt x="1272" y="624"/>
                  </a:cubicBezTo>
                  <a:cubicBezTo>
                    <a:pt x="1268" y="627"/>
                    <a:pt x="1263" y="632"/>
                    <a:pt x="1260" y="638"/>
                  </a:cubicBezTo>
                  <a:cubicBezTo>
                    <a:pt x="1257" y="642"/>
                    <a:pt x="1256" y="646"/>
                    <a:pt x="1255" y="648"/>
                  </a:cubicBezTo>
                  <a:cubicBezTo>
                    <a:pt x="1254" y="650"/>
                    <a:pt x="1254" y="651"/>
                    <a:pt x="1253" y="652"/>
                  </a:cubicBezTo>
                  <a:cubicBezTo>
                    <a:pt x="1253" y="652"/>
                    <a:pt x="1254" y="655"/>
                    <a:pt x="1255" y="657"/>
                  </a:cubicBezTo>
                  <a:cubicBezTo>
                    <a:pt x="1255" y="657"/>
                    <a:pt x="1255" y="657"/>
                    <a:pt x="1255" y="658"/>
                  </a:cubicBezTo>
                  <a:cubicBezTo>
                    <a:pt x="1256" y="660"/>
                    <a:pt x="1259" y="666"/>
                    <a:pt x="1260" y="674"/>
                  </a:cubicBezTo>
                  <a:cubicBezTo>
                    <a:pt x="1260" y="678"/>
                    <a:pt x="1260" y="681"/>
                    <a:pt x="1260" y="682"/>
                  </a:cubicBezTo>
                  <a:cubicBezTo>
                    <a:pt x="1260" y="682"/>
                    <a:pt x="1261" y="682"/>
                    <a:pt x="1261" y="682"/>
                  </a:cubicBezTo>
                  <a:cubicBezTo>
                    <a:pt x="1264" y="680"/>
                    <a:pt x="1270" y="678"/>
                    <a:pt x="1274" y="683"/>
                  </a:cubicBezTo>
                  <a:cubicBezTo>
                    <a:pt x="1275" y="683"/>
                    <a:pt x="1275" y="683"/>
                    <a:pt x="1275" y="683"/>
                  </a:cubicBezTo>
                  <a:cubicBezTo>
                    <a:pt x="1276" y="685"/>
                    <a:pt x="1278" y="688"/>
                    <a:pt x="1280" y="689"/>
                  </a:cubicBezTo>
                  <a:cubicBezTo>
                    <a:pt x="1281" y="689"/>
                    <a:pt x="1283" y="689"/>
                    <a:pt x="1285" y="690"/>
                  </a:cubicBezTo>
                  <a:cubicBezTo>
                    <a:pt x="1287" y="690"/>
                    <a:pt x="1288" y="690"/>
                    <a:pt x="1289" y="690"/>
                  </a:cubicBezTo>
                  <a:cubicBezTo>
                    <a:pt x="1295" y="692"/>
                    <a:pt x="1299" y="695"/>
                    <a:pt x="1300" y="698"/>
                  </a:cubicBezTo>
                  <a:cubicBezTo>
                    <a:pt x="1301" y="700"/>
                    <a:pt x="1305" y="702"/>
                    <a:pt x="1308" y="702"/>
                  </a:cubicBezTo>
                  <a:cubicBezTo>
                    <a:pt x="1312" y="701"/>
                    <a:pt x="1328" y="702"/>
                    <a:pt x="1334" y="706"/>
                  </a:cubicBezTo>
                  <a:cubicBezTo>
                    <a:pt x="1335" y="707"/>
                    <a:pt x="1335" y="707"/>
                    <a:pt x="1335" y="707"/>
                  </a:cubicBezTo>
                  <a:cubicBezTo>
                    <a:pt x="1339" y="710"/>
                    <a:pt x="1340" y="710"/>
                    <a:pt x="1343" y="710"/>
                  </a:cubicBezTo>
                  <a:cubicBezTo>
                    <a:pt x="1347" y="709"/>
                    <a:pt x="1350" y="710"/>
                    <a:pt x="1353" y="711"/>
                  </a:cubicBezTo>
                  <a:cubicBezTo>
                    <a:pt x="1353" y="711"/>
                    <a:pt x="1354" y="711"/>
                    <a:pt x="1355" y="712"/>
                  </a:cubicBezTo>
                  <a:cubicBezTo>
                    <a:pt x="1358" y="712"/>
                    <a:pt x="1362" y="712"/>
                    <a:pt x="1363" y="712"/>
                  </a:cubicBezTo>
                  <a:cubicBezTo>
                    <a:pt x="1368" y="709"/>
                    <a:pt x="1377" y="713"/>
                    <a:pt x="1379" y="714"/>
                  </a:cubicBezTo>
                  <a:cubicBezTo>
                    <a:pt x="1381" y="715"/>
                    <a:pt x="1386" y="717"/>
                    <a:pt x="1388" y="717"/>
                  </a:cubicBezTo>
                  <a:cubicBezTo>
                    <a:pt x="1388" y="717"/>
                    <a:pt x="1399" y="718"/>
                    <a:pt x="1402" y="723"/>
                  </a:cubicBezTo>
                  <a:cubicBezTo>
                    <a:pt x="1403" y="723"/>
                    <a:pt x="1403" y="724"/>
                    <a:pt x="1405" y="724"/>
                  </a:cubicBezTo>
                  <a:cubicBezTo>
                    <a:pt x="1408" y="724"/>
                    <a:pt x="1417" y="726"/>
                    <a:pt x="1419" y="729"/>
                  </a:cubicBezTo>
                  <a:cubicBezTo>
                    <a:pt x="1420" y="730"/>
                    <a:pt x="1425" y="734"/>
                    <a:pt x="1428" y="737"/>
                  </a:cubicBezTo>
                  <a:cubicBezTo>
                    <a:pt x="1432" y="740"/>
                    <a:pt x="1435" y="743"/>
                    <a:pt x="1436" y="744"/>
                  </a:cubicBezTo>
                  <a:cubicBezTo>
                    <a:pt x="1437" y="745"/>
                    <a:pt x="1442" y="749"/>
                    <a:pt x="1445" y="751"/>
                  </a:cubicBezTo>
                  <a:cubicBezTo>
                    <a:pt x="1451" y="756"/>
                    <a:pt x="1455" y="759"/>
                    <a:pt x="1457" y="761"/>
                  </a:cubicBezTo>
                  <a:cubicBezTo>
                    <a:pt x="1459" y="763"/>
                    <a:pt x="1467" y="775"/>
                    <a:pt x="1469" y="778"/>
                  </a:cubicBezTo>
                  <a:cubicBezTo>
                    <a:pt x="1469" y="779"/>
                    <a:pt x="1471" y="780"/>
                    <a:pt x="1473" y="781"/>
                  </a:cubicBezTo>
                  <a:cubicBezTo>
                    <a:pt x="1476" y="784"/>
                    <a:pt x="1480" y="786"/>
                    <a:pt x="1482" y="789"/>
                  </a:cubicBezTo>
                  <a:cubicBezTo>
                    <a:pt x="1485" y="793"/>
                    <a:pt x="1495" y="803"/>
                    <a:pt x="1498" y="805"/>
                  </a:cubicBezTo>
                  <a:cubicBezTo>
                    <a:pt x="1501" y="807"/>
                    <a:pt x="1501" y="807"/>
                    <a:pt x="1504" y="807"/>
                  </a:cubicBezTo>
                  <a:cubicBezTo>
                    <a:pt x="1505" y="807"/>
                    <a:pt x="1505" y="807"/>
                    <a:pt x="1505" y="807"/>
                  </a:cubicBezTo>
                  <a:cubicBezTo>
                    <a:pt x="1510" y="807"/>
                    <a:pt x="1524" y="807"/>
                    <a:pt x="1524" y="807"/>
                  </a:cubicBezTo>
                  <a:cubicBezTo>
                    <a:pt x="1525" y="807"/>
                    <a:pt x="1525" y="807"/>
                    <a:pt x="1525" y="807"/>
                  </a:cubicBezTo>
                  <a:cubicBezTo>
                    <a:pt x="1526" y="808"/>
                    <a:pt x="1526" y="808"/>
                    <a:pt x="1526" y="808"/>
                  </a:cubicBezTo>
                  <a:cubicBezTo>
                    <a:pt x="1528" y="808"/>
                    <a:pt x="1531" y="811"/>
                    <a:pt x="1531" y="814"/>
                  </a:cubicBezTo>
                  <a:cubicBezTo>
                    <a:pt x="1531" y="815"/>
                    <a:pt x="1530" y="817"/>
                    <a:pt x="1528" y="818"/>
                  </a:cubicBezTo>
                  <a:cubicBezTo>
                    <a:pt x="1527" y="819"/>
                    <a:pt x="1526" y="823"/>
                    <a:pt x="1525" y="826"/>
                  </a:cubicBezTo>
                  <a:cubicBezTo>
                    <a:pt x="1525" y="827"/>
                    <a:pt x="1525" y="827"/>
                    <a:pt x="1525" y="827"/>
                  </a:cubicBezTo>
                  <a:cubicBezTo>
                    <a:pt x="1525" y="828"/>
                    <a:pt x="1524" y="830"/>
                    <a:pt x="1524" y="831"/>
                  </a:cubicBezTo>
                  <a:cubicBezTo>
                    <a:pt x="1524" y="832"/>
                    <a:pt x="1523" y="833"/>
                    <a:pt x="1523" y="833"/>
                  </a:cubicBezTo>
                  <a:cubicBezTo>
                    <a:pt x="1524" y="834"/>
                    <a:pt x="1526" y="834"/>
                    <a:pt x="1527" y="834"/>
                  </a:cubicBezTo>
                  <a:cubicBezTo>
                    <a:pt x="1528" y="834"/>
                    <a:pt x="1529" y="835"/>
                    <a:pt x="1530" y="835"/>
                  </a:cubicBezTo>
                  <a:cubicBezTo>
                    <a:pt x="1535" y="836"/>
                    <a:pt x="1536" y="839"/>
                    <a:pt x="1538" y="846"/>
                  </a:cubicBezTo>
                  <a:cubicBezTo>
                    <a:pt x="1538" y="849"/>
                    <a:pt x="1539" y="853"/>
                    <a:pt x="1539" y="858"/>
                  </a:cubicBezTo>
                  <a:cubicBezTo>
                    <a:pt x="1540" y="864"/>
                    <a:pt x="1541" y="873"/>
                    <a:pt x="1542" y="875"/>
                  </a:cubicBezTo>
                  <a:cubicBezTo>
                    <a:pt x="1545" y="879"/>
                    <a:pt x="1548" y="891"/>
                    <a:pt x="1548" y="896"/>
                  </a:cubicBezTo>
                  <a:cubicBezTo>
                    <a:pt x="1548" y="898"/>
                    <a:pt x="1548" y="898"/>
                    <a:pt x="1548" y="898"/>
                  </a:cubicBezTo>
                  <a:cubicBezTo>
                    <a:pt x="1547" y="900"/>
                    <a:pt x="1547" y="908"/>
                    <a:pt x="1548" y="909"/>
                  </a:cubicBezTo>
                  <a:cubicBezTo>
                    <a:pt x="1551" y="912"/>
                    <a:pt x="1565" y="932"/>
                    <a:pt x="1567" y="936"/>
                  </a:cubicBezTo>
                  <a:cubicBezTo>
                    <a:pt x="1567" y="936"/>
                    <a:pt x="1567" y="936"/>
                    <a:pt x="1567" y="936"/>
                  </a:cubicBezTo>
                  <a:cubicBezTo>
                    <a:pt x="1569" y="940"/>
                    <a:pt x="1571" y="945"/>
                    <a:pt x="1571" y="951"/>
                  </a:cubicBezTo>
                  <a:cubicBezTo>
                    <a:pt x="1571" y="952"/>
                    <a:pt x="1571" y="952"/>
                    <a:pt x="1572" y="953"/>
                  </a:cubicBezTo>
                  <a:cubicBezTo>
                    <a:pt x="1574" y="955"/>
                    <a:pt x="1578" y="958"/>
                    <a:pt x="1581" y="957"/>
                  </a:cubicBezTo>
                  <a:cubicBezTo>
                    <a:pt x="1585" y="957"/>
                    <a:pt x="1593" y="958"/>
                    <a:pt x="1602" y="959"/>
                  </a:cubicBezTo>
                  <a:cubicBezTo>
                    <a:pt x="1608" y="959"/>
                    <a:pt x="1614" y="960"/>
                    <a:pt x="1618" y="960"/>
                  </a:cubicBezTo>
                  <a:cubicBezTo>
                    <a:pt x="1620" y="960"/>
                    <a:pt x="1622" y="960"/>
                    <a:pt x="1623" y="959"/>
                  </a:cubicBezTo>
                  <a:cubicBezTo>
                    <a:pt x="1626" y="959"/>
                    <a:pt x="1628" y="959"/>
                    <a:pt x="1634" y="961"/>
                  </a:cubicBezTo>
                  <a:cubicBezTo>
                    <a:pt x="1641" y="964"/>
                    <a:pt x="1700" y="982"/>
                    <a:pt x="1709" y="984"/>
                  </a:cubicBezTo>
                  <a:cubicBezTo>
                    <a:pt x="1713" y="986"/>
                    <a:pt x="1721" y="987"/>
                    <a:pt x="1728" y="988"/>
                  </a:cubicBezTo>
                  <a:cubicBezTo>
                    <a:pt x="1734" y="989"/>
                    <a:pt x="1739" y="990"/>
                    <a:pt x="1741" y="991"/>
                  </a:cubicBezTo>
                  <a:cubicBezTo>
                    <a:pt x="1747" y="992"/>
                    <a:pt x="1754" y="994"/>
                    <a:pt x="1759" y="994"/>
                  </a:cubicBezTo>
                  <a:cubicBezTo>
                    <a:pt x="1763" y="995"/>
                    <a:pt x="1795" y="994"/>
                    <a:pt x="1800" y="994"/>
                  </a:cubicBezTo>
                  <a:cubicBezTo>
                    <a:pt x="1804" y="993"/>
                    <a:pt x="1807" y="994"/>
                    <a:pt x="1810" y="995"/>
                  </a:cubicBezTo>
                  <a:cubicBezTo>
                    <a:pt x="1812" y="995"/>
                    <a:pt x="1813" y="995"/>
                    <a:pt x="1814" y="995"/>
                  </a:cubicBezTo>
                  <a:cubicBezTo>
                    <a:pt x="1816" y="995"/>
                    <a:pt x="1817" y="995"/>
                    <a:pt x="1818" y="996"/>
                  </a:cubicBezTo>
                  <a:cubicBezTo>
                    <a:pt x="1818" y="996"/>
                    <a:pt x="1818" y="996"/>
                    <a:pt x="1818" y="996"/>
                  </a:cubicBezTo>
                  <a:cubicBezTo>
                    <a:pt x="1821" y="992"/>
                    <a:pt x="1829" y="991"/>
                    <a:pt x="1835" y="992"/>
                  </a:cubicBezTo>
                  <a:cubicBezTo>
                    <a:pt x="1836" y="992"/>
                    <a:pt x="1838" y="993"/>
                    <a:pt x="1840" y="993"/>
                  </a:cubicBezTo>
                  <a:cubicBezTo>
                    <a:pt x="1845" y="994"/>
                    <a:pt x="1852" y="995"/>
                    <a:pt x="1855" y="995"/>
                  </a:cubicBezTo>
                  <a:cubicBezTo>
                    <a:pt x="1859" y="995"/>
                    <a:pt x="1866" y="998"/>
                    <a:pt x="1874" y="1002"/>
                  </a:cubicBezTo>
                  <a:cubicBezTo>
                    <a:pt x="1876" y="1003"/>
                    <a:pt x="1876" y="1003"/>
                    <a:pt x="1876" y="1003"/>
                  </a:cubicBezTo>
                  <a:cubicBezTo>
                    <a:pt x="1881" y="1005"/>
                    <a:pt x="1905" y="1012"/>
                    <a:pt x="1915" y="1015"/>
                  </a:cubicBezTo>
                  <a:cubicBezTo>
                    <a:pt x="1920" y="1015"/>
                    <a:pt x="1928" y="1018"/>
                    <a:pt x="1931" y="1028"/>
                  </a:cubicBezTo>
                  <a:cubicBezTo>
                    <a:pt x="1934" y="1039"/>
                    <a:pt x="1938" y="1048"/>
                    <a:pt x="1948" y="1049"/>
                  </a:cubicBezTo>
                  <a:cubicBezTo>
                    <a:pt x="1964" y="1050"/>
                    <a:pt x="1974" y="1052"/>
                    <a:pt x="1984" y="1057"/>
                  </a:cubicBezTo>
                  <a:cubicBezTo>
                    <a:pt x="1988" y="1059"/>
                    <a:pt x="1994" y="1063"/>
                    <a:pt x="2001" y="1067"/>
                  </a:cubicBezTo>
                  <a:cubicBezTo>
                    <a:pt x="2013" y="1075"/>
                    <a:pt x="2031" y="1087"/>
                    <a:pt x="2038" y="1089"/>
                  </a:cubicBezTo>
                  <a:cubicBezTo>
                    <a:pt x="2048" y="1090"/>
                    <a:pt x="2058" y="1090"/>
                    <a:pt x="2064" y="1089"/>
                  </a:cubicBezTo>
                  <a:cubicBezTo>
                    <a:pt x="2066" y="1089"/>
                    <a:pt x="2066" y="1089"/>
                    <a:pt x="2066" y="1089"/>
                  </a:cubicBezTo>
                  <a:cubicBezTo>
                    <a:pt x="2072" y="1089"/>
                    <a:pt x="2092" y="1087"/>
                    <a:pt x="2092" y="1087"/>
                  </a:cubicBezTo>
                  <a:cubicBezTo>
                    <a:pt x="2096" y="1087"/>
                    <a:pt x="2096" y="1087"/>
                    <a:pt x="2096" y="1087"/>
                  </a:cubicBezTo>
                  <a:cubicBezTo>
                    <a:pt x="2097" y="1105"/>
                    <a:pt x="2097" y="1105"/>
                    <a:pt x="2097" y="1105"/>
                  </a:cubicBezTo>
                  <a:cubicBezTo>
                    <a:pt x="2106" y="1105"/>
                    <a:pt x="2118" y="1104"/>
                    <a:pt x="2120" y="1105"/>
                  </a:cubicBezTo>
                  <a:cubicBezTo>
                    <a:pt x="2120" y="1105"/>
                    <a:pt x="2123" y="1105"/>
                    <a:pt x="2131" y="1101"/>
                  </a:cubicBezTo>
                  <a:cubicBezTo>
                    <a:pt x="2138" y="1096"/>
                    <a:pt x="2163" y="1084"/>
                    <a:pt x="2171" y="1080"/>
                  </a:cubicBezTo>
                  <a:cubicBezTo>
                    <a:pt x="2180" y="1076"/>
                    <a:pt x="2222" y="1058"/>
                    <a:pt x="2224" y="1057"/>
                  </a:cubicBezTo>
                  <a:cubicBezTo>
                    <a:pt x="2226" y="1056"/>
                    <a:pt x="2249" y="1049"/>
                    <a:pt x="2254" y="1049"/>
                  </a:cubicBezTo>
                  <a:cubicBezTo>
                    <a:pt x="2256" y="1048"/>
                    <a:pt x="2257" y="1048"/>
                    <a:pt x="2259" y="1048"/>
                  </a:cubicBezTo>
                  <a:cubicBezTo>
                    <a:pt x="2261" y="1048"/>
                    <a:pt x="2266" y="1048"/>
                    <a:pt x="2267" y="1047"/>
                  </a:cubicBezTo>
                  <a:cubicBezTo>
                    <a:pt x="2269" y="1044"/>
                    <a:pt x="2274" y="1038"/>
                    <a:pt x="2279" y="1038"/>
                  </a:cubicBezTo>
                  <a:cubicBezTo>
                    <a:pt x="2282" y="1037"/>
                    <a:pt x="2289" y="1037"/>
                    <a:pt x="2293" y="1041"/>
                  </a:cubicBezTo>
                  <a:cubicBezTo>
                    <a:pt x="2294" y="1042"/>
                    <a:pt x="2303" y="1044"/>
                    <a:pt x="2306" y="1043"/>
                  </a:cubicBezTo>
                  <a:cubicBezTo>
                    <a:pt x="2308" y="1042"/>
                    <a:pt x="2310" y="1042"/>
                    <a:pt x="2312" y="1042"/>
                  </a:cubicBezTo>
                  <a:cubicBezTo>
                    <a:pt x="2315" y="1042"/>
                    <a:pt x="2319" y="1042"/>
                    <a:pt x="2320" y="1041"/>
                  </a:cubicBezTo>
                  <a:cubicBezTo>
                    <a:pt x="2326" y="1035"/>
                    <a:pt x="2335" y="1035"/>
                    <a:pt x="2337" y="1036"/>
                  </a:cubicBezTo>
                  <a:cubicBezTo>
                    <a:pt x="2339" y="1036"/>
                    <a:pt x="2344" y="1036"/>
                    <a:pt x="2348" y="1036"/>
                  </a:cubicBezTo>
                  <a:cubicBezTo>
                    <a:pt x="2355" y="1037"/>
                    <a:pt x="2359" y="1037"/>
                    <a:pt x="2360" y="1037"/>
                  </a:cubicBezTo>
                  <a:cubicBezTo>
                    <a:pt x="2363" y="1037"/>
                    <a:pt x="2372" y="1040"/>
                    <a:pt x="2375" y="1041"/>
                  </a:cubicBezTo>
                  <a:cubicBezTo>
                    <a:pt x="2376" y="1041"/>
                    <a:pt x="2380" y="1040"/>
                    <a:pt x="2382" y="1039"/>
                  </a:cubicBezTo>
                  <a:cubicBezTo>
                    <a:pt x="2385" y="1036"/>
                    <a:pt x="2389" y="1037"/>
                    <a:pt x="2393" y="1038"/>
                  </a:cubicBezTo>
                  <a:cubicBezTo>
                    <a:pt x="2394" y="1038"/>
                    <a:pt x="2395" y="1038"/>
                    <a:pt x="2396" y="1038"/>
                  </a:cubicBezTo>
                  <a:cubicBezTo>
                    <a:pt x="2397" y="1038"/>
                    <a:pt x="2398" y="1038"/>
                    <a:pt x="2399" y="1038"/>
                  </a:cubicBezTo>
                  <a:cubicBezTo>
                    <a:pt x="2402" y="1039"/>
                    <a:pt x="2408" y="1039"/>
                    <a:pt x="2410" y="1038"/>
                  </a:cubicBezTo>
                  <a:cubicBezTo>
                    <a:pt x="2411" y="1037"/>
                    <a:pt x="2412" y="1037"/>
                    <a:pt x="2414" y="1037"/>
                  </a:cubicBezTo>
                  <a:cubicBezTo>
                    <a:pt x="2417" y="1036"/>
                    <a:pt x="2421" y="1035"/>
                    <a:pt x="2426" y="1030"/>
                  </a:cubicBezTo>
                  <a:cubicBezTo>
                    <a:pt x="2427" y="1028"/>
                    <a:pt x="2428" y="1027"/>
                    <a:pt x="2429" y="1025"/>
                  </a:cubicBezTo>
                  <a:cubicBezTo>
                    <a:pt x="2433" y="1020"/>
                    <a:pt x="2435" y="1019"/>
                    <a:pt x="2444" y="1018"/>
                  </a:cubicBezTo>
                  <a:cubicBezTo>
                    <a:pt x="2451" y="1018"/>
                    <a:pt x="2460" y="1017"/>
                    <a:pt x="2463" y="1014"/>
                  </a:cubicBezTo>
                  <a:cubicBezTo>
                    <a:pt x="2466" y="1011"/>
                    <a:pt x="2467" y="1010"/>
                    <a:pt x="2470" y="1009"/>
                  </a:cubicBezTo>
                  <a:cubicBezTo>
                    <a:pt x="2470" y="1009"/>
                    <a:pt x="2470" y="1009"/>
                    <a:pt x="2471" y="1009"/>
                  </a:cubicBezTo>
                  <a:cubicBezTo>
                    <a:pt x="2472" y="1008"/>
                    <a:pt x="2473" y="1008"/>
                    <a:pt x="2474" y="1006"/>
                  </a:cubicBezTo>
                  <a:cubicBezTo>
                    <a:pt x="2475" y="1005"/>
                    <a:pt x="2475" y="1004"/>
                    <a:pt x="2477" y="1003"/>
                  </a:cubicBezTo>
                  <a:cubicBezTo>
                    <a:pt x="2479" y="1001"/>
                    <a:pt x="2489" y="991"/>
                    <a:pt x="2493" y="981"/>
                  </a:cubicBezTo>
                  <a:cubicBezTo>
                    <a:pt x="2497" y="973"/>
                    <a:pt x="2501" y="968"/>
                    <a:pt x="2504" y="965"/>
                  </a:cubicBezTo>
                  <a:cubicBezTo>
                    <a:pt x="2505" y="964"/>
                    <a:pt x="2506" y="963"/>
                    <a:pt x="2506" y="962"/>
                  </a:cubicBezTo>
                  <a:cubicBezTo>
                    <a:pt x="2509" y="958"/>
                    <a:pt x="2514" y="951"/>
                    <a:pt x="2522" y="950"/>
                  </a:cubicBezTo>
                  <a:cubicBezTo>
                    <a:pt x="2528" y="949"/>
                    <a:pt x="2531" y="947"/>
                    <a:pt x="2535" y="944"/>
                  </a:cubicBezTo>
                  <a:cubicBezTo>
                    <a:pt x="2536" y="943"/>
                    <a:pt x="2537" y="943"/>
                    <a:pt x="2537" y="942"/>
                  </a:cubicBezTo>
                  <a:cubicBezTo>
                    <a:pt x="2539" y="941"/>
                    <a:pt x="2540" y="939"/>
                    <a:pt x="2544" y="939"/>
                  </a:cubicBezTo>
                  <a:cubicBezTo>
                    <a:pt x="2546" y="939"/>
                    <a:pt x="2547" y="939"/>
                    <a:pt x="2549" y="939"/>
                  </a:cubicBezTo>
                  <a:cubicBezTo>
                    <a:pt x="2553" y="940"/>
                    <a:pt x="2554" y="940"/>
                    <a:pt x="2555" y="938"/>
                  </a:cubicBezTo>
                  <a:cubicBezTo>
                    <a:pt x="2557" y="932"/>
                    <a:pt x="2559" y="931"/>
                    <a:pt x="2561" y="929"/>
                  </a:cubicBezTo>
                  <a:cubicBezTo>
                    <a:pt x="2561" y="928"/>
                    <a:pt x="2562" y="928"/>
                    <a:pt x="2562" y="927"/>
                  </a:cubicBezTo>
                  <a:cubicBezTo>
                    <a:pt x="2565" y="924"/>
                    <a:pt x="2566" y="924"/>
                    <a:pt x="2567" y="923"/>
                  </a:cubicBezTo>
                  <a:cubicBezTo>
                    <a:pt x="2568" y="922"/>
                    <a:pt x="2568" y="922"/>
                    <a:pt x="2568" y="922"/>
                  </a:cubicBezTo>
                  <a:cubicBezTo>
                    <a:pt x="2569" y="922"/>
                    <a:pt x="2569" y="921"/>
                    <a:pt x="2569" y="921"/>
                  </a:cubicBezTo>
                  <a:cubicBezTo>
                    <a:pt x="2570" y="920"/>
                    <a:pt x="2571" y="920"/>
                    <a:pt x="2571" y="917"/>
                  </a:cubicBezTo>
                  <a:cubicBezTo>
                    <a:pt x="2571" y="913"/>
                    <a:pt x="2569" y="911"/>
                    <a:pt x="2567" y="907"/>
                  </a:cubicBezTo>
                  <a:cubicBezTo>
                    <a:pt x="2563" y="903"/>
                    <a:pt x="2559" y="900"/>
                    <a:pt x="2556" y="898"/>
                  </a:cubicBezTo>
                  <a:cubicBezTo>
                    <a:pt x="2551" y="895"/>
                    <a:pt x="2548" y="891"/>
                    <a:pt x="2547" y="887"/>
                  </a:cubicBezTo>
                  <a:cubicBezTo>
                    <a:pt x="2546" y="886"/>
                    <a:pt x="2544" y="884"/>
                    <a:pt x="2544" y="880"/>
                  </a:cubicBezTo>
                  <a:cubicBezTo>
                    <a:pt x="2544" y="880"/>
                    <a:pt x="2544" y="880"/>
                    <a:pt x="2544" y="880"/>
                  </a:cubicBezTo>
                  <a:cubicBezTo>
                    <a:pt x="2544" y="876"/>
                    <a:pt x="2544" y="876"/>
                    <a:pt x="2543" y="874"/>
                  </a:cubicBezTo>
                  <a:cubicBezTo>
                    <a:pt x="2542" y="874"/>
                    <a:pt x="2542" y="873"/>
                    <a:pt x="2541" y="872"/>
                  </a:cubicBezTo>
                  <a:cubicBezTo>
                    <a:pt x="2539" y="870"/>
                    <a:pt x="2535" y="865"/>
                    <a:pt x="2539" y="859"/>
                  </a:cubicBezTo>
                  <a:cubicBezTo>
                    <a:pt x="2542" y="856"/>
                    <a:pt x="2544" y="848"/>
                    <a:pt x="2545" y="846"/>
                  </a:cubicBezTo>
                  <a:cubicBezTo>
                    <a:pt x="2545" y="845"/>
                    <a:pt x="2545" y="845"/>
                    <a:pt x="2545" y="845"/>
                  </a:cubicBezTo>
                  <a:cubicBezTo>
                    <a:pt x="2545" y="842"/>
                    <a:pt x="2546" y="836"/>
                    <a:pt x="2548" y="828"/>
                  </a:cubicBezTo>
                  <a:cubicBezTo>
                    <a:pt x="2548" y="826"/>
                    <a:pt x="2549" y="824"/>
                    <a:pt x="2549" y="823"/>
                  </a:cubicBezTo>
                  <a:cubicBezTo>
                    <a:pt x="2551" y="817"/>
                    <a:pt x="2552" y="812"/>
                    <a:pt x="2556" y="808"/>
                  </a:cubicBezTo>
                  <a:cubicBezTo>
                    <a:pt x="2560" y="804"/>
                    <a:pt x="2568" y="798"/>
                    <a:pt x="2570" y="797"/>
                  </a:cubicBezTo>
                  <a:cubicBezTo>
                    <a:pt x="2572" y="796"/>
                    <a:pt x="2575" y="796"/>
                    <a:pt x="2578" y="796"/>
                  </a:cubicBezTo>
                  <a:cubicBezTo>
                    <a:pt x="2580" y="797"/>
                    <a:pt x="2583" y="797"/>
                    <a:pt x="2586" y="797"/>
                  </a:cubicBezTo>
                  <a:cubicBezTo>
                    <a:pt x="2588" y="797"/>
                    <a:pt x="2590" y="797"/>
                    <a:pt x="2591" y="796"/>
                  </a:cubicBezTo>
                  <a:cubicBezTo>
                    <a:pt x="2595" y="796"/>
                    <a:pt x="2599" y="796"/>
                    <a:pt x="2603" y="798"/>
                  </a:cubicBezTo>
                  <a:cubicBezTo>
                    <a:pt x="2604" y="799"/>
                    <a:pt x="2607" y="802"/>
                    <a:pt x="2610" y="804"/>
                  </a:cubicBezTo>
                  <a:cubicBezTo>
                    <a:pt x="2615" y="808"/>
                    <a:pt x="2622" y="813"/>
                    <a:pt x="2624" y="814"/>
                  </a:cubicBezTo>
                  <a:cubicBezTo>
                    <a:pt x="2629" y="816"/>
                    <a:pt x="2636" y="818"/>
                    <a:pt x="2644" y="818"/>
                  </a:cubicBezTo>
                  <a:cubicBezTo>
                    <a:pt x="2648" y="818"/>
                    <a:pt x="2651" y="818"/>
                    <a:pt x="2654" y="818"/>
                  </a:cubicBezTo>
                  <a:cubicBezTo>
                    <a:pt x="2657" y="817"/>
                    <a:pt x="2660" y="817"/>
                    <a:pt x="2664" y="817"/>
                  </a:cubicBezTo>
                  <a:cubicBezTo>
                    <a:pt x="2670" y="818"/>
                    <a:pt x="2672" y="819"/>
                    <a:pt x="2674" y="820"/>
                  </a:cubicBezTo>
                  <a:cubicBezTo>
                    <a:pt x="2675" y="820"/>
                    <a:pt x="2675" y="821"/>
                    <a:pt x="2675" y="821"/>
                  </a:cubicBezTo>
                  <a:cubicBezTo>
                    <a:pt x="2677" y="821"/>
                    <a:pt x="2681" y="822"/>
                    <a:pt x="2683" y="819"/>
                  </a:cubicBezTo>
                  <a:cubicBezTo>
                    <a:pt x="2686" y="813"/>
                    <a:pt x="2693" y="807"/>
                    <a:pt x="2697" y="805"/>
                  </a:cubicBezTo>
                  <a:cubicBezTo>
                    <a:pt x="2698" y="805"/>
                    <a:pt x="2699" y="805"/>
                    <a:pt x="2700" y="805"/>
                  </a:cubicBezTo>
                  <a:cubicBezTo>
                    <a:pt x="2703" y="804"/>
                    <a:pt x="2707" y="803"/>
                    <a:pt x="2709" y="801"/>
                  </a:cubicBezTo>
                  <a:cubicBezTo>
                    <a:pt x="2712" y="796"/>
                    <a:pt x="2724" y="783"/>
                    <a:pt x="2726" y="782"/>
                  </a:cubicBezTo>
                  <a:cubicBezTo>
                    <a:pt x="2727" y="781"/>
                    <a:pt x="2729" y="777"/>
                    <a:pt x="2729" y="773"/>
                  </a:cubicBezTo>
                  <a:cubicBezTo>
                    <a:pt x="2730" y="766"/>
                    <a:pt x="2735" y="760"/>
                    <a:pt x="2741" y="758"/>
                  </a:cubicBezTo>
                  <a:cubicBezTo>
                    <a:pt x="2745" y="756"/>
                    <a:pt x="2749" y="758"/>
                    <a:pt x="2753" y="759"/>
                  </a:cubicBezTo>
                  <a:cubicBezTo>
                    <a:pt x="2755" y="760"/>
                    <a:pt x="2756" y="760"/>
                    <a:pt x="2757" y="760"/>
                  </a:cubicBezTo>
                  <a:cubicBezTo>
                    <a:pt x="2761" y="761"/>
                    <a:pt x="2762" y="761"/>
                    <a:pt x="2763" y="761"/>
                  </a:cubicBezTo>
                  <a:cubicBezTo>
                    <a:pt x="2765" y="760"/>
                    <a:pt x="2769" y="760"/>
                    <a:pt x="2775" y="760"/>
                  </a:cubicBezTo>
                  <a:cubicBezTo>
                    <a:pt x="2779" y="760"/>
                    <a:pt x="2785" y="760"/>
                    <a:pt x="2788" y="758"/>
                  </a:cubicBezTo>
                  <a:cubicBezTo>
                    <a:pt x="2789" y="758"/>
                    <a:pt x="2791" y="757"/>
                    <a:pt x="2792" y="756"/>
                  </a:cubicBezTo>
                  <a:cubicBezTo>
                    <a:pt x="2794" y="755"/>
                    <a:pt x="2796" y="755"/>
                    <a:pt x="2798" y="754"/>
                  </a:cubicBezTo>
                  <a:cubicBezTo>
                    <a:pt x="2801" y="752"/>
                    <a:pt x="2809" y="747"/>
                    <a:pt x="2814" y="741"/>
                  </a:cubicBezTo>
                  <a:cubicBezTo>
                    <a:pt x="2816" y="739"/>
                    <a:pt x="2817" y="737"/>
                    <a:pt x="2818" y="736"/>
                  </a:cubicBezTo>
                  <a:cubicBezTo>
                    <a:pt x="2820" y="733"/>
                    <a:pt x="2821" y="732"/>
                    <a:pt x="2826" y="731"/>
                  </a:cubicBezTo>
                  <a:cubicBezTo>
                    <a:pt x="2831" y="730"/>
                    <a:pt x="2835" y="728"/>
                    <a:pt x="2835" y="726"/>
                  </a:cubicBezTo>
                  <a:cubicBezTo>
                    <a:pt x="2836" y="722"/>
                    <a:pt x="2835" y="720"/>
                    <a:pt x="2835" y="716"/>
                  </a:cubicBezTo>
                  <a:cubicBezTo>
                    <a:pt x="2833" y="711"/>
                    <a:pt x="2835" y="708"/>
                    <a:pt x="2838" y="702"/>
                  </a:cubicBezTo>
                  <a:cubicBezTo>
                    <a:pt x="2841" y="697"/>
                    <a:pt x="2849" y="685"/>
                    <a:pt x="2850" y="681"/>
                  </a:cubicBezTo>
                  <a:cubicBezTo>
                    <a:pt x="2853" y="675"/>
                    <a:pt x="2857" y="672"/>
                    <a:pt x="2863" y="670"/>
                  </a:cubicBezTo>
                  <a:cubicBezTo>
                    <a:pt x="2867" y="669"/>
                    <a:pt x="2869" y="667"/>
                    <a:pt x="2871" y="667"/>
                  </a:cubicBezTo>
                  <a:cubicBezTo>
                    <a:pt x="2872" y="666"/>
                    <a:pt x="2873" y="666"/>
                    <a:pt x="2874" y="665"/>
                  </a:cubicBezTo>
                  <a:cubicBezTo>
                    <a:pt x="2876" y="664"/>
                    <a:pt x="2879" y="665"/>
                    <a:pt x="2881" y="665"/>
                  </a:cubicBezTo>
                  <a:cubicBezTo>
                    <a:pt x="2881" y="666"/>
                    <a:pt x="2882" y="666"/>
                    <a:pt x="2883" y="666"/>
                  </a:cubicBezTo>
                  <a:cubicBezTo>
                    <a:pt x="2883" y="666"/>
                    <a:pt x="2884" y="666"/>
                    <a:pt x="2886" y="666"/>
                  </a:cubicBezTo>
                  <a:cubicBezTo>
                    <a:pt x="2888" y="666"/>
                    <a:pt x="2895" y="667"/>
                    <a:pt x="2896" y="666"/>
                  </a:cubicBezTo>
                  <a:cubicBezTo>
                    <a:pt x="2898" y="666"/>
                    <a:pt x="2899" y="665"/>
                    <a:pt x="2900" y="665"/>
                  </a:cubicBezTo>
                  <a:cubicBezTo>
                    <a:pt x="2900" y="665"/>
                    <a:pt x="2901" y="665"/>
                    <a:pt x="2901" y="665"/>
                  </a:cubicBezTo>
                  <a:cubicBezTo>
                    <a:pt x="2901" y="664"/>
                    <a:pt x="2901" y="664"/>
                    <a:pt x="2901" y="664"/>
                  </a:cubicBezTo>
                  <a:cubicBezTo>
                    <a:pt x="2901" y="662"/>
                    <a:pt x="2901" y="661"/>
                    <a:pt x="2901" y="660"/>
                  </a:cubicBezTo>
                  <a:cubicBezTo>
                    <a:pt x="2901" y="658"/>
                    <a:pt x="2901" y="656"/>
                    <a:pt x="2902" y="653"/>
                  </a:cubicBezTo>
                  <a:cubicBezTo>
                    <a:pt x="2903" y="649"/>
                    <a:pt x="2905" y="645"/>
                    <a:pt x="2909" y="643"/>
                  </a:cubicBezTo>
                  <a:cubicBezTo>
                    <a:pt x="2911" y="643"/>
                    <a:pt x="2913" y="642"/>
                    <a:pt x="2916" y="643"/>
                  </a:cubicBezTo>
                  <a:cubicBezTo>
                    <a:pt x="2920" y="645"/>
                    <a:pt x="2922" y="647"/>
                    <a:pt x="2924" y="648"/>
                  </a:cubicBezTo>
                  <a:cubicBezTo>
                    <a:pt x="2925" y="648"/>
                    <a:pt x="2926" y="649"/>
                    <a:pt x="2926" y="649"/>
                  </a:cubicBezTo>
                  <a:cubicBezTo>
                    <a:pt x="2927" y="650"/>
                    <a:pt x="2929" y="648"/>
                    <a:pt x="2931" y="646"/>
                  </a:cubicBezTo>
                  <a:cubicBezTo>
                    <a:pt x="2934" y="642"/>
                    <a:pt x="2940" y="638"/>
                    <a:pt x="2943" y="636"/>
                  </a:cubicBezTo>
                  <a:cubicBezTo>
                    <a:pt x="2945" y="636"/>
                    <a:pt x="2946" y="635"/>
                    <a:pt x="2948" y="634"/>
                  </a:cubicBezTo>
                  <a:cubicBezTo>
                    <a:pt x="2948" y="633"/>
                    <a:pt x="2948" y="633"/>
                    <a:pt x="2948" y="633"/>
                  </a:cubicBezTo>
                  <a:cubicBezTo>
                    <a:pt x="2950" y="632"/>
                    <a:pt x="2952" y="631"/>
                    <a:pt x="2954" y="631"/>
                  </a:cubicBezTo>
                  <a:cubicBezTo>
                    <a:pt x="2954" y="631"/>
                    <a:pt x="2955" y="631"/>
                    <a:pt x="2955" y="631"/>
                  </a:cubicBezTo>
                  <a:cubicBezTo>
                    <a:pt x="2959" y="628"/>
                    <a:pt x="2963" y="627"/>
                    <a:pt x="2967" y="629"/>
                  </a:cubicBezTo>
                  <a:cubicBezTo>
                    <a:pt x="2971" y="631"/>
                    <a:pt x="2971" y="631"/>
                    <a:pt x="2972" y="630"/>
                  </a:cubicBezTo>
                  <a:cubicBezTo>
                    <a:pt x="2975" y="629"/>
                    <a:pt x="2980" y="629"/>
                    <a:pt x="2983" y="629"/>
                  </a:cubicBezTo>
                  <a:cubicBezTo>
                    <a:pt x="2983" y="629"/>
                    <a:pt x="2983" y="630"/>
                    <a:pt x="2983" y="630"/>
                  </a:cubicBezTo>
                  <a:cubicBezTo>
                    <a:pt x="2984" y="628"/>
                    <a:pt x="2986" y="624"/>
                    <a:pt x="2990" y="623"/>
                  </a:cubicBezTo>
                  <a:cubicBezTo>
                    <a:pt x="2992" y="623"/>
                    <a:pt x="2994" y="623"/>
                    <a:pt x="2996" y="625"/>
                  </a:cubicBezTo>
                  <a:cubicBezTo>
                    <a:pt x="2996" y="625"/>
                    <a:pt x="2997" y="626"/>
                    <a:pt x="2997" y="627"/>
                  </a:cubicBezTo>
                  <a:cubicBezTo>
                    <a:pt x="2997" y="627"/>
                    <a:pt x="2998" y="627"/>
                    <a:pt x="2998" y="627"/>
                  </a:cubicBezTo>
                  <a:cubicBezTo>
                    <a:pt x="3002" y="626"/>
                    <a:pt x="3005" y="628"/>
                    <a:pt x="3007" y="632"/>
                  </a:cubicBezTo>
                  <a:cubicBezTo>
                    <a:pt x="3007" y="632"/>
                    <a:pt x="3008" y="633"/>
                    <a:pt x="3009" y="633"/>
                  </a:cubicBezTo>
                  <a:cubicBezTo>
                    <a:pt x="3009" y="633"/>
                    <a:pt x="3009" y="633"/>
                    <a:pt x="3010" y="633"/>
                  </a:cubicBezTo>
                  <a:cubicBezTo>
                    <a:pt x="3013" y="634"/>
                    <a:pt x="3015" y="634"/>
                    <a:pt x="3016" y="634"/>
                  </a:cubicBezTo>
                  <a:cubicBezTo>
                    <a:pt x="3019" y="632"/>
                    <a:pt x="3021" y="632"/>
                    <a:pt x="3028" y="632"/>
                  </a:cubicBezTo>
                  <a:cubicBezTo>
                    <a:pt x="3033" y="633"/>
                    <a:pt x="3033" y="632"/>
                    <a:pt x="3035" y="631"/>
                  </a:cubicBezTo>
                  <a:cubicBezTo>
                    <a:pt x="3036" y="630"/>
                    <a:pt x="3036" y="630"/>
                    <a:pt x="3037" y="629"/>
                  </a:cubicBezTo>
                  <a:cubicBezTo>
                    <a:pt x="3040" y="627"/>
                    <a:pt x="3040" y="627"/>
                    <a:pt x="3041" y="626"/>
                  </a:cubicBezTo>
                  <a:cubicBezTo>
                    <a:pt x="3042" y="623"/>
                    <a:pt x="3043" y="622"/>
                    <a:pt x="3045" y="621"/>
                  </a:cubicBezTo>
                  <a:cubicBezTo>
                    <a:pt x="3046" y="620"/>
                    <a:pt x="3046" y="620"/>
                    <a:pt x="3046" y="620"/>
                  </a:cubicBezTo>
                  <a:cubicBezTo>
                    <a:pt x="3047" y="620"/>
                    <a:pt x="3047" y="620"/>
                    <a:pt x="3048" y="620"/>
                  </a:cubicBezTo>
                  <a:cubicBezTo>
                    <a:pt x="3048" y="620"/>
                    <a:pt x="3048" y="619"/>
                    <a:pt x="3048" y="619"/>
                  </a:cubicBezTo>
                  <a:cubicBezTo>
                    <a:pt x="3048" y="619"/>
                    <a:pt x="3048" y="618"/>
                    <a:pt x="3048" y="616"/>
                  </a:cubicBezTo>
                  <a:cubicBezTo>
                    <a:pt x="3048" y="611"/>
                    <a:pt x="3045" y="608"/>
                    <a:pt x="3043" y="606"/>
                  </a:cubicBezTo>
                  <a:cubicBezTo>
                    <a:pt x="3043" y="606"/>
                    <a:pt x="3042" y="606"/>
                    <a:pt x="3042" y="605"/>
                  </a:cubicBezTo>
                  <a:cubicBezTo>
                    <a:pt x="3037" y="600"/>
                    <a:pt x="3036" y="596"/>
                    <a:pt x="3036" y="593"/>
                  </a:cubicBezTo>
                  <a:cubicBezTo>
                    <a:pt x="3035" y="591"/>
                    <a:pt x="3035" y="588"/>
                    <a:pt x="3027" y="582"/>
                  </a:cubicBezTo>
                  <a:cubicBezTo>
                    <a:pt x="3016" y="572"/>
                    <a:pt x="3013" y="570"/>
                    <a:pt x="3013" y="570"/>
                  </a:cubicBezTo>
                  <a:cubicBezTo>
                    <a:pt x="3011" y="569"/>
                    <a:pt x="3009" y="568"/>
                    <a:pt x="3007" y="566"/>
                  </a:cubicBezTo>
                  <a:cubicBezTo>
                    <a:pt x="3006" y="565"/>
                    <a:pt x="3006" y="565"/>
                    <a:pt x="3006" y="565"/>
                  </a:cubicBezTo>
                  <a:cubicBezTo>
                    <a:pt x="3006" y="564"/>
                    <a:pt x="3004" y="562"/>
                    <a:pt x="3002" y="561"/>
                  </a:cubicBezTo>
                  <a:cubicBezTo>
                    <a:pt x="2999" y="559"/>
                    <a:pt x="2998" y="557"/>
                    <a:pt x="2997" y="556"/>
                  </a:cubicBezTo>
                  <a:cubicBezTo>
                    <a:pt x="2997" y="555"/>
                    <a:pt x="2996" y="554"/>
                    <a:pt x="2996" y="553"/>
                  </a:cubicBezTo>
                  <a:cubicBezTo>
                    <a:pt x="2996" y="552"/>
                    <a:pt x="2995" y="551"/>
                    <a:pt x="2994" y="550"/>
                  </a:cubicBezTo>
                  <a:cubicBezTo>
                    <a:pt x="2993" y="549"/>
                    <a:pt x="2989" y="548"/>
                    <a:pt x="2986" y="547"/>
                  </a:cubicBezTo>
                  <a:cubicBezTo>
                    <a:pt x="2979" y="545"/>
                    <a:pt x="2975" y="544"/>
                    <a:pt x="2973" y="542"/>
                  </a:cubicBezTo>
                  <a:cubicBezTo>
                    <a:pt x="2971" y="541"/>
                    <a:pt x="2962" y="532"/>
                    <a:pt x="2962" y="527"/>
                  </a:cubicBezTo>
                  <a:cubicBezTo>
                    <a:pt x="2962" y="526"/>
                    <a:pt x="2961" y="525"/>
                    <a:pt x="2960" y="524"/>
                  </a:cubicBezTo>
                  <a:cubicBezTo>
                    <a:pt x="2960" y="524"/>
                    <a:pt x="2959" y="524"/>
                    <a:pt x="2959" y="524"/>
                  </a:cubicBezTo>
                  <a:cubicBezTo>
                    <a:pt x="2958" y="524"/>
                    <a:pt x="2958" y="524"/>
                    <a:pt x="2958" y="524"/>
                  </a:cubicBezTo>
                  <a:cubicBezTo>
                    <a:pt x="2957" y="524"/>
                    <a:pt x="2957" y="524"/>
                    <a:pt x="2957" y="524"/>
                  </a:cubicBezTo>
                  <a:cubicBezTo>
                    <a:pt x="2956" y="524"/>
                    <a:pt x="2956" y="523"/>
                    <a:pt x="2955" y="523"/>
                  </a:cubicBezTo>
                  <a:cubicBezTo>
                    <a:pt x="2954" y="523"/>
                    <a:pt x="2954" y="523"/>
                    <a:pt x="2954" y="523"/>
                  </a:cubicBezTo>
                  <a:cubicBezTo>
                    <a:pt x="2948" y="523"/>
                    <a:pt x="2943" y="523"/>
                    <a:pt x="2939" y="521"/>
                  </a:cubicBezTo>
                  <a:cubicBezTo>
                    <a:pt x="2938" y="521"/>
                    <a:pt x="2935" y="521"/>
                    <a:pt x="2932" y="523"/>
                  </a:cubicBezTo>
                  <a:cubicBezTo>
                    <a:pt x="2928" y="526"/>
                    <a:pt x="2924" y="524"/>
                    <a:pt x="2922" y="524"/>
                  </a:cubicBezTo>
                  <a:cubicBezTo>
                    <a:pt x="2922" y="524"/>
                    <a:pt x="2922" y="524"/>
                    <a:pt x="2922" y="524"/>
                  </a:cubicBezTo>
                  <a:cubicBezTo>
                    <a:pt x="2918" y="529"/>
                    <a:pt x="2910" y="542"/>
                    <a:pt x="2908" y="545"/>
                  </a:cubicBezTo>
                  <a:cubicBezTo>
                    <a:pt x="2905" y="550"/>
                    <a:pt x="2900" y="556"/>
                    <a:pt x="2898" y="558"/>
                  </a:cubicBezTo>
                  <a:cubicBezTo>
                    <a:pt x="2893" y="560"/>
                    <a:pt x="2887" y="556"/>
                    <a:pt x="2883" y="551"/>
                  </a:cubicBezTo>
                  <a:cubicBezTo>
                    <a:pt x="2882" y="549"/>
                    <a:pt x="2878" y="547"/>
                    <a:pt x="2875" y="546"/>
                  </a:cubicBezTo>
                  <a:cubicBezTo>
                    <a:pt x="2873" y="545"/>
                    <a:pt x="2872" y="544"/>
                    <a:pt x="2870" y="543"/>
                  </a:cubicBezTo>
                  <a:cubicBezTo>
                    <a:pt x="2869" y="542"/>
                    <a:pt x="2869" y="542"/>
                    <a:pt x="2869" y="542"/>
                  </a:cubicBezTo>
                  <a:cubicBezTo>
                    <a:pt x="2868" y="540"/>
                    <a:pt x="2867" y="540"/>
                    <a:pt x="2865" y="540"/>
                  </a:cubicBezTo>
                  <a:cubicBezTo>
                    <a:pt x="2861" y="541"/>
                    <a:pt x="2856" y="539"/>
                    <a:pt x="2855" y="539"/>
                  </a:cubicBezTo>
                  <a:cubicBezTo>
                    <a:pt x="2854" y="539"/>
                    <a:pt x="2851" y="539"/>
                    <a:pt x="2850" y="540"/>
                  </a:cubicBezTo>
                  <a:cubicBezTo>
                    <a:pt x="2850" y="541"/>
                    <a:pt x="2850" y="541"/>
                    <a:pt x="2850" y="541"/>
                  </a:cubicBezTo>
                  <a:cubicBezTo>
                    <a:pt x="2846" y="544"/>
                    <a:pt x="2844" y="544"/>
                    <a:pt x="2836" y="544"/>
                  </a:cubicBezTo>
                  <a:cubicBezTo>
                    <a:pt x="2833" y="544"/>
                    <a:pt x="2831" y="543"/>
                    <a:pt x="2829" y="543"/>
                  </a:cubicBezTo>
                  <a:cubicBezTo>
                    <a:pt x="2824" y="543"/>
                    <a:pt x="2823" y="543"/>
                    <a:pt x="2822" y="544"/>
                  </a:cubicBezTo>
                  <a:cubicBezTo>
                    <a:pt x="2821" y="545"/>
                    <a:pt x="2820" y="547"/>
                    <a:pt x="2819" y="549"/>
                  </a:cubicBezTo>
                  <a:cubicBezTo>
                    <a:pt x="2816" y="554"/>
                    <a:pt x="2813" y="557"/>
                    <a:pt x="2811" y="559"/>
                  </a:cubicBezTo>
                  <a:cubicBezTo>
                    <a:pt x="2807" y="563"/>
                    <a:pt x="2801" y="558"/>
                    <a:pt x="2798" y="555"/>
                  </a:cubicBezTo>
                  <a:cubicBezTo>
                    <a:pt x="2797" y="555"/>
                    <a:pt x="2797" y="555"/>
                    <a:pt x="2797" y="555"/>
                  </a:cubicBezTo>
                  <a:cubicBezTo>
                    <a:pt x="2794" y="552"/>
                    <a:pt x="2785" y="543"/>
                    <a:pt x="2783" y="541"/>
                  </a:cubicBezTo>
                  <a:cubicBezTo>
                    <a:pt x="2781" y="539"/>
                    <a:pt x="2779" y="537"/>
                    <a:pt x="2779" y="530"/>
                  </a:cubicBezTo>
                  <a:cubicBezTo>
                    <a:pt x="2779" y="524"/>
                    <a:pt x="2780" y="512"/>
                    <a:pt x="2780" y="512"/>
                  </a:cubicBezTo>
                  <a:cubicBezTo>
                    <a:pt x="2780" y="510"/>
                    <a:pt x="2782" y="507"/>
                    <a:pt x="2788" y="504"/>
                  </a:cubicBezTo>
                  <a:cubicBezTo>
                    <a:pt x="2793" y="501"/>
                    <a:pt x="2793" y="499"/>
                    <a:pt x="2793" y="498"/>
                  </a:cubicBezTo>
                  <a:cubicBezTo>
                    <a:pt x="2793" y="496"/>
                    <a:pt x="2793" y="485"/>
                    <a:pt x="2792" y="481"/>
                  </a:cubicBezTo>
                  <a:cubicBezTo>
                    <a:pt x="2792" y="481"/>
                    <a:pt x="2792" y="481"/>
                    <a:pt x="2792" y="481"/>
                  </a:cubicBezTo>
                  <a:cubicBezTo>
                    <a:pt x="2792" y="480"/>
                    <a:pt x="2792" y="480"/>
                    <a:pt x="2792" y="480"/>
                  </a:cubicBezTo>
                  <a:cubicBezTo>
                    <a:pt x="2792" y="479"/>
                    <a:pt x="2793" y="473"/>
                    <a:pt x="2796" y="470"/>
                  </a:cubicBezTo>
                  <a:cubicBezTo>
                    <a:pt x="2798" y="468"/>
                    <a:pt x="2805" y="458"/>
                    <a:pt x="2806" y="456"/>
                  </a:cubicBezTo>
                  <a:cubicBezTo>
                    <a:pt x="2806" y="455"/>
                    <a:pt x="2806" y="455"/>
                    <a:pt x="2806" y="454"/>
                  </a:cubicBezTo>
                  <a:cubicBezTo>
                    <a:pt x="2805" y="452"/>
                    <a:pt x="2804" y="448"/>
                    <a:pt x="2806" y="444"/>
                  </a:cubicBezTo>
                  <a:cubicBezTo>
                    <a:pt x="2808" y="440"/>
                    <a:pt x="2814" y="424"/>
                    <a:pt x="2815" y="420"/>
                  </a:cubicBezTo>
                  <a:cubicBezTo>
                    <a:pt x="2817" y="416"/>
                    <a:pt x="2835" y="368"/>
                    <a:pt x="2837" y="363"/>
                  </a:cubicBezTo>
                  <a:cubicBezTo>
                    <a:pt x="2837" y="361"/>
                    <a:pt x="2839" y="358"/>
                    <a:pt x="2842" y="357"/>
                  </a:cubicBezTo>
                  <a:cubicBezTo>
                    <a:pt x="2845" y="356"/>
                    <a:pt x="2849" y="357"/>
                    <a:pt x="2854" y="361"/>
                  </a:cubicBezTo>
                  <a:cubicBezTo>
                    <a:pt x="2863" y="368"/>
                    <a:pt x="2873" y="372"/>
                    <a:pt x="2876" y="372"/>
                  </a:cubicBezTo>
                  <a:cubicBezTo>
                    <a:pt x="2877" y="372"/>
                    <a:pt x="2879" y="372"/>
                    <a:pt x="2881" y="372"/>
                  </a:cubicBezTo>
                  <a:cubicBezTo>
                    <a:pt x="2886" y="371"/>
                    <a:pt x="2894" y="370"/>
                    <a:pt x="2898" y="375"/>
                  </a:cubicBezTo>
                  <a:cubicBezTo>
                    <a:pt x="2899" y="376"/>
                    <a:pt x="2902" y="379"/>
                    <a:pt x="2905" y="377"/>
                  </a:cubicBezTo>
                  <a:cubicBezTo>
                    <a:pt x="2905" y="377"/>
                    <a:pt x="2912" y="373"/>
                    <a:pt x="2917" y="372"/>
                  </a:cubicBezTo>
                  <a:cubicBezTo>
                    <a:pt x="2924" y="370"/>
                    <a:pt x="2926" y="368"/>
                    <a:pt x="2926" y="368"/>
                  </a:cubicBezTo>
                  <a:cubicBezTo>
                    <a:pt x="2928" y="364"/>
                    <a:pt x="2933" y="358"/>
                    <a:pt x="2938" y="352"/>
                  </a:cubicBezTo>
                  <a:cubicBezTo>
                    <a:pt x="2938" y="351"/>
                    <a:pt x="2938" y="351"/>
                    <a:pt x="2938" y="351"/>
                  </a:cubicBezTo>
                  <a:cubicBezTo>
                    <a:pt x="2939" y="351"/>
                    <a:pt x="2939" y="350"/>
                    <a:pt x="2940" y="349"/>
                  </a:cubicBezTo>
                  <a:cubicBezTo>
                    <a:pt x="2942" y="346"/>
                    <a:pt x="2944" y="343"/>
                    <a:pt x="2950" y="341"/>
                  </a:cubicBezTo>
                  <a:cubicBezTo>
                    <a:pt x="2953" y="340"/>
                    <a:pt x="2955" y="340"/>
                    <a:pt x="2956" y="340"/>
                  </a:cubicBezTo>
                  <a:cubicBezTo>
                    <a:pt x="2958" y="339"/>
                    <a:pt x="2959" y="339"/>
                    <a:pt x="2959" y="339"/>
                  </a:cubicBezTo>
                  <a:cubicBezTo>
                    <a:pt x="2962" y="337"/>
                    <a:pt x="2965" y="337"/>
                    <a:pt x="2968" y="337"/>
                  </a:cubicBezTo>
                  <a:cubicBezTo>
                    <a:pt x="2970" y="337"/>
                    <a:pt x="2970" y="337"/>
                    <a:pt x="2970" y="337"/>
                  </a:cubicBezTo>
                  <a:cubicBezTo>
                    <a:pt x="2971" y="337"/>
                    <a:pt x="2973" y="337"/>
                    <a:pt x="2973" y="337"/>
                  </a:cubicBezTo>
                  <a:cubicBezTo>
                    <a:pt x="2973" y="337"/>
                    <a:pt x="2973" y="336"/>
                    <a:pt x="2974" y="335"/>
                  </a:cubicBezTo>
                  <a:cubicBezTo>
                    <a:pt x="2975" y="332"/>
                    <a:pt x="2978" y="330"/>
                    <a:pt x="2980" y="328"/>
                  </a:cubicBezTo>
                  <a:cubicBezTo>
                    <a:pt x="2981" y="327"/>
                    <a:pt x="2982" y="327"/>
                    <a:pt x="2983" y="326"/>
                  </a:cubicBezTo>
                  <a:cubicBezTo>
                    <a:pt x="2986" y="322"/>
                    <a:pt x="2986" y="321"/>
                    <a:pt x="2986" y="319"/>
                  </a:cubicBezTo>
                  <a:cubicBezTo>
                    <a:pt x="2985" y="314"/>
                    <a:pt x="2985" y="313"/>
                    <a:pt x="2986" y="311"/>
                  </a:cubicBezTo>
                  <a:cubicBezTo>
                    <a:pt x="2985" y="311"/>
                    <a:pt x="2985" y="311"/>
                    <a:pt x="2985" y="311"/>
                  </a:cubicBezTo>
                  <a:cubicBezTo>
                    <a:pt x="2980" y="311"/>
                    <a:pt x="2974" y="312"/>
                    <a:pt x="2972" y="305"/>
                  </a:cubicBezTo>
                  <a:cubicBezTo>
                    <a:pt x="2971" y="301"/>
                    <a:pt x="2972" y="299"/>
                    <a:pt x="2976" y="298"/>
                  </a:cubicBezTo>
                  <a:cubicBezTo>
                    <a:pt x="2976" y="297"/>
                    <a:pt x="2977" y="297"/>
                    <a:pt x="2977" y="297"/>
                  </a:cubicBezTo>
                  <a:cubicBezTo>
                    <a:pt x="2979" y="295"/>
                    <a:pt x="2979" y="295"/>
                    <a:pt x="2979" y="293"/>
                  </a:cubicBezTo>
                  <a:cubicBezTo>
                    <a:pt x="2979" y="288"/>
                    <a:pt x="2980" y="285"/>
                    <a:pt x="2982" y="282"/>
                  </a:cubicBezTo>
                  <a:cubicBezTo>
                    <a:pt x="2982" y="280"/>
                    <a:pt x="2984" y="278"/>
                    <a:pt x="2986" y="275"/>
                  </a:cubicBezTo>
                  <a:cubicBezTo>
                    <a:pt x="2988" y="274"/>
                    <a:pt x="2989" y="271"/>
                    <a:pt x="2990" y="270"/>
                  </a:cubicBezTo>
                  <a:cubicBezTo>
                    <a:pt x="2991" y="268"/>
                    <a:pt x="2991" y="265"/>
                    <a:pt x="2991" y="262"/>
                  </a:cubicBezTo>
                  <a:cubicBezTo>
                    <a:pt x="2990" y="255"/>
                    <a:pt x="2993" y="251"/>
                    <a:pt x="2995" y="249"/>
                  </a:cubicBezTo>
                  <a:cubicBezTo>
                    <a:pt x="2996" y="248"/>
                    <a:pt x="2996" y="248"/>
                    <a:pt x="2996" y="248"/>
                  </a:cubicBezTo>
                  <a:cubicBezTo>
                    <a:pt x="2998" y="246"/>
                    <a:pt x="3004" y="241"/>
                    <a:pt x="3003" y="237"/>
                  </a:cubicBezTo>
                  <a:cubicBezTo>
                    <a:pt x="3002" y="232"/>
                    <a:pt x="3001" y="228"/>
                    <a:pt x="3005" y="225"/>
                  </a:cubicBezTo>
                  <a:cubicBezTo>
                    <a:pt x="3006" y="224"/>
                    <a:pt x="3006" y="224"/>
                    <a:pt x="3006" y="224"/>
                  </a:cubicBezTo>
                  <a:cubicBezTo>
                    <a:pt x="3006" y="224"/>
                    <a:pt x="3006" y="224"/>
                    <a:pt x="3006" y="224"/>
                  </a:cubicBezTo>
                  <a:cubicBezTo>
                    <a:pt x="3006" y="223"/>
                    <a:pt x="3006" y="220"/>
                    <a:pt x="3009" y="217"/>
                  </a:cubicBezTo>
                  <a:cubicBezTo>
                    <a:pt x="3009" y="217"/>
                    <a:pt x="3010" y="216"/>
                    <a:pt x="3010" y="216"/>
                  </a:cubicBezTo>
                  <a:cubicBezTo>
                    <a:pt x="3010" y="216"/>
                    <a:pt x="3010" y="216"/>
                    <a:pt x="3010" y="216"/>
                  </a:cubicBezTo>
                  <a:cubicBezTo>
                    <a:pt x="3010" y="215"/>
                    <a:pt x="3010" y="214"/>
                    <a:pt x="3010" y="214"/>
                  </a:cubicBezTo>
                  <a:cubicBezTo>
                    <a:pt x="3010" y="212"/>
                    <a:pt x="3010" y="209"/>
                    <a:pt x="3013" y="208"/>
                  </a:cubicBezTo>
                  <a:cubicBezTo>
                    <a:pt x="3013" y="207"/>
                    <a:pt x="3013" y="206"/>
                    <a:pt x="3013" y="205"/>
                  </a:cubicBezTo>
                  <a:cubicBezTo>
                    <a:pt x="3013" y="204"/>
                    <a:pt x="3014" y="202"/>
                    <a:pt x="3014" y="201"/>
                  </a:cubicBezTo>
                  <a:cubicBezTo>
                    <a:pt x="3014" y="200"/>
                    <a:pt x="3015" y="199"/>
                    <a:pt x="3015" y="197"/>
                  </a:cubicBezTo>
                  <a:cubicBezTo>
                    <a:pt x="3015" y="195"/>
                    <a:pt x="3015" y="193"/>
                    <a:pt x="3015" y="192"/>
                  </a:cubicBezTo>
                  <a:cubicBezTo>
                    <a:pt x="3015" y="191"/>
                    <a:pt x="3015" y="190"/>
                    <a:pt x="3016" y="189"/>
                  </a:cubicBezTo>
                  <a:cubicBezTo>
                    <a:pt x="3016" y="185"/>
                    <a:pt x="3018" y="184"/>
                    <a:pt x="3020" y="182"/>
                  </a:cubicBezTo>
                  <a:cubicBezTo>
                    <a:pt x="3021" y="181"/>
                    <a:pt x="3021" y="181"/>
                    <a:pt x="3021" y="181"/>
                  </a:cubicBezTo>
                  <a:cubicBezTo>
                    <a:pt x="3023" y="179"/>
                    <a:pt x="3029" y="173"/>
                    <a:pt x="3031" y="170"/>
                  </a:cubicBezTo>
                  <a:cubicBezTo>
                    <a:pt x="3032" y="169"/>
                    <a:pt x="3032" y="169"/>
                    <a:pt x="3032" y="169"/>
                  </a:cubicBezTo>
                  <a:cubicBezTo>
                    <a:pt x="3033" y="168"/>
                    <a:pt x="3035" y="166"/>
                    <a:pt x="3039" y="163"/>
                  </a:cubicBezTo>
                  <a:cubicBezTo>
                    <a:pt x="3042" y="160"/>
                    <a:pt x="3047" y="156"/>
                    <a:pt x="3048" y="155"/>
                  </a:cubicBezTo>
                  <a:cubicBezTo>
                    <a:pt x="3049" y="153"/>
                    <a:pt x="3049" y="152"/>
                    <a:pt x="3049" y="150"/>
                  </a:cubicBezTo>
                  <a:cubicBezTo>
                    <a:pt x="3048" y="148"/>
                    <a:pt x="3049" y="146"/>
                    <a:pt x="3049" y="144"/>
                  </a:cubicBezTo>
                  <a:cubicBezTo>
                    <a:pt x="3049" y="142"/>
                    <a:pt x="3049" y="137"/>
                    <a:pt x="3048" y="136"/>
                  </a:cubicBezTo>
                  <a:cubicBezTo>
                    <a:pt x="3041" y="133"/>
                    <a:pt x="3039" y="130"/>
                    <a:pt x="3041" y="121"/>
                  </a:cubicBezTo>
                  <a:cubicBezTo>
                    <a:pt x="3043" y="116"/>
                    <a:pt x="3043" y="114"/>
                    <a:pt x="3043" y="112"/>
                  </a:cubicBezTo>
                  <a:cubicBezTo>
                    <a:pt x="3043" y="111"/>
                    <a:pt x="3043" y="111"/>
                    <a:pt x="3043" y="111"/>
                  </a:cubicBezTo>
                  <a:cubicBezTo>
                    <a:pt x="3043" y="111"/>
                    <a:pt x="3043" y="111"/>
                    <a:pt x="3043" y="111"/>
                  </a:cubicBezTo>
                  <a:cubicBezTo>
                    <a:pt x="3043" y="111"/>
                    <a:pt x="3043" y="111"/>
                    <a:pt x="3043" y="111"/>
                  </a:cubicBezTo>
                  <a:cubicBezTo>
                    <a:pt x="3043" y="111"/>
                    <a:pt x="3042" y="110"/>
                    <a:pt x="3041" y="110"/>
                  </a:cubicBezTo>
                  <a:cubicBezTo>
                    <a:pt x="3041" y="109"/>
                    <a:pt x="3040" y="109"/>
                    <a:pt x="3039" y="108"/>
                  </a:cubicBezTo>
                  <a:cubicBezTo>
                    <a:pt x="3035" y="106"/>
                    <a:pt x="3032" y="104"/>
                    <a:pt x="3028" y="107"/>
                  </a:cubicBezTo>
                  <a:cubicBezTo>
                    <a:pt x="3024" y="109"/>
                    <a:pt x="3017" y="113"/>
                    <a:pt x="3012" y="111"/>
                  </a:cubicBezTo>
                  <a:cubicBezTo>
                    <a:pt x="3011" y="110"/>
                    <a:pt x="3009" y="109"/>
                    <a:pt x="3009" y="107"/>
                  </a:cubicBezTo>
                  <a:cubicBezTo>
                    <a:pt x="3008" y="106"/>
                    <a:pt x="3008" y="106"/>
                    <a:pt x="3008" y="106"/>
                  </a:cubicBezTo>
                  <a:cubicBezTo>
                    <a:pt x="3007" y="103"/>
                    <a:pt x="3007" y="102"/>
                    <a:pt x="3009" y="98"/>
                  </a:cubicBezTo>
                  <a:cubicBezTo>
                    <a:pt x="3009" y="97"/>
                    <a:pt x="3010" y="96"/>
                    <a:pt x="3010" y="96"/>
                  </a:cubicBezTo>
                  <a:cubicBezTo>
                    <a:pt x="3008" y="94"/>
                    <a:pt x="3007" y="93"/>
                    <a:pt x="3007" y="90"/>
                  </a:cubicBezTo>
                  <a:cubicBezTo>
                    <a:pt x="3008" y="88"/>
                    <a:pt x="3009" y="86"/>
                    <a:pt x="3012" y="84"/>
                  </a:cubicBezTo>
                  <a:cubicBezTo>
                    <a:pt x="3013" y="83"/>
                    <a:pt x="3013" y="83"/>
                    <a:pt x="3013" y="83"/>
                  </a:cubicBezTo>
                  <a:cubicBezTo>
                    <a:pt x="3015" y="81"/>
                    <a:pt x="3016" y="80"/>
                    <a:pt x="3019" y="75"/>
                  </a:cubicBezTo>
                  <a:cubicBezTo>
                    <a:pt x="3021" y="71"/>
                    <a:pt x="3024" y="68"/>
                    <a:pt x="3028" y="64"/>
                  </a:cubicBezTo>
                  <a:cubicBezTo>
                    <a:pt x="3030" y="62"/>
                    <a:pt x="3032" y="59"/>
                    <a:pt x="3033" y="57"/>
                  </a:cubicBezTo>
                  <a:cubicBezTo>
                    <a:pt x="3035" y="56"/>
                    <a:pt x="3036" y="54"/>
                    <a:pt x="3036" y="54"/>
                  </a:cubicBezTo>
                  <a:cubicBezTo>
                    <a:pt x="3038" y="52"/>
                    <a:pt x="3038" y="52"/>
                    <a:pt x="3038" y="51"/>
                  </a:cubicBezTo>
                  <a:cubicBezTo>
                    <a:pt x="3038" y="50"/>
                    <a:pt x="3038" y="50"/>
                    <a:pt x="3038" y="49"/>
                  </a:cubicBezTo>
                  <a:cubicBezTo>
                    <a:pt x="3039" y="43"/>
                    <a:pt x="3042" y="41"/>
                    <a:pt x="3051" y="41"/>
                  </a:cubicBezTo>
                  <a:cubicBezTo>
                    <a:pt x="3055" y="40"/>
                    <a:pt x="3068" y="40"/>
                    <a:pt x="3074" y="37"/>
                  </a:cubicBezTo>
                  <a:cubicBezTo>
                    <a:pt x="3075" y="36"/>
                    <a:pt x="3077" y="35"/>
                    <a:pt x="3080" y="34"/>
                  </a:cubicBezTo>
                  <a:cubicBezTo>
                    <a:pt x="3084" y="32"/>
                    <a:pt x="3088" y="29"/>
                    <a:pt x="3092" y="28"/>
                  </a:cubicBezTo>
                  <a:cubicBezTo>
                    <a:pt x="3094" y="27"/>
                    <a:pt x="3094" y="27"/>
                    <a:pt x="3095" y="26"/>
                  </a:cubicBezTo>
                  <a:cubicBezTo>
                    <a:pt x="3098" y="25"/>
                    <a:pt x="3100" y="24"/>
                    <a:pt x="3105" y="24"/>
                  </a:cubicBezTo>
                  <a:cubicBezTo>
                    <a:pt x="3110" y="23"/>
                    <a:pt x="3110" y="23"/>
                    <a:pt x="3111" y="22"/>
                  </a:cubicBezTo>
                  <a:cubicBezTo>
                    <a:pt x="3111" y="21"/>
                    <a:pt x="3111" y="21"/>
                    <a:pt x="3111" y="21"/>
                  </a:cubicBezTo>
                  <a:cubicBezTo>
                    <a:pt x="3115" y="16"/>
                    <a:pt x="3121" y="14"/>
                    <a:pt x="3128" y="15"/>
                  </a:cubicBezTo>
                  <a:cubicBezTo>
                    <a:pt x="3134" y="17"/>
                    <a:pt x="3136" y="17"/>
                    <a:pt x="3140" y="16"/>
                  </a:cubicBezTo>
                  <a:cubicBezTo>
                    <a:pt x="3143" y="16"/>
                    <a:pt x="3145" y="16"/>
                    <a:pt x="3146" y="16"/>
                  </a:cubicBezTo>
                  <a:cubicBezTo>
                    <a:pt x="3147" y="16"/>
                    <a:pt x="3148" y="16"/>
                    <a:pt x="3149" y="15"/>
                  </a:cubicBezTo>
                  <a:cubicBezTo>
                    <a:pt x="3153" y="15"/>
                    <a:pt x="3156" y="14"/>
                    <a:pt x="3157" y="13"/>
                  </a:cubicBezTo>
                  <a:cubicBezTo>
                    <a:pt x="3159" y="10"/>
                    <a:pt x="3163" y="10"/>
                    <a:pt x="3165" y="10"/>
                  </a:cubicBezTo>
                  <a:cubicBezTo>
                    <a:pt x="3166" y="10"/>
                    <a:pt x="3167" y="10"/>
                    <a:pt x="3167" y="10"/>
                  </a:cubicBezTo>
                  <a:cubicBezTo>
                    <a:pt x="3168" y="9"/>
                    <a:pt x="3169" y="9"/>
                    <a:pt x="3170" y="8"/>
                  </a:cubicBezTo>
                  <a:cubicBezTo>
                    <a:pt x="3171" y="7"/>
                    <a:pt x="3172" y="7"/>
                    <a:pt x="3173" y="6"/>
                  </a:cubicBezTo>
                  <a:cubicBezTo>
                    <a:pt x="3176" y="1"/>
                    <a:pt x="3180" y="3"/>
                    <a:pt x="3184" y="4"/>
                  </a:cubicBezTo>
                  <a:cubicBezTo>
                    <a:pt x="3186" y="5"/>
                    <a:pt x="3187" y="5"/>
                    <a:pt x="3187" y="5"/>
                  </a:cubicBezTo>
                  <a:cubicBezTo>
                    <a:pt x="3188" y="4"/>
                    <a:pt x="3189" y="3"/>
                    <a:pt x="3190" y="3"/>
                  </a:cubicBezTo>
                  <a:cubicBezTo>
                    <a:pt x="3192" y="2"/>
                    <a:pt x="3193" y="3"/>
                    <a:pt x="3194" y="4"/>
                  </a:cubicBezTo>
                  <a:cubicBezTo>
                    <a:pt x="3198" y="1"/>
                    <a:pt x="3207" y="0"/>
                    <a:pt x="3212" y="4"/>
                  </a:cubicBezTo>
                  <a:cubicBezTo>
                    <a:pt x="3214" y="6"/>
                    <a:pt x="3217" y="7"/>
                    <a:pt x="3219" y="8"/>
                  </a:cubicBezTo>
                  <a:cubicBezTo>
                    <a:pt x="3221" y="9"/>
                    <a:pt x="3223" y="10"/>
                    <a:pt x="3224" y="11"/>
                  </a:cubicBezTo>
                  <a:cubicBezTo>
                    <a:pt x="3225" y="12"/>
                    <a:pt x="3226" y="12"/>
                    <a:pt x="3226" y="12"/>
                  </a:cubicBezTo>
                  <a:cubicBezTo>
                    <a:pt x="3229" y="10"/>
                    <a:pt x="3234" y="9"/>
                    <a:pt x="3239" y="12"/>
                  </a:cubicBezTo>
                  <a:cubicBezTo>
                    <a:pt x="3241" y="13"/>
                    <a:pt x="3242" y="14"/>
                    <a:pt x="3243" y="15"/>
                  </a:cubicBezTo>
                  <a:cubicBezTo>
                    <a:pt x="3247" y="21"/>
                    <a:pt x="3249" y="23"/>
                    <a:pt x="3250" y="23"/>
                  </a:cubicBezTo>
                  <a:cubicBezTo>
                    <a:pt x="3255" y="21"/>
                    <a:pt x="3260" y="19"/>
                    <a:pt x="3265" y="24"/>
                  </a:cubicBezTo>
                  <a:cubicBezTo>
                    <a:pt x="3266" y="25"/>
                    <a:pt x="3267" y="26"/>
                    <a:pt x="3268" y="26"/>
                  </a:cubicBezTo>
                  <a:cubicBezTo>
                    <a:pt x="3268" y="25"/>
                    <a:pt x="3268" y="25"/>
                    <a:pt x="3268" y="24"/>
                  </a:cubicBezTo>
                  <a:cubicBezTo>
                    <a:pt x="3269" y="22"/>
                    <a:pt x="3271" y="17"/>
                    <a:pt x="3278" y="17"/>
                  </a:cubicBezTo>
                  <a:cubicBezTo>
                    <a:pt x="3284" y="17"/>
                    <a:pt x="3288" y="18"/>
                    <a:pt x="3297" y="22"/>
                  </a:cubicBezTo>
                  <a:cubicBezTo>
                    <a:pt x="3303" y="25"/>
                    <a:pt x="3303" y="25"/>
                    <a:pt x="3306" y="25"/>
                  </a:cubicBezTo>
                  <a:cubicBezTo>
                    <a:pt x="3307" y="25"/>
                    <a:pt x="3308" y="25"/>
                    <a:pt x="3309" y="25"/>
                  </a:cubicBezTo>
                  <a:cubicBezTo>
                    <a:pt x="3315" y="25"/>
                    <a:pt x="3318" y="25"/>
                    <a:pt x="3320" y="31"/>
                  </a:cubicBezTo>
                  <a:cubicBezTo>
                    <a:pt x="3321" y="33"/>
                    <a:pt x="3322" y="35"/>
                    <a:pt x="3322" y="37"/>
                  </a:cubicBezTo>
                  <a:cubicBezTo>
                    <a:pt x="3323" y="37"/>
                    <a:pt x="3325" y="36"/>
                    <a:pt x="3326" y="36"/>
                  </a:cubicBezTo>
                  <a:cubicBezTo>
                    <a:pt x="3328" y="37"/>
                    <a:pt x="3329" y="37"/>
                    <a:pt x="3331" y="39"/>
                  </a:cubicBezTo>
                  <a:cubicBezTo>
                    <a:pt x="3331" y="40"/>
                    <a:pt x="3332" y="41"/>
                    <a:pt x="3332" y="41"/>
                  </a:cubicBezTo>
                  <a:cubicBezTo>
                    <a:pt x="3333" y="43"/>
                    <a:pt x="3335" y="45"/>
                    <a:pt x="3335" y="45"/>
                  </a:cubicBezTo>
                  <a:cubicBezTo>
                    <a:pt x="3336" y="45"/>
                    <a:pt x="3336" y="45"/>
                    <a:pt x="3336" y="45"/>
                  </a:cubicBezTo>
                  <a:cubicBezTo>
                    <a:pt x="3338" y="45"/>
                    <a:pt x="3342" y="44"/>
                    <a:pt x="3344" y="46"/>
                  </a:cubicBezTo>
                  <a:cubicBezTo>
                    <a:pt x="3345" y="47"/>
                    <a:pt x="3346" y="49"/>
                    <a:pt x="3346" y="51"/>
                  </a:cubicBezTo>
                  <a:cubicBezTo>
                    <a:pt x="3346" y="56"/>
                    <a:pt x="3344" y="58"/>
                    <a:pt x="3342" y="60"/>
                  </a:cubicBezTo>
                  <a:cubicBezTo>
                    <a:pt x="3342" y="60"/>
                    <a:pt x="3342" y="60"/>
                    <a:pt x="3342" y="60"/>
                  </a:cubicBezTo>
                  <a:cubicBezTo>
                    <a:pt x="3342" y="60"/>
                    <a:pt x="3341" y="61"/>
                    <a:pt x="3341" y="61"/>
                  </a:cubicBezTo>
                  <a:cubicBezTo>
                    <a:pt x="3341" y="61"/>
                    <a:pt x="3341" y="61"/>
                    <a:pt x="3342" y="62"/>
                  </a:cubicBezTo>
                  <a:cubicBezTo>
                    <a:pt x="3342" y="62"/>
                    <a:pt x="3342" y="62"/>
                    <a:pt x="3342" y="62"/>
                  </a:cubicBezTo>
                  <a:cubicBezTo>
                    <a:pt x="3342" y="62"/>
                    <a:pt x="3342" y="62"/>
                    <a:pt x="3342" y="62"/>
                  </a:cubicBezTo>
                  <a:cubicBezTo>
                    <a:pt x="3344" y="61"/>
                    <a:pt x="3350" y="59"/>
                    <a:pt x="3354" y="66"/>
                  </a:cubicBezTo>
                  <a:cubicBezTo>
                    <a:pt x="3356" y="70"/>
                    <a:pt x="3359" y="72"/>
                    <a:pt x="3360" y="73"/>
                  </a:cubicBezTo>
                  <a:cubicBezTo>
                    <a:pt x="3365" y="75"/>
                    <a:pt x="3369" y="77"/>
                    <a:pt x="3370" y="80"/>
                  </a:cubicBezTo>
                  <a:cubicBezTo>
                    <a:pt x="3373" y="84"/>
                    <a:pt x="3369" y="89"/>
                    <a:pt x="3368" y="90"/>
                  </a:cubicBezTo>
                  <a:cubicBezTo>
                    <a:pt x="3368" y="90"/>
                    <a:pt x="3368" y="90"/>
                    <a:pt x="3368" y="91"/>
                  </a:cubicBezTo>
                  <a:cubicBezTo>
                    <a:pt x="3369" y="91"/>
                    <a:pt x="3370" y="91"/>
                    <a:pt x="3371" y="91"/>
                  </a:cubicBezTo>
                  <a:cubicBezTo>
                    <a:pt x="3372" y="91"/>
                    <a:pt x="3374" y="91"/>
                    <a:pt x="3375" y="92"/>
                  </a:cubicBezTo>
                  <a:cubicBezTo>
                    <a:pt x="3377" y="92"/>
                    <a:pt x="3379" y="94"/>
                    <a:pt x="3380" y="97"/>
                  </a:cubicBezTo>
                  <a:cubicBezTo>
                    <a:pt x="3381" y="100"/>
                    <a:pt x="3381" y="104"/>
                    <a:pt x="3379" y="107"/>
                  </a:cubicBezTo>
                  <a:cubicBezTo>
                    <a:pt x="3378" y="107"/>
                    <a:pt x="3377" y="109"/>
                    <a:pt x="3378" y="110"/>
                  </a:cubicBezTo>
                  <a:cubicBezTo>
                    <a:pt x="3379" y="111"/>
                    <a:pt x="3380" y="113"/>
                    <a:pt x="3381" y="114"/>
                  </a:cubicBezTo>
                  <a:cubicBezTo>
                    <a:pt x="3383" y="116"/>
                    <a:pt x="3385" y="118"/>
                    <a:pt x="3386" y="120"/>
                  </a:cubicBezTo>
                  <a:cubicBezTo>
                    <a:pt x="3387" y="121"/>
                    <a:pt x="3390" y="124"/>
                    <a:pt x="3391" y="125"/>
                  </a:cubicBezTo>
                  <a:cubicBezTo>
                    <a:pt x="3394" y="126"/>
                    <a:pt x="3397" y="131"/>
                    <a:pt x="3397" y="137"/>
                  </a:cubicBezTo>
                  <a:cubicBezTo>
                    <a:pt x="3397" y="140"/>
                    <a:pt x="3398" y="141"/>
                    <a:pt x="3399" y="141"/>
                  </a:cubicBezTo>
                  <a:cubicBezTo>
                    <a:pt x="3405" y="142"/>
                    <a:pt x="3405" y="147"/>
                    <a:pt x="3405" y="149"/>
                  </a:cubicBezTo>
                  <a:cubicBezTo>
                    <a:pt x="3405" y="149"/>
                    <a:pt x="3405" y="150"/>
                    <a:pt x="3406" y="150"/>
                  </a:cubicBezTo>
                  <a:cubicBezTo>
                    <a:pt x="3406" y="150"/>
                    <a:pt x="3406" y="150"/>
                    <a:pt x="3406" y="150"/>
                  </a:cubicBezTo>
                  <a:cubicBezTo>
                    <a:pt x="3406" y="151"/>
                    <a:pt x="3406" y="151"/>
                    <a:pt x="3407" y="151"/>
                  </a:cubicBezTo>
                  <a:cubicBezTo>
                    <a:pt x="3408" y="151"/>
                    <a:pt x="3411" y="153"/>
                    <a:pt x="3412" y="156"/>
                  </a:cubicBezTo>
                  <a:cubicBezTo>
                    <a:pt x="3412" y="157"/>
                    <a:pt x="3412" y="158"/>
                    <a:pt x="3411" y="159"/>
                  </a:cubicBezTo>
                  <a:cubicBezTo>
                    <a:pt x="3412" y="159"/>
                    <a:pt x="3412" y="159"/>
                    <a:pt x="3413" y="159"/>
                  </a:cubicBezTo>
                  <a:cubicBezTo>
                    <a:pt x="3418" y="161"/>
                    <a:pt x="3417" y="167"/>
                    <a:pt x="3416" y="174"/>
                  </a:cubicBezTo>
                  <a:cubicBezTo>
                    <a:pt x="3416" y="176"/>
                    <a:pt x="3416" y="178"/>
                    <a:pt x="3416" y="179"/>
                  </a:cubicBezTo>
                  <a:cubicBezTo>
                    <a:pt x="3416" y="180"/>
                    <a:pt x="3417" y="182"/>
                    <a:pt x="3418" y="184"/>
                  </a:cubicBezTo>
                  <a:cubicBezTo>
                    <a:pt x="3419" y="184"/>
                    <a:pt x="3421" y="185"/>
                    <a:pt x="3423" y="186"/>
                  </a:cubicBezTo>
                  <a:cubicBezTo>
                    <a:pt x="3426" y="188"/>
                    <a:pt x="3430" y="189"/>
                    <a:pt x="3432" y="192"/>
                  </a:cubicBezTo>
                  <a:cubicBezTo>
                    <a:pt x="3434" y="195"/>
                    <a:pt x="3435" y="196"/>
                    <a:pt x="3435" y="198"/>
                  </a:cubicBezTo>
                  <a:cubicBezTo>
                    <a:pt x="3435" y="198"/>
                    <a:pt x="3435" y="199"/>
                    <a:pt x="3436" y="199"/>
                  </a:cubicBezTo>
                  <a:cubicBezTo>
                    <a:pt x="3436" y="200"/>
                    <a:pt x="3439" y="203"/>
                    <a:pt x="3440" y="205"/>
                  </a:cubicBezTo>
                  <a:cubicBezTo>
                    <a:pt x="3440" y="205"/>
                    <a:pt x="3440" y="205"/>
                    <a:pt x="3440" y="205"/>
                  </a:cubicBezTo>
                  <a:cubicBezTo>
                    <a:pt x="3443" y="207"/>
                    <a:pt x="3446" y="210"/>
                    <a:pt x="3448" y="213"/>
                  </a:cubicBezTo>
                  <a:cubicBezTo>
                    <a:pt x="3451" y="218"/>
                    <a:pt x="3451" y="224"/>
                    <a:pt x="3450" y="226"/>
                  </a:cubicBezTo>
                  <a:cubicBezTo>
                    <a:pt x="3450" y="226"/>
                    <a:pt x="3450" y="226"/>
                    <a:pt x="3450" y="226"/>
                  </a:cubicBezTo>
                  <a:cubicBezTo>
                    <a:pt x="3450" y="227"/>
                    <a:pt x="3449" y="230"/>
                    <a:pt x="3449" y="231"/>
                  </a:cubicBezTo>
                  <a:cubicBezTo>
                    <a:pt x="3451" y="233"/>
                    <a:pt x="3452" y="236"/>
                    <a:pt x="3452" y="238"/>
                  </a:cubicBezTo>
                  <a:cubicBezTo>
                    <a:pt x="3453" y="240"/>
                    <a:pt x="3454" y="241"/>
                    <a:pt x="3455" y="242"/>
                  </a:cubicBezTo>
                  <a:cubicBezTo>
                    <a:pt x="3456" y="243"/>
                    <a:pt x="3457" y="244"/>
                    <a:pt x="3459" y="244"/>
                  </a:cubicBezTo>
                  <a:cubicBezTo>
                    <a:pt x="3461" y="245"/>
                    <a:pt x="3462" y="245"/>
                    <a:pt x="3462" y="245"/>
                  </a:cubicBezTo>
                  <a:cubicBezTo>
                    <a:pt x="3465" y="245"/>
                    <a:pt x="3467" y="247"/>
                    <a:pt x="3468" y="249"/>
                  </a:cubicBezTo>
                  <a:cubicBezTo>
                    <a:pt x="3470" y="251"/>
                    <a:pt x="3471" y="254"/>
                    <a:pt x="3470" y="260"/>
                  </a:cubicBezTo>
                  <a:cubicBezTo>
                    <a:pt x="3468" y="266"/>
                    <a:pt x="3467" y="270"/>
                    <a:pt x="3468" y="271"/>
                  </a:cubicBezTo>
                  <a:cubicBezTo>
                    <a:pt x="3468" y="272"/>
                    <a:pt x="3468" y="272"/>
                    <a:pt x="3468" y="272"/>
                  </a:cubicBezTo>
                  <a:cubicBezTo>
                    <a:pt x="3471" y="275"/>
                    <a:pt x="3471" y="276"/>
                    <a:pt x="3470" y="280"/>
                  </a:cubicBezTo>
                  <a:cubicBezTo>
                    <a:pt x="3470" y="282"/>
                    <a:pt x="3470" y="282"/>
                    <a:pt x="3470" y="282"/>
                  </a:cubicBezTo>
                  <a:cubicBezTo>
                    <a:pt x="3470" y="285"/>
                    <a:pt x="3471" y="286"/>
                    <a:pt x="3471" y="286"/>
                  </a:cubicBezTo>
                  <a:cubicBezTo>
                    <a:pt x="3471" y="286"/>
                    <a:pt x="3472" y="286"/>
                    <a:pt x="3472" y="285"/>
                  </a:cubicBezTo>
                  <a:cubicBezTo>
                    <a:pt x="3474" y="285"/>
                    <a:pt x="3477" y="285"/>
                    <a:pt x="3479" y="286"/>
                  </a:cubicBezTo>
                  <a:cubicBezTo>
                    <a:pt x="3481" y="288"/>
                    <a:pt x="3481" y="291"/>
                    <a:pt x="3481" y="292"/>
                  </a:cubicBezTo>
                  <a:cubicBezTo>
                    <a:pt x="3481" y="294"/>
                    <a:pt x="3484" y="298"/>
                    <a:pt x="3487" y="300"/>
                  </a:cubicBezTo>
                  <a:cubicBezTo>
                    <a:pt x="3488" y="300"/>
                    <a:pt x="3489" y="301"/>
                    <a:pt x="3490" y="301"/>
                  </a:cubicBezTo>
                  <a:cubicBezTo>
                    <a:pt x="3491" y="298"/>
                    <a:pt x="3493" y="297"/>
                    <a:pt x="3495" y="297"/>
                  </a:cubicBezTo>
                  <a:cubicBezTo>
                    <a:pt x="3495" y="297"/>
                    <a:pt x="3495" y="297"/>
                    <a:pt x="3495" y="297"/>
                  </a:cubicBezTo>
                  <a:cubicBezTo>
                    <a:pt x="3499" y="297"/>
                    <a:pt x="3501" y="301"/>
                    <a:pt x="3502" y="302"/>
                  </a:cubicBezTo>
                  <a:cubicBezTo>
                    <a:pt x="3503" y="304"/>
                    <a:pt x="3505" y="303"/>
                    <a:pt x="3506" y="303"/>
                  </a:cubicBezTo>
                  <a:cubicBezTo>
                    <a:pt x="3509" y="301"/>
                    <a:pt x="3513" y="300"/>
                    <a:pt x="3516" y="298"/>
                  </a:cubicBezTo>
                  <a:cubicBezTo>
                    <a:pt x="3520" y="297"/>
                    <a:pt x="3523" y="296"/>
                    <a:pt x="3527" y="294"/>
                  </a:cubicBezTo>
                  <a:cubicBezTo>
                    <a:pt x="3532" y="291"/>
                    <a:pt x="3535" y="293"/>
                    <a:pt x="3537" y="293"/>
                  </a:cubicBezTo>
                  <a:cubicBezTo>
                    <a:pt x="3537" y="293"/>
                    <a:pt x="3537" y="293"/>
                    <a:pt x="3537" y="293"/>
                  </a:cubicBezTo>
                  <a:cubicBezTo>
                    <a:pt x="3539" y="292"/>
                    <a:pt x="3543" y="291"/>
                    <a:pt x="3545" y="293"/>
                  </a:cubicBezTo>
                  <a:cubicBezTo>
                    <a:pt x="3547" y="294"/>
                    <a:pt x="3548" y="296"/>
                    <a:pt x="3547" y="299"/>
                  </a:cubicBezTo>
                  <a:cubicBezTo>
                    <a:pt x="3547" y="299"/>
                    <a:pt x="3547" y="299"/>
                    <a:pt x="3547" y="300"/>
                  </a:cubicBezTo>
                  <a:cubicBezTo>
                    <a:pt x="3547" y="300"/>
                    <a:pt x="3547" y="300"/>
                    <a:pt x="3547" y="300"/>
                  </a:cubicBezTo>
                  <a:cubicBezTo>
                    <a:pt x="3552" y="298"/>
                    <a:pt x="3562" y="296"/>
                    <a:pt x="3564" y="305"/>
                  </a:cubicBezTo>
                  <a:cubicBezTo>
                    <a:pt x="3565" y="306"/>
                    <a:pt x="3565" y="307"/>
                    <a:pt x="3565" y="307"/>
                  </a:cubicBezTo>
                  <a:cubicBezTo>
                    <a:pt x="3566" y="307"/>
                    <a:pt x="3566" y="307"/>
                    <a:pt x="3567" y="306"/>
                  </a:cubicBezTo>
                  <a:cubicBezTo>
                    <a:pt x="3569" y="305"/>
                    <a:pt x="3569" y="305"/>
                    <a:pt x="3569" y="305"/>
                  </a:cubicBezTo>
                  <a:cubicBezTo>
                    <a:pt x="3572" y="303"/>
                    <a:pt x="3573" y="302"/>
                    <a:pt x="3576" y="304"/>
                  </a:cubicBezTo>
                  <a:cubicBezTo>
                    <a:pt x="3576" y="302"/>
                    <a:pt x="3577" y="300"/>
                    <a:pt x="3579" y="298"/>
                  </a:cubicBezTo>
                  <a:cubicBezTo>
                    <a:pt x="3581" y="296"/>
                    <a:pt x="3584" y="297"/>
                    <a:pt x="3586" y="297"/>
                  </a:cubicBezTo>
                  <a:cubicBezTo>
                    <a:pt x="3590" y="298"/>
                    <a:pt x="3597" y="299"/>
                    <a:pt x="3597" y="306"/>
                  </a:cubicBezTo>
                  <a:cubicBezTo>
                    <a:pt x="3597" y="307"/>
                    <a:pt x="3597" y="307"/>
                    <a:pt x="3597" y="307"/>
                  </a:cubicBezTo>
                  <a:cubicBezTo>
                    <a:pt x="3601" y="306"/>
                    <a:pt x="3605" y="308"/>
                    <a:pt x="3607" y="312"/>
                  </a:cubicBezTo>
                  <a:cubicBezTo>
                    <a:pt x="3607" y="312"/>
                    <a:pt x="3607" y="313"/>
                    <a:pt x="3608" y="313"/>
                  </a:cubicBezTo>
                  <a:cubicBezTo>
                    <a:pt x="3608" y="313"/>
                    <a:pt x="3608" y="314"/>
                    <a:pt x="3608" y="314"/>
                  </a:cubicBezTo>
                  <a:cubicBezTo>
                    <a:pt x="3610" y="314"/>
                    <a:pt x="3613" y="314"/>
                    <a:pt x="3616" y="317"/>
                  </a:cubicBezTo>
                  <a:cubicBezTo>
                    <a:pt x="3619" y="319"/>
                    <a:pt x="3621" y="321"/>
                    <a:pt x="3623" y="323"/>
                  </a:cubicBezTo>
                  <a:cubicBezTo>
                    <a:pt x="3624" y="324"/>
                    <a:pt x="3625" y="326"/>
                    <a:pt x="3626" y="326"/>
                  </a:cubicBezTo>
                  <a:cubicBezTo>
                    <a:pt x="3626" y="326"/>
                    <a:pt x="3626" y="326"/>
                    <a:pt x="3626" y="326"/>
                  </a:cubicBezTo>
                  <a:cubicBezTo>
                    <a:pt x="3629" y="329"/>
                    <a:pt x="3633" y="332"/>
                    <a:pt x="3636" y="333"/>
                  </a:cubicBezTo>
                  <a:cubicBezTo>
                    <a:pt x="3640" y="335"/>
                    <a:pt x="3641" y="334"/>
                    <a:pt x="3641" y="334"/>
                  </a:cubicBezTo>
                  <a:cubicBezTo>
                    <a:pt x="3645" y="329"/>
                    <a:pt x="3650" y="331"/>
                    <a:pt x="3654" y="333"/>
                  </a:cubicBezTo>
                  <a:cubicBezTo>
                    <a:pt x="3656" y="334"/>
                    <a:pt x="3657" y="334"/>
                    <a:pt x="3658" y="335"/>
                  </a:cubicBezTo>
                  <a:cubicBezTo>
                    <a:pt x="3658" y="335"/>
                    <a:pt x="3659" y="335"/>
                    <a:pt x="3659" y="335"/>
                  </a:cubicBezTo>
                  <a:cubicBezTo>
                    <a:pt x="3662" y="333"/>
                    <a:pt x="3664" y="334"/>
                    <a:pt x="3665" y="335"/>
                  </a:cubicBezTo>
                  <a:cubicBezTo>
                    <a:pt x="3667" y="335"/>
                    <a:pt x="3668" y="337"/>
                    <a:pt x="3668" y="342"/>
                  </a:cubicBezTo>
                  <a:cubicBezTo>
                    <a:pt x="3667" y="344"/>
                    <a:pt x="3667" y="346"/>
                    <a:pt x="3666" y="348"/>
                  </a:cubicBezTo>
                  <a:cubicBezTo>
                    <a:pt x="3666" y="351"/>
                    <a:pt x="3665" y="353"/>
                    <a:pt x="3665" y="356"/>
                  </a:cubicBezTo>
                  <a:cubicBezTo>
                    <a:pt x="3665" y="356"/>
                    <a:pt x="3665" y="356"/>
                    <a:pt x="3665" y="357"/>
                  </a:cubicBezTo>
                  <a:cubicBezTo>
                    <a:pt x="3668" y="358"/>
                    <a:pt x="3670" y="362"/>
                    <a:pt x="3671" y="366"/>
                  </a:cubicBezTo>
                  <a:cubicBezTo>
                    <a:pt x="3673" y="364"/>
                    <a:pt x="3676" y="364"/>
                    <a:pt x="3678" y="364"/>
                  </a:cubicBezTo>
                  <a:cubicBezTo>
                    <a:pt x="3679" y="365"/>
                    <a:pt x="3682" y="367"/>
                    <a:pt x="3682" y="372"/>
                  </a:cubicBezTo>
                  <a:cubicBezTo>
                    <a:pt x="3682" y="376"/>
                    <a:pt x="3682" y="377"/>
                    <a:pt x="3682" y="377"/>
                  </a:cubicBezTo>
                  <a:cubicBezTo>
                    <a:pt x="3682" y="377"/>
                    <a:pt x="3682" y="377"/>
                    <a:pt x="3682" y="377"/>
                  </a:cubicBezTo>
                  <a:cubicBezTo>
                    <a:pt x="3682" y="377"/>
                    <a:pt x="3683" y="377"/>
                    <a:pt x="3683" y="378"/>
                  </a:cubicBezTo>
                  <a:cubicBezTo>
                    <a:pt x="3686" y="382"/>
                    <a:pt x="3688" y="386"/>
                    <a:pt x="3687" y="389"/>
                  </a:cubicBezTo>
                  <a:cubicBezTo>
                    <a:pt x="3687" y="390"/>
                    <a:pt x="3686" y="391"/>
                    <a:pt x="3686" y="392"/>
                  </a:cubicBezTo>
                  <a:cubicBezTo>
                    <a:pt x="3686" y="395"/>
                    <a:pt x="3686" y="399"/>
                    <a:pt x="3683" y="402"/>
                  </a:cubicBezTo>
                  <a:cubicBezTo>
                    <a:pt x="3683" y="402"/>
                    <a:pt x="3683" y="403"/>
                    <a:pt x="3683" y="404"/>
                  </a:cubicBezTo>
                  <a:cubicBezTo>
                    <a:pt x="3683" y="404"/>
                    <a:pt x="3683" y="405"/>
                    <a:pt x="3684" y="405"/>
                  </a:cubicBezTo>
                  <a:cubicBezTo>
                    <a:pt x="3687" y="407"/>
                    <a:pt x="3702" y="418"/>
                    <a:pt x="3703" y="422"/>
                  </a:cubicBezTo>
                  <a:cubicBezTo>
                    <a:pt x="3704" y="424"/>
                    <a:pt x="3706" y="428"/>
                    <a:pt x="3706" y="430"/>
                  </a:cubicBezTo>
                  <a:cubicBezTo>
                    <a:pt x="3707" y="431"/>
                    <a:pt x="3709" y="433"/>
                    <a:pt x="3711" y="433"/>
                  </a:cubicBezTo>
                  <a:cubicBezTo>
                    <a:pt x="3712" y="433"/>
                    <a:pt x="3714" y="433"/>
                    <a:pt x="3714" y="432"/>
                  </a:cubicBezTo>
                  <a:cubicBezTo>
                    <a:pt x="3715" y="432"/>
                    <a:pt x="3715" y="432"/>
                    <a:pt x="3715" y="432"/>
                  </a:cubicBezTo>
                  <a:cubicBezTo>
                    <a:pt x="3716" y="428"/>
                    <a:pt x="3719" y="424"/>
                    <a:pt x="3728" y="423"/>
                  </a:cubicBezTo>
                  <a:cubicBezTo>
                    <a:pt x="3735" y="422"/>
                    <a:pt x="3739" y="422"/>
                    <a:pt x="3742" y="425"/>
                  </a:cubicBezTo>
                  <a:cubicBezTo>
                    <a:pt x="3743" y="426"/>
                    <a:pt x="3745" y="426"/>
                    <a:pt x="3745" y="426"/>
                  </a:cubicBezTo>
                  <a:cubicBezTo>
                    <a:pt x="3746" y="426"/>
                    <a:pt x="3746" y="426"/>
                    <a:pt x="3746" y="426"/>
                  </a:cubicBezTo>
                  <a:cubicBezTo>
                    <a:pt x="3748" y="424"/>
                    <a:pt x="3750" y="422"/>
                    <a:pt x="3754" y="422"/>
                  </a:cubicBezTo>
                  <a:cubicBezTo>
                    <a:pt x="3755" y="422"/>
                    <a:pt x="3755" y="422"/>
                    <a:pt x="3756" y="422"/>
                  </a:cubicBezTo>
                  <a:cubicBezTo>
                    <a:pt x="3758" y="422"/>
                    <a:pt x="3761" y="422"/>
                    <a:pt x="3762" y="421"/>
                  </a:cubicBezTo>
                  <a:cubicBezTo>
                    <a:pt x="3763" y="421"/>
                    <a:pt x="3764" y="420"/>
                    <a:pt x="3765" y="420"/>
                  </a:cubicBezTo>
                  <a:cubicBezTo>
                    <a:pt x="3766" y="420"/>
                    <a:pt x="3767" y="419"/>
                    <a:pt x="3767" y="419"/>
                  </a:cubicBezTo>
                  <a:cubicBezTo>
                    <a:pt x="3769" y="417"/>
                    <a:pt x="3772" y="417"/>
                    <a:pt x="3777" y="416"/>
                  </a:cubicBezTo>
                  <a:cubicBezTo>
                    <a:pt x="3777" y="416"/>
                    <a:pt x="3778" y="416"/>
                    <a:pt x="3779" y="416"/>
                  </a:cubicBezTo>
                  <a:cubicBezTo>
                    <a:pt x="3779" y="416"/>
                    <a:pt x="3779" y="416"/>
                    <a:pt x="3779" y="416"/>
                  </a:cubicBezTo>
                  <a:cubicBezTo>
                    <a:pt x="3779" y="415"/>
                    <a:pt x="3780" y="415"/>
                    <a:pt x="3780" y="414"/>
                  </a:cubicBezTo>
                  <a:cubicBezTo>
                    <a:pt x="3781" y="413"/>
                    <a:pt x="3782" y="411"/>
                    <a:pt x="3785" y="410"/>
                  </a:cubicBezTo>
                  <a:cubicBezTo>
                    <a:pt x="3787" y="409"/>
                    <a:pt x="3790" y="409"/>
                    <a:pt x="3792" y="410"/>
                  </a:cubicBezTo>
                  <a:cubicBezTo>
                    <a:pt x="3794" y="411"/>
                    <a:pt x="3796" y="411"/>
                    <a:pt x="3796" y="411"/>
                  </a:cubicBezTo>
                  <a:cubicBezTo>
                    <a:pt x="3797" y="410"/>
                    <a:pt x="3797" y="410"/>
                    <a:pt x="3796" y="408"/>
                  </a:cubicBezTo>
                  <a:cubicBezTo>
                    <a:pt x="3795" y="404"/>
                    <a:pt x="3796" y="400"/>
                    <a:pt x="3797" y="397"/>
                  </a:cubicBezTo>
                  <a:cubicBezTo>
                    <a:pt x="3797" y="397"/>
                    <a:pt x="3797" y="396"/>
                    <a:pt x="3797" y="395"/>
                  </a:cubicBezTo>
                  <a:cubicBezTo>
                    <a:pt x="3798" y="395"/>
                    <a:pt x="3798" y="394"/>
                    <a:pt x="3798" y="394"/>
                  </a:cubicBezTo>
                  <a:cubicBezTo>
                    <a:pt x="3798" y="392"/>
                    <a:pt x="3798" y="390"/>
                    <a:pt x="3799" y="388"/>
                  </a:cubicBezTo>
                  <a:cubicBezTo>
                    <a:pt x="3801" y="387"/>
                    <a:pt x="3804" y="387"/>
                    <a:pt x="3804" y="387"/>
                  </a:cubicBezTo>
                  <a:cubicBezTo>
                    <a:pt x="3805" y="387"/>
                    <a:pt x="3806" y="387"/>
                    <a:pt x="3807" y="387"/>
                  </a:cubicBezTo>
                  <a:cubicBezTo>
                    <a:pt x="3807" y="384"/>
                    <a:pt x="3807" y="381"/>
                    <a:pt x="3812" y="380"/>
                  </a:cubicBezTo>
                  <a:cubicBezTo>
                    <a:pt x="3812" y="379"/>
                    <a:pt x="3813" y="379"/>
                    <a:pt x="3813" y="379"/>
                  </a:cubicBezTo>
                  <a:cubicBezTo>
                    <a:pt x="3815" y="379"/>
                    <a:pt x="3815" y="379"/>
                    <a:pt x="3815" y="378"/>
                  </a:cubicBezTo>
                  <a:cubicBezTo>
                    <a:pt x="3816" y="373"/>
                    <a:pt x="3821" y="366"/>
                    <a:pt x="3827" y="366"/>
                  </a:cubicBezTo>
                  <a:cubicBezTo>
                    <a:pt x="3828" y="366"/>
                    <a:pt x="3829" y="366"/>
                    <a:pt x="3830" y="366"/>
                  </a:cubicBezTo>
                  <a:cubicBezTo>
                    <a:pt x="3831" y="366"/>
                    <a:pt x="3834" y="366"/>
                    <a:pt x="3835" y="366"/>
                  </a:cubicBezTo>
                  <a:cubicBezTo>
                    <a:pt x="3836" y="365"/>
                    <a:pt x="3836" y="365"/>
                    <a:pt x="3836" y="364"/>
                  </a:cubicBezTo>
                  <a:cubicBezTo>
                    <a:pt x="3838" y="362"/>
                    <a:pt x="3840" y="362"/>
                    <a:pt x="3842" y="362"/>
                  </a:cubicBezTo>
                  <a:cubicBezTo>
                    <a:pt x="3843" y="362"/>
                    <a:pt x="3843" y="362"/>
                    <a:pt x="3844" y="362"/>
                  </a:cubicBezTo>
                  <a:cubicBezTo>
                    <a:pt x="3845" y="363"/>
                    <a:pt x="3846" y="363"/>
                    <a:pt x="3847" y="363"/>
                  </a:cubicBezTo>
                  <a:cubicBezTo>
                    <a:pt x="3847" y="363"/>
                    <a:pt x="3847" y="362"/>
                    <a:pt x="3847" y="362"/>
                  </a:cubicBezTo>
                  <a:cubicBezTo>
                    <a:pt x="3847" y="361"/>
                    <a:pt x="3847" y="360"/>
                    <a:pt x="3847" y="359"/>
                  </a:cubicBezTo>
                  <a:cubicBezTo>
                    <a:pt x="3847" y="355"/>
                    <a:pt x="3849" y="354"/>
                    <a:pt x="3853" y="353"/>
                  </a:cubicBezTo>
                  <a:cubicBezTo>
                    <a:pt x="3853" y="353"/>
                    <a:pt x="3853" y="353"/>
                    <a:pt x="3853" y="353"/>
                  </a:cubicBezTo>
                  <a:cubicBezTo>
                    <a:pt x="3853" y="353"/>
                    <a:pt x="3854" y="353"/>
                    <a:pt x="3854" y="352"/>
                  </a:cubicBezTo>
                  <a:cubicBezTo>
                    <a:pt x="3855" y="349"/>
                    <a:pt x="3859" y="344"/>
                    <a:pt x="3865" y="343"/>
                  </a:cubicBezTo>
                  <a:cubicBezTo>
                    <a:pt x="3866" y="343"/>
                    <a:pt x="3866" y="343"/>
                    <a:pt x="3867" y="343"/>
                  </a:cubicBezTo>
                  <a:cubicBezTo>
                    <a:pt x="3867" y="343"/>
                    <a:pt x="3867" y="342"/>
                    <a:pt x="3867" y="342"/>
                  </a:cubicBezTo>
                  <a:cubicBezTo>
                    <a:pt x="3867" y="342"/>
                    <a:pt x="3867" y="342"/>
                    <a:pt x="3867" y="341"/>
                  </a:cubicBezTo>
                  <a:cubicBezTo>
                    <a:pt x="3867" y="340"/>
                    <a:pt x="3867" y="335"/>
                    <a:pt x="3873" y="334"/>
                  </a:cubicBezTo>
                  <a:cubicBezTo>
                    <a:pt x="3874" y="334"/>
                    <a:pt x="3874" y="334"/>
                    <a:pt x="3875" y="333"/>
                  </a:cubicBezTo>
                  <a:cubicBezTo>
                    <a:pt x="3876" y="333"/>
                    <a:pt x="3876" y="333"/>
                    <a:pt x="3877" y="332"/>
                  </a:cubicBezTo>
                  <a:cubicBezTo>
                    <a:pt x="3878" y="331"/>
                    <a:pt x="3879" y="331"/>
                    <a:pt x="3879" y="330"/>
                  </a:cubicBezTo>
                  <a:cubicBezTo>
                    <a:pt x="3881" y="328"/>
                    <a:pt x="3883" y="326"/>
                    <a:pt x="3887" y="326"/>
                  </a:cubicBezTo>
                  <a:cubicBezTo>
                    <a:pt x="3889" y="326"/>
                    <a:pt x="3889" y="325"/>
                    <a:pt x="3890" y="325"/>
                  </a:cubicBezTo>
                  <a:cubicBezTo>
                    <a:pt x="3891" y="325"/>
                    <a:pt x="3892" y="324"/>
                    <a:pt x="3895" y="323"/>
                  </a:cubicBezTo>
                  <a:cubicBezTo>
                    <a:pt x="3897" y="323"/>
                    <a:pt x="3897" y="323"/>
                    <a:pt x="3898" y="322"/>
                  </a:cubicBezTo>
                  <a:cubicBezTo>
                    <a:pt x="3901" y="320"/>
                    <a:pt x="3903" y="319"/>
                    <a:pt x="3908" y="320"/>
                  </a:cubicBezTo>
                  <a:cubicBezTo>
                    <a:pt x="3913" y="321"/>
                    <a:pt x="3915" y="320"/>
                    <a:pt x="3916" y="319"/>
                  </a:cubicBezTo>
                  <a:cubicBezTo>
                    <a:pt x="3916" y="318"/>
                    <a:pt x="3916" y="318"/>
                    <a:pt x="3916" y="317"/>
                  </a:cubicBezTo>
                  <a:cubicBezTo>
                    <a:pt x="3917" y="315"/>
                    <a:pt x="3918" y="312"/>
                    <a:pt x="3922" y="311"/>
                  </a:cubicBezTo>
                  <a:cubicBezTo>
                    <a:pt x="3926" y="309"/>
                    <a:pt x="3929" y="309"/>
                    <a:pt x="3931" y="310"/>
                  </a:cubicBezTo>
                  <a:cubicBezTo>
                    <a:pt x="3933" y="311"/>
                    <a:pt x="3933" y="311"/>
                    <a:pt x="3933" y="311"/>
                  </a:cubicBezTo>
                  <a:cubicBezTo>
                    <a:pt x="3933" y="311"/>
                    <a:pt x="3933" y="311"/>
                    <a:pt x="3933" y="311"/>
                  </a:cubicBezTo>
                  <a:cubicBezTo>
                    <a:pt x="3937" y="316"/>
                    <a:pt x="3933" y="321"/>
                    <a:pt x="3932" y="323"/>
                  </a:cubicBezTo>
                  <a:cubicBezTo>
                    <a:pt x="3930" y="326"/>
                    <a:pt x="3927" y="329"/>
                    <a:pt x="3924" y="331"/>
                  </a:cubicBezTo>
                  <a:cubicBezTo>
                    <a:pt x="3922" y="333"/>
                    <a:pt x="3919" y="335"/>
                    <a:pt x="3919" y="336"/>
                  </a:cubicBezTo>
                  <a:cubicBezTo>
                    <a:pt x="3918" y="338"/>
                    <a:pt x="3917" y="340"/>
                    <a:pt x="3917" y="343"/>
                  </a:cubicBezTo>
                  <a:cubicBezTo>
                    <a:pt x="3917" y="343"/>
                    <a:pt x="3917" y="344"/>
                    <a:pt x="3917" y="344"/>
                  </a:cubicBezTo>
                  <a:cubicBezTo>
                    <a:pt x="3918" y="347"/>
                    <a:pt x="3919" y="352"/>
                    <a:pt x="3916" y="355"/>
                  </a:cubicBezTo>
                  <a:cubicBezTo>
                    <a:pt x="3915" y="358"/>
                    <a:pt x="3915" y="359"/>
                    <a:pt x="3916" y="361"/>
                  </a:cubicBezTo>
                  <a:cubicBezTo>
                    <a:pt x="3917" y="364"/>
                    <a:pt x="3917" y="365"/>
                    <a:pt x="3918" y="365"/>
                  </a:cubicBezTo>
                  <a:cubicBezTo>
                    <a:pt x="3923" y="365"/>
                    <a:pt x="3924" y="369"/>
                    <a:pt x="3924" y="371"/>
                  </a:cubicBezTo>
                  <a:cubicBezTo>
                    <a:pt x="3925" y="372"/>
                    <a:pt x="3927" y="372"/>
                    <a:pt x="3928" y="374"/>
                  </a:cubicBezTo>
                  <a:cubicBezTo>
                    <a:pt x="3931" y="377"/>
                    <a:pt x="3932" y="379"/>
                    <a:pt x="3931" y="387"/>
                  </a:cubicBezTo>
                  <a:cubicBezTo>
                    <a:pt x="3931" y="392"/>
                    <a:pt x="3929" y="395"/>
                    <a:pt x="3928" y="397"/>
                  </a:cubicBezTo>
                  <a:cubicBezTo>
                    <a:pt x="3928" y="397"/>
                    <a:pt x="3928" y="398"/>
                    <a:pt x="3927" y="399"/>
                  </a:cubicBezTo>
                  <a:cubicBezTo>
                    <a:pt x="3927" y="400"/>
                    <a:pt x="3927" y="400"/>
                    <a:pt x="3927" y="401"/>
                  </a:cubicBezTo>
                  <a:cubicBezTo>
                    <a:pt x="3927" y="402"/>
                    <a:pt x="3927" y="403"/>
                    <a:pt x="3926" y="405"/>
                  </a:cubicBezTo>
                  <a:cubicBezTo>
                    <a:pt x="3925" y="410"/>
                    <a:pt x="3922" y="411"/>
                    <a:pt x="3920" y="412"/>
                  </a:cubicBezTo>
                  <a:cubicBezTo>
                    <a:pt x="3919" y="412"/>
                    <a:pt x="3919" y="412"/>
                    <a:pt x="3919" y="412"/>
                  </a:cubicBezTo>
                  <a:cubicBezTo>
                    <a:pt x="3918" y="412"/>
                    <a:pt x="3912" y="416"/>
                    <a:pt x="3910" y="420"/>
                  </a:cubicBezTo>
                  <a:cubicBezTo>
                    <a:pt x="3907" y="427"/>
                    <a:pt x="3908" y="428"/>
                    <a:pt x="3908" y="428"/>
                  </a:cubicBezTo>
                  <a:cubicBezTo>
                    <a:pt x="3914" y="435"/>
                    <a:pt x="3914" y="441"/>
                    <a:pt x="3910" y="446"/>
                  </a:cubicBezTo>
                  <a:cubicBezTo>
                    <a:pt x="3907" y="448"/>
                    <a:pt x="3906" y="454"/>
                    <a:pt x="3907" y="460"/>
                  </a:cubicBezTo>
                  <a:cubicBezTo>
                    <a:pt x="3908" y="464"/>
                    <a:pt x="3909" y="468"/>
                    <a:pt x="3909" y="471"/>
                  </a:cubicBezTo>
                  <a:cubicBezTo>
                    <a:pt x="3910" y="473"/>
                    <a:pt x="3910" y="475"/>
                    <a:pt x="3910" y="477"/>
                  </a:cubicBezTo>
                  <a:cubicBezTo>
                    <a:pt x="3911" y="481"/>
                    <a:pt x="3911" y="483"/>
                    <a:pt x="3908" y="488"/>
                  </a:cubicBezTo>
                  <a:cubicBezTo>
                    <a:pt x="3906" y="492"/>
                    <a:pt x="3905" y="498"/>
                    <a:pt x="3906" y="499"/>
                  </a:cubicBezTo>
                  <a:cubicBezTo>
                    <a:pt x="3906" y="501"/>
                    <a:pt x="3907" y="503"/>
                    <a:pt x="3908" y="505"/>
                  </a:cubicBezTo>
                  <a:cubicBezTo>
                    <a:pt x="3910" y="508"/>
                    <a:pt x="3911" y="511"/>
                    <a:pt x="3911" y="514"/>
                  </a:cubicBezTo>
                  <a:cubicBezTo>
                    <a:pt x="3911" y="515"/>
                    <a:pt x="3911" y="515"/>
                    <a:pt x="3911" y="515"/>
                  </a:cubicBezTo>
                  <a:cubicBezTo>
                    <a:pt x="3911" y="517"/>
                    <a:pt x="3912" y="525"/>
                    <a:pt x="3907" y="529"/>
                  </a:cubicBezTo>
                  <a:cubicBezTo>
                    <a:pt x="3904" y="532"/>
                    <a:pt x="3905" y="533"/>
                    <a:pt x="3905" y="534"/>
                  </a:cubicBezTo>
                  <a:cubicBezTo>
                    <a:pt x="3909" y="540"/>
                    <a:pt x="3907" y="546"/>
                    <a:pt x="3905" y="550"/>
                  </a:cubicBezTo>
                  <a:cubicBezTo>
                    <a:pt x="3903" y="552"/>
                    <a:pt x="3903" y="555"/>
                    <a:pt x="3903" y="555"/>
                  </a:cubicBezTo>
                  <a:cubicBezTo>
                    <a:pt x="3902" y="558"/>
                    <a:pt x="3900" y="560"/>
                    <a:pt x="3897" y="561"/>
                  </a:cubicBezTo>
                  <a:cubicBezTo>
                    <a:pt x="3900" y="564"/>
                    <a:pt x="3899" y="566"/>
                    <a:pt x="3898" y="569"/>
                  </a:cubicBezTo>
                  <a:cubicBezTo>
                    <a:pt x="3898" y="570"/>
                    <a:pt x="3898" y="570"/>
                    <a:pt x="3898" y="570"/>
                  </a:cubicBezTo>
                  <a:cubicBezTo>
                    <a:pt x="3898" y="571"/>
                    <a:pt x="3898" y="571"/>
                    <a:pt x="3898" y="572"/>
                  </a:cubicBezTo>
                  <a:cubicBezTo>
                    <a:pt x="3899" y="574"/>
                    <a:pt x="3899" y="576"/>
                    <a:pt x="3899" y="578"/>
                  </a:cubicBezTo>
                  <a:cubicBezTo>
                    <a:pt x="3899" y="579"/>
                    <a:pt x="3898" y="579"/>
                    <a:pt x="3898" y="580"/>
                  </a:cubicBezTo>
                  <a:cubicBezTo>
                    <a:pt x="3897" y="586"/>
                    <a:pt x="3895" y="588"/>
                    <a:pt x="3891" y="591"/>
                  </a:cubicBezTo>
                  <a:cubicBezTo>
                    <a:pt x="3889" y="593"/>
                    <a:pt x="3889" y="593"/>
                    <a:pt x="3889" y="593"/>
                  </a:cubicBezTo>
                  <a:cubicBezTo>
                    <a:pt x="3887" y="595"/>
                    <a:pt x="3886" y="599"/>
                    <a:pt x="3886" y="603"/>
                  </a:cubicBezTo>
                  <a:cubicBezTo>
                    <a:pt x="3886" y="605"/>
                    <a:pt x="3886" y="606"/>
                    <a:pt x="3885" y="608"/>
                  </a:cubicBezTo>
                  <a:cubicBezTo>
                    <a:pt x="3884" y="614"/>
                    <a:pt x="3886" y="616"/>
                    <a:pt x="3888" y="617"/>
                  </a:cubicBezTo>
                  <a:cubicBezTo>
                    <a:pt x="3888" y="617"/>
                    <a:pt x="3889" y="618"/>
                    <a:pt x="3890" y="619"/>
                  </a:cubicBezTo>
                  <a:cubicBezTo>
                    <a:pt x="3894" y="625"/>
                    <a:pt x="3889" y="634"/>
                    <a:pt x="3887" y="637"/>
                  </a:cubicBezTo>
                  <a:cubicBezTo>
                    <a:pt x="3886" y="640"/>
                    <a:pt x="3882" y="643"/>
                    <a:pt x="3876" y="643"/>
                  </a:cubicBezTo>
                  <a:cubicBezTo>
                    <a:pt x="3873" y="644"/>
                    <a:pt x="3871" y="644"/>
                    <a:pt x="3867" y="643"/>
                  </a:cubicBezTo>
                  <a:cubicBezTo>
                    <a:pt x="3863" y="643"/>
                    <a:pt x="3855" y="642"/>
                    <a:pt x="3847" y="641"/>
                  </a:cubicBezTo>
                  <a:cubicBezTo>
                    <a:pt x="3841" y="640"/>
                    <a:pt x="3835" y="640"/>
                    <a:pt x="3833" y="640"/>
                  </a:cubicBezTo>
                  <a:cubicBezTo>
                    <a:pt x="3829" y="639"/>
                    <a:pt x="3829" y="639"/>
                    <a:pt x="3829" y="639"/>
                  </a:cubicBezTo>
                  <a:cubicBezTo>
                    <a:pt x="3824" y="639"/>
                    <a:pt x="3818" y="638"/>
                    <a:pt x="3814" y="637"/>
                  </a:cubicBezTo>
                  <a:cubicBezTo>
                    <a:pt x="3811" y="636"/>
                    <a:pt x="3809" y="635"/>
                    <a:pt x="3807" y="634"/>
                  </a:cubicBezTo>
                  <a:cubicBezTo>
                    <a:pt x="3807" y="636"/>
                    <a:pt x="3805" y="639"/>
                    <a:pt x="3802" y="642"/>
                  </a:cubicBezTo>
                  <a:cubicBezTo>
                    <a:pt x="3801" y="643"/>
                    <a:pt x="3800" y="646"/>
                    <a:pt x="3800" y="648"/>
                  </a:cubicBezTo>
                  <a:cubicBezTo>
                    <a:pt x="3800" y="649"/>
                    <a:pt x="3800" y="649"/>
                    <a:pt x="3800" y="650"/>
                  </a:cubicBezTo>
                  <a:cubicBezTo>
                    <a:pt x="3799" y="652"/>
                    <a:pt x="3798" y="655"/>
                    <a:pt x="3795" y="659"/>
                  </a:cubicBezTo>
                  <a:cubicBezTo>
                    <a:pt x="3794" y="660"/>
                    <a:pt x="3794" y="661"/>
                    <a:pt x="3793" y="661"/>
                  </a:cubicBezTo>
                  <a:cubicBezTo>
                    <a:pt x="3793" y="661"/>
                    <a:pt x="3793" y="662"/>
                    <a:pt x="3793" y="663"/>
                  </a:cubicBezTo>
                  <a:cubicBezTo>
                    <a:pt x="3793" y="668"/>
                    <a:pt x="3791" y="671"/>
                    <a:pt x="3785" y="673"/>
                  </a:cubicBezTo>
                  <a:cubicBezTo>
                    <a:pt x="3782" y="674"/>
                    <a:pt x="3779" y="674"/>
                    <a:pt x="3777" y="674"/>
                  </a:cubicBezTo>
                  <a:cubicBezTo>
                    <a:pt x="3775" y="676"/>
                    <a:pt x="3773" y="676"/>
                    <a:pt x="3772" y="676"/>
                  </a:cubicBezTo>
                  <a:cubicBezTo>
                    <a:pt x="3771" y="676"/>
                    <a:pt x="3771" y="676"/>
                    <a:pt x="3771" y="676"/>
                  </a:cubicBezTo>
                  <a:cubicBezTo>
                    <a:pt x="3770" y="676"/>
                    <a:pt x="3769" y="676"/>
                    <a:pt x="3769" y="676"/>
                  </a:cubicBezTo>
                  <a:cubicBezTo>
                    <a:pt x="3768" y="676"/>
                    <a:pt x="3768" y="676"/>
                    <a:pt x="3767" y="677"/>
                  </a:cubicBezTo>
                  <a:cubicBezTo>
                    <a:pt x="3766" y="680"/>
                    <a:pt x="3765" y="681"/>
                    <a:pt x="3764" y="683"/>
                  </a:cubicBezTo>
                  <a:cubicBezTo>
                    <a:pt x="3766" y="683"/>
                    <a:pt x="3768" y="684"/>
                    <a:pt x="3770" y="687"/>
                  </a:cubicBezTo>
                  <a:cubicBezTo>
                    <a:pt x="3772" y="691"/>
                    <a:pt x="3789" y="722"/>
                    <a:pt x="3789" y="722"/>
                  </a:cubicBezTo>
                  <a:cubicBezTo>
                    <a:pt x="3798" y="738"/>
                    <a:pt x="3798" y="738"/>
                    <a:pt x="3798" y="738"/>
                  </a:cubicBezTo>
                  <a:cubicBezTo>
                    <a:pt x="3798" y="738"/>
                    <a:pt x="3798" y="738"/>
                    <a:pt x="3798" y="738"/>
                  </a:cubicBezTo>
                  <a:cubicBezTo>
                    <a:pt x="3799" y="741"/>
                    <a:pt x="3799" y="741"/>
                    <a:pt x="3799" y="741"/>
                  </a:cubicBezTo>
                  <a:cubicBezTo>
                    <a:pt x="3800" y="743"/>
                    <a:pt x="3801" y="750"/>
                    <a:pt x="3797" y="753"/>
                  </a:cubicBezTo>
                  <a:cubicBezTo>
                    <a:pt x="3796" y="754"/>
                    <a:pt x="3796" y="754"/>
                    <a:pt x="3796" y="755"/>
                  </a:cubicBezTo>
                  <a:cubicBezTo>
                    <a:pt x="3796" y="756"/>
                    <a:pt x="3796" y="756"/>
                    <a:pt x="3796" y="757"/>
                  </a:cubicBezTo>
                  <a:cubicBezTo>
                    <a:pt x="3796" y="757"/>
                    <a:pt x="3796" y="757"/>
                    <a:pt x="3797" y="757"/>
                  </a:cubicBezTo>
                  <a:cubicBezTo>
                    <a:pt x="3797" y="759"/>
                    <a:pt x="3798" y="761"/>
                    <a:pt x="3797" y="766"/>
                  </a:cubicBezTo>
                  <a:cubicBezTo>
                    <a:pt x="3796" y="769"/>
                    <a:pt x="3797" y="770"/>
                    <a:pt x="3798" y="772"/>
                  </a:cubicBezTo>
                  <a:cubicBezTo>
                    <a:pt x="3798" y="773"/>
                    <a:pt x="3798" y="773"/>
                    <a:pt x="3798" y="773"/>
                  </a:cubicBezTo>
                  <a:cubicBezTo>
                    <a:pt x="3801" y="777"/>
                    <a:pt x="3802" y="781"/>
                    <a:pt x="3802" y="788"/>
                  </a:cubicBezTo>
                  <a:cubicBezTo>
                    <a:pt x="3802" y="789"/>
                    <a:pt x="3802" y="790"/>
                    <a:pt x="3802" y="791"/>
                  </a:cubicBezTo>
                  <a:cubicBezTo>
                    <a:pt x="3802" y="791"/>
                    <a:pt x="3802" y="792"/>
                    <a:pt x="3802" y="792"/>
                  </a:cubicBezTo>
                  <a:cubicBezTo>
                    <a:pt x="3808" y="792"/>
                    <a:pt x="3811" y="798"/>
                    <a:pt x="3812" y="801"/>
                  </a:cubicBezTo>
                  <a:cubicBezTo>
                    <a:pt x="3812" y="802"/>
                    <a:pt x="3813" y="811"/>
                    <a:pt x="3810" y="816"/>
                  </a:cubicBezTo>
                  <a:cubicBezTo>
                    <a:pt x="3809" y="818"/>
                    <a:pt x="3809" y="819"/>
                    <a:pt x="3809" y="820"/>
                  </a:cubicBezTo>
                  <a:cubicBezTo>
                    <a:pt x="3810" y="822"/>
                    <a:pt x="3810" y="824"/>
                    <a:pt x="3810" y="829"/>
                  </a:cubicBezTo>
                  <a:cubicBezTo>
                    <a:pt x="3810" y="829"/>
                    <a:pt x="3810" y="829"/>
                    <a:pt x="3810" y="829"/>
                  </a:cubicBezTo>
                  <a:cubicBezTo>
                    <a:pt x="3810" y="831"/>
                    <a:pt x="3810" y="833"/>
                    <a:pt x="3809" y="836"/>
                  </a:cubicBezTo>
                  <a:cubicBezTo>
                    <a:pt x="3807" y="838"/>
                    <a:pt x="3807" y="843"/>
                    <a:pt x="3807" y="844"/>
                  </a:cubicBezTo>
                  <a:cubicBezTo>
                    <a:pt x="3810" y="849"/>
                    <a:pt x="3807" y="853"/>
                    <a:pt x="3806" y="854"/>
                  </a:cubicBezTo>
                  <a:cubicBezTo>
                    <a:pt x="3804" y="856"/>
                    <a:pt x="3799" y="862"/>
                    <a:pt x="3795" y="862"/>
                  </a:cubicBezTo>
                  <a:cubicBezTo>
                    <a:pt x="3793" y="862"/>
                    <a:pt x="3790" y="863"/>
                    <a:pt x="3789" y="865"/>
                  </a:cubicBezTo>
                  <a:cubicBezTo>
                    <a:pt x="3785" y="868"/>
                    <a:pt x="3780" y="871"/>
                    <a:pt x="3776" y="871"/>
                  </a:cubicBezTo>
                  <a:cubicBezTo>
                    <a:pt x="3775" y="871"/>
                    <a:pt x="3775" y="871"/>
                    <a:pt x="3774" y="872"/>
                  </a:cubicBezTo>
                  <a:cubicBezTo>
                    <a:pt x="3774" y="872"/>
                    <a:pt x="3774" y="872"/>
                    <a:pt x="3774" y="873"/>
                  </a:cubicBezTo>
                  <a:cubicBezTo>
                    <a:pt x="3776" y="872"/>
                    <a:pt x="3778" y="872"/>
                    <a:pt x="3779" y="873"/>
                  </a:cubicBezTo>
                  <a:cubicBezTo>
                    <a:pt x="3781" y="874"/>
                    <a:pt x="3782" y="876"/>
                    <a:pt x="3782" y="879"/>
                  </a:cubicBezTo>
                  <a:cubicBezTo>
                    <a:pt x="3782" y="879"/>
                    <a:pt x="3782" y="880"/>
                    <a:pt x="3782" y="880"/>
                  </a:cubicBezTo>
                  <a:cubicBezTo>
                    <a:pt x="3784" y="881"/>
                    <a:pt x="3786" y="884"/>
                    <a:pt x="3786" y="887"/>
                  </a:cubicBezTo>
                  <a:cubicBezTo>
                    <a:pt x="3786" y="889"/>
                    <a:pt x="3786" y="889"/>
                    <a:pt x="3787" y="890"/>
                  </a:cubicBezTo>
                  <a:cubicBezTo>
                    <a:pt x="3788" y="891"/>
                    <a:pt x="3788" y="892"/>
                    <a:pt x="3789" y="893"/>
                  </a:cubicBezTo>
                  <a:cubicBezTo>
                    <a:pt x="3789" y="894"/>
                    <a:pt x="3789" y="894"/>
                    <a:pt x="3790" y="894"/>
                  </a:cubicBezTo>
                  <a:cubicBezTo>
                    <a:pt x="3792" y="897"/>
                    <a:pt x="3790" y="899"/>
                    <a:pt x="3789" y="902"/>
                  </a:cubicBezTo>
                  <a:cubicBezTo>
                    <a:pt x="3788" y="902"/>
                    <a:pt x="3788" y="902"/>
                    <a:pt x="3788" y="902"/>
                  </a:cubicBezTo>
                  <a:cubicBezTo>
                    <a:pt x="3787" y="903"/>
                    <a:pt x="3787" y="905"/>
                    <a:pt x="3785" y="906"/>
                  </a:cubicBezTo>
                  <a:cubicBezTo>
                    <a:pt x="3782" y="908"/>
                    <a:pt x="3782" y="908"/>
                    <a:pt x="3782" y="908"/>
                  </a:cubicBezTo>
                  <a:cubicBezTo>
                    <a:pt x="3780" y="905"/>
                    <a:pt x="3780" y="905"/>
                    <a:pt x="3780" y="905"/>
                  </a:cubicBezTo>
                  <a:cubicBezTo>
                    <a:pt x="3778" y="903"/>
                    <a:pt x="3777" y="901"/>
                    <a:pt x="3776" y="899"/>
                  </a:cubicBezTo>
                  <a:cubicBezTo>
                    <a:pt x="3776" y="898"/>
                    <a:pt x="3776" y="897"/>
                    <a:pt x="3775" y="896"/>
                  </a:cubicBezTo>
                  <a:cubicBezTo>
                    <a:pt x="3774" y="897"/>
                    <a:pt x="3772" y="897"/>
                    <a:pt x="3771" y="897"/>
                  </a:cubicBezTo>
                  <a:cubicBezTo>
                    <a:pt x="3768" y="897"/>
                    <a:pt x="3764" y="894"/>
                    <a:pt x="3762" y="892"/>
                  </a:cubicBezTo>
                  <a:cubicBezTo>
                    <a:pt x="3751" y="884"/>
                    <a:pt x="3746" y="878"/>
                    <a:pt x="3747" y="874"/>
                  </a:cubicBezTo>
                  <a:cubicBezTo>
                    <a:pt x="3747" y="873"/>
                    <a:pt x="3748" y="872"/>
                    <a:pt x="3748" y="871"/>
                  </a:cubicBezTo>
                  <a:cubicBezTo>
                    <a:pt x="3748" y="871"/>
                    <a:pt x="3748" y="870"/>
                    <a:pt x="3748" y="870"/>
                  </a:cubicBezTo>
                  <a:cubicBezTo>
                    <a:pt x="3745" y="870"/>
                    <a:pt x="3741" y="869"/>
                    <a:pt x="3739" y="866"/>
                  </a:cubicBezTo>
                  <a:cubicBezTo>
                    <a:pt x="3738" y="866"/>
                    <a:pt x="3737" y="867"/>
                    <a:pt x="3735" y="866"/>
                  </a:cubicBezTo>
                  <a:cubicBezTo>
                    <a:pt x="3734" y="866"/>
                    <a:pt x="3732" y="866"/>
                    <a:pt x="3731" y="865"/>
                  </a:cubicBezTo>
                  <a:cubicBezTo>
                    <a:pt x="3730" y="866"/>
                    <a:pt x="3729" y="869"/>
                    <a:pt x="3729" y="873"/>
                  </a:cubicBezTo>
                  <a:cubicBezTo>
                    <a:pt x="3729" y="876"/>
                    <a:pt x="3729" y="876"/>
                    <a:pt x="3729" y="876"/>
                  </a:cubicBezTo>
                  <a:cubicBezTo>
                    <a:pt x="3730" y="886"/>
                    <a:pt x="3730" y="899"/>
                    <a:pt x="3730" y="904"/>
                  </a:cubicBezTo>
                  <a:cubicBezTo>
                    <a:pt x="3729" y="917"/>
                    <a:pt x="3727" y="918"/>
                    <a:pt x="3724" y="919"/>
                  </a:cubicBezTo>
                  <a:cubicBezTo>
                    <a:pt x="3724" y="919"/>
                    <a:pt x="3723" y="919"/>
                    <a:pt x="3722" y="919"/>
                  </a:cubicBezTo>
                  <a:cubicBezTo>
                    <a:pt x="3722" y="920"/>
                    <a:pt x="3722" y="920"/>
                    <a:pt x="3721" y="921"/>
                  </a:cubicBezTo>
                  <a:cubicBezTo>
                    <a:pt x="3719" y="925"/>
                    <a:pt x="3716" y="926"/>
                    <a:pt x="3714" y="926"/>
                  </a:cubicBezTo>
                  <a:cubicBezTo>
                    <a:pt x="3714" y="926"/>
                    <a:pt x="3714" y="926"/>
                    <a:pt x="3714" y="926"/>
                  </a:cubicBezTo>
                  <a:cubicBezTo>
                    <a:pt x="3713" y="926"/>
                    <a:pt x="3711" y="926"/>
                    <a:pt x="3709" y="922"/>
                  </a:cubicBezTo>
                  <a:cubicBezTo>
                    <a:pt x="3709" y="922"/>
                    <a:pt x="3708" y="922"/>
                    <a:pt x="3708" y="922"/>
                  </a:cubicBezTo>
                  <a:cubicBezTo>
                    <a:pt x="3707" y="922"/>
                    <a:pt x="3705" y="922"/>
                    <a:pt x="3704" y="924"/>
                  </a:cubicBezTo>
                  <a:cubicBezTo>
                    <a:pt x="3699" y="929"/>
                    <a:pt x="3699" y="929"/>
                    <a:pt x="3699" y="932"/>
                  </a:cubicBezTo>
                  <a:cubicBezTo>
                    <a:pt x="3699" y="937"/>
                    <a:pt x="3699" y="941"/>
                    <a:pt x="3697" y="945"/>
                  </a:cubicBezTo>
                  <a:cubicBezTo>
                    <a:pt x="3697" y="946"/>
                    <a:pt x="3695" y="948"/>
                    <a:pt x="3693" y="950"/>
                  </a:cubicBezTo>
                  <a:cubicBezTo>
                    <a:pt x="3692" y="952"/>
                    <a:pt x="3689" y="955"/>
                    <a:pt x="3689" y="956"/>
                  </a:cubicBezTo>
                  <a:cubicBezTo>
                    <a:pt x="3688" y="959"/>
                    <a:pt x="3685" y="964"/>
                    <a:pt x="3682" y="965"/>
                  </a:cubicBezTo>
                  <a:cubicBezTo>
                    <a:pt x="3680" y="966"/>
                    <a:pt x="3678" y="966"/>
                    <a:pt x="3676" y="965"/>
                  </a:cubicBezTo>
                  <a:cubicBezTo>
                    <a:pt x="3674" y="965"/>
                    <a:pt x="3667" y="966"/>
                    <a:pt x="3665" y="968"/>
                  </a:cubicBezTo>
                  <a:cubicBezTo>
                    <a:pt x="3661" y="972"/>
                    <a:pt x="3657" y="973"/>
                    <a:pt x="3653" y="973"/>
                  </a:cubicBezTo>
                  <a:cubicBezTo>
                    <a:pt x="3652" y="973"/>
                    <a:pt x="3651" y="973"/>
                    <a:pt x="3649" y="973"/>
                  </a:cubicBezTo>
                  <a:cubicBezTo>
                    <a:pt x="3647" y="973"/>
                    <a:pt x="3645" y="973"/>
                    <a:pt x="3643" y="973"/>
                  </a:cubicBezTo>
                  <a:cubicBezTo>
                    <a:pt x="3642" y="974"/>
                    <a:pt x="3642" y="974"/>
                    <a:pt x="3642" y="974"/>
                  </a:cubicBezTo>
                  <a:cubicBezTo>
                    <a:pt x="3641" y="973"/>
                    <a:pt x="3641" y="973"/>
                    <a:pt x="3641" y="973"/>
                  </a:cubicBezTo>
                  <a:cubicBezTo>
                    <a:pt x="3639" y="973"/>
                    <a:pt x="3634" y="973"/>
                    <a:pt x="3626" y="974"/>
                  </a:cubicBezTo>
                  <a:cubicBezTo>
                    <a:pt x="3626" y="974"/>
                    <a:pt x="3626" y="975"/>
                    <a:pt x="3625" y="975"/>
                  </a:cubicBezTo>
                  <a:cubicBezTo>
                    <a:pt x="3626" y="975"/>
                    <a:pt x="3626" y="976"/>
                    <a:pt x="3626" y="976"/>
                  </a:cubicBezTo>
                  <a:cubicBezTo>
                    <a:pt x="3629" y="976"/>
                    <a:pt x="3630" y="978"/>
                    <a:pt x="3634" y="983"/>
                  </a:cubicBezTo>
                  <a:cubicBezTo>
                    <a:pt x="3635" y="985"/>
                    <a:pt x="3636" y="987"/>
                    <a:pt x="3637" y="989"/>
                  </a:cubicBezTo>
                  <a:cubicBezTo>
                    <a:pt x="3638" y="991"/>
                    <a:pt x="3639" y="993"/>
                    <a:pt x="3640" y="993"/>
                  </a:cubicBezTo>
                  <a:cubicBezTo>
                    <a:pt x="3641" y="994"/>
                    <a:pt x="3643" y="995"/>
                    <a:pt x="3645" y="996"/>
                  </a:cubicBezTo>
                  <a:cubicBezTo>
                    <a:pt x="3648" y="998"/>
                    <a:pt x="3649" y="999"/>
                    <a:pt x="3650" y="1000"/>
                  </a:cubicBezTo>
                  <a:cubicBezTo>
                    <a:pt x="3652" y="1002"/>
                    <a:pt x="3653" y="1009"/>
                    <a:pt x="3652" y="1014"/>
                  </a:cubicBezTo>
                  <a:cubicBezTo>
                    <a:pt x="3652" y="1015"/>
                    <a:pt x="3651" y="1016"/>
                    <a:pt x="3651" y="1017"/>
                  </a:cubicBezTo>
                  <a:cubicBezTo>
                    <a:pt x="3651" y="1018"/>
                    <a:pt x="3651" y="1019"/>
                    <a:pt x="3650" y="1022"/>
                  </a:cubicBezTo>
                  <a:cubicBezTo>
                    <a:pt x="3649" y="1024"/>
                    <a:pt x="3648" y="1025"/>
                    <a:pt x="3648" y="1026"/>
                  </a:cubicBezTo>
                  <a:cubicBezTo>
                    <a:pt x="3647" y="1027"/>
                    <a:pt x="3647" y="1027"/>
                    <a:pt x="3646" y="1029"/>
                  </a:cubicBezTo>
                  <a:cubicBezTo>
                    <a:pt x="3645" y="1030"/>
                    <a:pt x="3644" y="1033"/>
                    <a:pt x="3641" y="1034"/>
                  </a:cubicBezTo>
                  <a:cubicBezTo>
                    <a:pt x="3638" y="1034"/>
                    <a:pt x="3637" y="1032"/>
                    <a:pt x="3635" y="1031"/>
                  </a:cubicBezTo>
                  <a:cubicBezTo>
                    <a:pt x="3635" y="1030"/>
                    <a:pt x="3635" y="1030"/>
                    <a:pt x="3634" y="1029"/>
                  </a:cubicBezTo>
                  <a:cubicBezTo>
                    <a:pt x="3633" y="1027"/>
                    <a:pt x="3629" y="1027"/>
                    <a:pt x="3628" y="1028"/>
                  </a:cubicBezTo>
                  <a:cubicBezTo>
                    <a:pt x="3628" y="1028"/>
                    <a:pt x="3628" y="1028"/>
                    <a:pt x="3628" y="1028"/>
                  </a:cubicBezTo>
                  <a:cubicBezTo>
                    <a:pt x="3628" y="1028"/>
                    <a:pt x="3627" y="1028"/>
                    <a:pt x="3626" y="1029"/>
                  </a:cubicBezTo>
                  <a:cubicBezTo>
                    <a:pt x="3625" y="1030"/>
                    <a:pt x="3625" y="1030"/>
                    <a:pt x="3625" y="1030"/>
                  </a:cubicBezTo>
                  <a:cubicBezTo>
                    <a:pt x="3622" y="1033"/>
                    <a:pt x="3619" y="1033"/>
                    <a:pt x="3617" y="1032"/>
                  </a:cubicBezTo>
                  <a:cubicBezTo>
                    <a:pt x="3615" y="1032"/>
                    <a:pt x="3614" y="1032"/>
                    <a:pt x="3613" y="1032"/>
                  </a:cubicBezTo>
                  <a:cubicBezTo>
                    <a:pt x="3607" y="1034"/>
                    <a:pt x="3603" y="1032"/>
                    <a:pt x="3601" y="1031"/>
                  </a:cubicBezTo>
                  <a:cubicBezTo>
                    <a:pt x="3601" y="1030"/>
                    <a:pt x="3601" y="1030"/>
                    <a:pt x="3600" y="1030"/>
                  </a:cubicBezTo>
                  <a:cubicBezTo>
                    <a:pt x="3600" y="1030"/>
                    <a:pt x="3598" y="1030"/>
                    <a:pt x="3596" y="1031"/>
                  </a:cubicBezTo>
                  <a:cubicBezTo>
                    <a:pt x="3596" y="1031"/>
                    <a:pt x="3594" y="1031"/>
                    <a:pt x="3593" y="1032"/>
                  </a:cubicBezTo>
                  <a:cubicBezTo>
                    <a:pt x="3588" y="1033"/>
                    <a:pt x="3584" y="1033"/>
                    <a:pt x="3581" y="1032"/>
                  </a:cubicBezTo>
                  <a:cubicBezTo>
                    <a:pt x="3580" y="1031"/>
                    <a:pt x="3580" y="1030"/>
                    <a:pt x="3579" y="1029"/>
                  </a:cubicBezTo>
                  <a:cubicBezTo>
                    <a:pt x="3579" y="1029"/>
                    <a:pt x="3578" y="1029"/>
                    <a:pt x="3577" y="1029"/>
                  </a:cubicBezTo>
                  <a:cubicBezTo>
                    <a:pt x="3576" y="1029"/>
                    <a:pt x="3573" y="1029"/>
                    <a:pt x="3571" y="1027"/>
                  </a:cubicBezTo>
                  <a:cubicBezTo>
                    <a:pt x="3569" y="1025"/>
                    <a:pt x="3570" y="1023"/>
                    <a:pt x="3570" y="1021"/>
                  </a:cubicBezTo>
                  <a:cubicBezTo>
                    <a:pt x="3570" y="1021"/>
                    <a:pt x="3570" y="1021"/>
                    <a:pt x="3569" y="1021"/>
                  </a:cubicBezTo>
                  <a:cubicBezTo>
                    <a:pt x="3567" y="1020"/>
                    <a:pt x="3563" y="1017"/>
                    <a:pt x="3564" y="1013"/>
                  </a:cubicBezTo>
                  <a:cubicBezTo>
                    <a:pt x="3563" y="1013"/>
                    <a:pt x="3562" y="1012"/>
                    <a:pt x="3560" y="1011"/>
                  </a:cubicBezTo>
                  <a:cubicBezTo>
                    <a:pt x="3560" y="1011"/>
                    <a:pt x="3559" y="1011"/>
                    <a:pt x="3558" y="1011"/>
                  </a:cubicBezTo>
                  <a:cubicBezTo>
                    <a:pt x="3558" y="1010"/>
                    <a:pt x="3558" y="1010"/>
                    <a:pt x="3558" y="1010"/>
                  </a:cubicBezTo>
                  <a:cubicBezTo>
                    <a:pt x="3556" y="1014"/>
                    <a:pt x="3554" y="1016"/>
                    <a:pt x="3551" y="1016"/>
                  </a:cubicBezTo>
                  <a:cubicBezTo>
                    <a:pt x="3550" y="1016"/>
                    <a:pt x="3549" y="1016"/>
                    <a:pt x="3548" y="1016"/>
                  </a:cubicBezTo>
                  <a:cubicBezTo>
                    <a:pt x="3548" y="1016"/>
                    <a:pt x="3548" y="1016"/>
                    <a:pt x="3548" y="1016"/>
                  </a:cubicBezTo>
                  <a:cubicBezTo>
                    <a:pt x="3547" y="1019"/>
                    <a:pt x="3545" y="1020"/>
                    <a:pt x="3544" y="1021"/>
                  </a:cubicBezTo>
                  <a:cubicBezTo>
                    <a:pt x="3543" y="1022"/>
                    <a:pt x="3542" y="1022"/>
                    <a:pt x="3542" y="1023"/>
                  </a:cubicBezTo>
                  <a:cubicBezTo>
                    <a:pt x="3541" y="1025"/>
                    <a:pt x="3541" y="1026"/>
                    <a:pt x="3542" y="1029"/>
                  </a:cubicBezTo>
                  <a:cubicBezTo>
                    <a:pt x="3543" y="1033"/>
                    <a:pt x="3543" y="1036"/>
                    <a:pt x="3542" y="1038"/>
                  </a:cubicBezTo>
                  <a:cubicBezTo>
                    <a:pt x="3542" y="1039"/>
                    <a:pt x="3542" y="1040"/>
                    <a:pt x="3542" y="1040"/>
                  </a:cubicBezTo>
                  <a:cubicBezTo>
                    <a:pt x="3542" y="1041"/>
                    <a:pt x="3542" y="1042"/>
                    <a:pt x="3542" y="1042"/>
                  </a:cubicBezTo>
                  <a:cubicBezTo>
                    <a:pt x="3542" y="1042"/>
                    <a:pt x="3542" y="1042"/>
                    <a:pt x="3542" y="1043"/>
                  </a:cubicBezTo>
                  <a:cubicBezTo>
                    <a:pt x="3542" y="1043"/>
                    <a:pt x="3543" y="1044"/>
                    <a:pt x="3543" y="1044"/>
                  </a:cubicBezTo>
                  <a:cubicBezTo>
                    <a:pt x="3544" y="1046"/>
                    <a:pt x="3546" y="1047"/>
                    <a:pt x="3546" y="1049"/>
                  </a:cubicBezTo>
                  <a:cubicBezTo>
                    <a:pt x="3545" y="1050"/>
                    <a:pt x="3545" y="1052"/>
                    <a:pt x="3543" y="1053"/>
                  </a:cubicBezTo>
                  <a:cubicBezTo>
                    <a:pt x="3542" y="1054"/>
                    <a:pt x="3539" y="1055"/>
                    <a:pt x="3536" y="1053"/>
                  </a:cubicBezTo>
                  <a:cubicBezTo>
                    <a:pt x="3536" y="1054"/>
                    <a:pt x="3536" y="1055"/>
                    <a:pt x="3535" y="1055"/>
                  </a:cubicBezTo>
                  <a:cubicBezTo>
                    <a:pt x="3534" y="1057"/>
                    <a:pt x="3534" y="1058"/>
                    <a:pt x="3534" y="1059"/>
                  </a:cubicBezTo>
                  <a:cubicBezTo>
                    <a:pt x="3533" y="1060"/>
                    <a:pt x="3533" y="1060"/>
                    <a:pt x="3533" y="1061"/>
                  </a:cubicBezTo>
                  <a:cubicBezTo>
                    <a:pt x="3533" y="1064"/>
                    <a:pt x="3532" y="1066"/>
                    <a:pt x="3531" y="1067"/>
                  </a:cubicBezTo>
                  <a:cubicBezTo>
                    <a:pt x="3531" y="1067"/>
                    <a:pt x="3530" y="1068"/>
                    <a:pt x="3530" y="1069"/>
                  </a:cubicBezTo>
                  <a:cubicBezTo>
                    <a:pt x="3529" y="1070"/>
                    <a:pt x="3527" y="1073"/>
                    <a:pt x="3525" y="1075"/>
                  </a:cubicBezTo>
                  <a:cubicBezTo>
                    <a:pt x="3524" y="1077"/>
                    <a:pt x="3522" y="1078"/>
                    <a:pt x="3522" y="1079"/>
                  </a:cubicBezTo>
                  <a:cubicBezTo>
                    <a:pt x="3522" y="1079"/>
                    <a:pt x="3522" y="1080"/>
                    <a:pt x="3522" y="1080"/>
                  </a:cubicBezTo>
                  <a:cubicBezTo>
                    <a:pt x="3522" y="1081"/>
                    <a:pt x="3521" y="1082"/>
                    <a:pt x="3520" y="1083"/>
                  </a:cubicBezTo>
                  <a:cubicBezTo>
                    <a:pt x="3519" y="1085"/>
                    <a:pt x="3519" y="1086"/>
                    <a:pt x="3518" y="1087"/>
                  </a:cubicBezTo>
                  <a:cubicBezTo>
                    <a:pt x="3518" y="1087"/>
                    <a:pt x="3518" y="1087"/>
                    <a:pt x="3517" y="1088"/>
                  </a:cubicBezTo>
                  <a:cubicBezTo>
                    <a:pt x="3517" y="1088"/>
                    <a:pt x="3517" y="1089"/>
                    <a:pt x="3517" y="1089"/>
                  </a:cubicBezTo>
                  <a:cubicBezTo>
                    <a:pt x="3517" y="1089"/>
                    <a:pt x="3516" y="1090"/>
                    <a:pt x="3516" y="1091"/>
                  </a:cubicBezTo>
                  <a:cubicBezTo>
                    <a:pt x="3516" y="1091"/>
                    <a:pt x="3516" y="1092"/>
                    <a:pt x="3516" y="1092"/>
                  </a:cubicBezTo>
                  <a:cubicBezTo>
                    <a:pt x="3515" y="1098"/>
                    <a:pt x="3513" y="1100"/>
                    <a:pt x="3506" y="1100"/>
                  </a:cubicBezTo>
                  <a:cubicBezTo>
                    <a:pt x="3502" y="1100"/>
                    <a:pt x="3500" y="1102"/>
                    <a:pt x="3498" y="1103"/>
                  </a:cubicBezTo>
                  <a:cubicBezTo>
                    <a:pt x="3498" y="1104"/>
                    <a:pt x="3497" y="1104"/>
                    <a:pt x="3496" y="1105"/>
                  </a:cubicBezTo>
                  <a:cubicBezTo>
                    <a:pt x="3496" y="1105"/>
                    <a:pt x="3494" y="1108"/>
                    <a:pt x="3494" y="1109"/>
                  </a:cubicBezTo>
                  <a:cubicBezTo>
                    <a:pt x="3494" y="1111"/>
                    <a:pt x="3494" y="1114"/>
                    <a:pt x="3492" y="1116"/>
                  </a:cubicBezTo>
                  <a:cubicBezTo>
                    <a:pt x="3491" y="1117"/>
                    <a:pt x="3489" y="1117"/>
                    <a:pt x="3487" y="1117"/>
                  </a:cubicBezTo>
                  <a:cubicBezTo>
                    <a:pt x="3486" y="1117"/>
                    <a:pt x="3486" y="1117"/>
                    <a:pt x="3486" y="1117"/>
                  </a:cubicBezTo>
                  <a:cubicBezTo>
                    <a:pt x="3486" y="1117"/>
                    <a:pt x="3486" y="1117"/>
                    <a:pt x="3485" y="1117"/>
                  </a:cubicBezTo>
                  <a:cubicBezTo>
                    <a:pt x="3484" y="1120"/>
                    <a:pt x="3482" y="1121"/>
                    <a:pt x="3480" y="1122"/>
                  </a:cubicBezTo>
                  <a:cubicBezTo>
                    <a:pt x="3480" y="1122"/>
                    <a:pt x="3480" y="1122"/>
                    <a:pt x="3480" y="1123"/>
                  </a:cubicBezTo>
                  <a:cubicBezTo>
                    <a:pt x="3480" y="1124"/>
                    <a:pt x="3481" y="1127"/>
                    <a:pt x="3479" y="1129"/>
                  </a:cubicBezTo>
                  <a:cubicBezTo>
                    <a:pt x="3476" y="1131"/>
                    <a:pt x="3473" y="1129"/>
                    <a:pt x="3471" y="1128"/>
                  </a:cubicBezTo>
                  <a:cubicBezTo>
                    <a:pt x="3470" y="1128"/>
                    <a:pt x="3469" y="1127"/>
                    <a:pt x="3469" y="1127"/>
                  </a:cubicBezTo>
                  <a:cubicBezTo>
                    <a:pt x="3468" y="1128"/>
                    <a:pt x="3468" y="1128"/>
                    <a:pt x="3468" y="1128"/>
                  </a:cubicBezTo>
                  <a:cubicBezTo>
                    <a:pt x="3468" y="1129"/>
                    <a:pt x="3467" y="1130"/>
                    <a:pt x="3467" y="1130"/>
                  </a:cubicBezTo>
                  <a:cubicBezTo>
                    <a:pt x="3466" y="1132"/>
                    <a:pt x="3466" y="1132"/>
                    <a:pt x="3466" y="1132"/>
                  </a:cubicBezTo>
                  <a:cubicBezTo>
                    <a:pt x="3464" y="1135"/>
                    <a:pt x="3463" y="1136"/>
                    <a:pt x="3458" y="1137"/>
                  </a:cubicBezTo>
                  <a:cubicBezTo>
                    <a:pt x="3457" y="1138"/>
                    <a:pt x="3456" y="1138"/>
                    <a:pt x="3456" y="1138"/>
                  </a:cubicBezTo>
                  <a:cubicBezTo>
                    <a:pt x="3456" y="1138"/>
                    <a:pt x="3456" y="1139"/>
                    <a:pt x="3456" y="1139"/>
                  </a:cubicBezTo>
                  <a:cubicBezTo>
                    <a:pt x="3457" y="1144"/>
                    <a:pt x="3452" y="1147"/>
                    <a:pt x="3448" y="1148"/>
                  </a:cubicBezTo>
                  <a:cubicBezTo>
                    <a:pt x="3447" y="1149"/>
                    <a:pt x="3446" y="1150"/>
                    <a:pt x="3445" y="1151"/>
                  </a:cubicBezTo>
                  <a:cubicBezTo>
                    <a:pt x="3444" y="1152"/>
                    <a:pt x="3444" y="1152"/>
                    <a:pt x="3444" y="1152"/>
                  </a:cubicBezTo>
                  <a:cubicBezTo>
                    <a:pt x="3443" y="1153"/>
                    <a:pt x="3442" y="1154"/>
                    <a:pt x="3440" y="1156"/>
                  </a:cubicBezTo>
                  <a:cubicBezTo>
                    <a:pt x="3437" y="1161"/>
                    <a:pt x="3431" y="1167"/>
                    <a:pt x="3428" y="1170"/>
                  </a:cubicBezTo>
                  <a:cubicBezTo>
                    <a:pt x="3426" y="1172"/>
                    <a:pt x="3425" y="1176"/>
                    <a:pt x="3423" y="1179"/>
                  </a:cubicBezTo>
                  <a:cubicBezTo>
                    <a:pt x="3423" y="1180"/>
                    <a:pt x="3422" y="1181"/>
                    <a:pt x="3422" y="1181"/>
                  </a:cubicBezTo>
                  <a:cubicBezTo>
                    <a:pt x="3421" y="1183"/>
                    <a:pt x="3421" y="1183"/>
                    <a:pt x="3420" y="1184"/>
                  </a:cubicBezTo>
                  <a:cubicBezTo>
                    <a:pt x="3420" y="1185"/>
                    <a:pt x="3419" y="1186"/>
                    <a:pt x="3419" y="1187"/>
                  </a:cubicBezTo>
                  <a:cubicBezTo>
                    <a:pt x="3419" y="1188"/>
                    <a:pt x="3419" y="1189"/>
                    <a:pt x="3419" y="1189"/>
                  </a:cubicBezTo>
                  <a:cubicBezTo>
                    <a:pt x="3419" y="1190"/>
                    <a:pt x="3419" y="1191"/>
                    <a:pt x="3418" y="1193"/>
                  </a:cubicBezTo>
                  <a:close/>
                  <a:moveTo>
                    <a:pt x="1817" y="996"/>
                  </a:moveTo>
                  <a:cubicBezTo>
                    <a:pt x="1817" y="996"/>
                    <a:pt x="1817" y="996"/>
                    <a:pt x="1817" y="996"/>
                  </a:cubicBezTo>
                  <a:cubicBezTo>
                    <a:pt x="1817" y="996"/>
                    <a:pt x="1817" y="996"/>
                    <a:pt x="1817" y="996"/>
                  </a:cubicBezTo>
                  <a:close/>
                  <a:moveTo>
                    <a:pt x="3641" y="973"/>
                  </a:moveTo>
                  <a:cubicBezTo>
                    <a:pt x="3641" y="973"/>
                    <a:pt x="3641" y="973"/>
                    <a:pt x="3641" y="973"/>
                  </a:cubicBezTo>
                  <a:cubicBezTo>
                    <a:pt x="3641" y="973"/>
                    <a:pt x="3641" y="973"/>
                    <a:pt x="3641" y="973"/>
                  </a:cubicBezTo>
                  <a:close/>
                  <a:moveTo>
                    <a:pt x="3725" y="912"/>
                  </a:moveTo>
                  <a:cubicBezTo>
                    <a:pt x="3725" y="912"/>
                    <a:pt x="3725" y="912"/>
                    <a:pt x="3725" y="912"/>
                  </a:cubicBezTo>
                  <a:cubicBezTo>
                    <a:pt x="3725" y="912"/>
                    <a:pt x="3725" y="912"/>
                    <a:pt x="3725" y="912"/>
                  </a:cubicBezTo>
                  <a:close/>
                  <a:moveTo>
                    <a:pt x="210" y="847"/>
                  </a:moveTo>
                  <a:cubicBezTo>
                    <a:pt x="210" y="847"/>
                    <a:pt x="210" y="847"/>
                    <a:pt x="210" y="847"/>
                  </a:cubicBezTo>
                  <a:cubicBezTo>
                    <a:pt x="210" y="847"/>
                    <a:pt x="210" y="847"/>
                    <a:pt x="210" y="847"/>
                  </a:cubicBezTo>
                  <a:close/>
                  <a:moveTo>
                    <a:pt x="3808" y="819"/>
                  </a:moveTo>
                  <a:cubicBezTo>
                    <a:pt x="3808" y="819"/>
                    <a:pt x="3808" y="819"/>
                    <a:pt x="3808" y="819"/>
                  </a:cubicBezTo>
                  <a:cubicBezTo>
                    <a:pt x="3808" y="819"/>
                    <a:pt x="3808" y="819"/>
                    <a:pt x="3808" y="819"/>
                  </a:cubicBezTo>
                  <a:close/>
                  <a:moveTo>
                    <a:pt x="540" y="746"/>
                  </a:moveTo>
                  <a:cubicBezTo>
                    <a:pt x="540" y="746"/>
                    <a:pt x="540" y="746"/>
                    <a:pt x="540" y="746"/>
                  </a:cubicBezTo>
                  <a:cubicBezTo>
                    <a:pt x="540" y="746"/>
                    <a:pt x="540" y="746"/>
                    <a:pt x="540" y="746"/>
                  </a:cubicBezTo>
                  <a:close/>
                  <a:moveTo>
                    <a:pt x="3792" y="744"/>
                  </a:moveTo>
                  <a:cubicBezTo>
                    <a:pt x="3793" y="745"/>
                    <a:pt x="3794" y="746"/>
                    <a:pt x="3796" y="746"/>
                  </a:cubicBezTo>
                  <a:cubicBezTo>
                    <a:pt x="3796" y="746"/>
                    <a:pt x="3796" y="746"/>
                    <a:pt x="3796" y="746"/>
                  </a:cubicBezTo>
                  <a:cubicBezTo>
                    <a:pt x="3796" y="744"/>
                    <a:pt x="3796" y="744"/>
                    <a:pt x="3796" y="744"/>
                  </a:cubicBezTo>
                  <a:lnTo>
                    <a:pt x="3792" y="744"/>
                  </a:lnTo>
                  <a:close/>
                  <a:moveTo>
                    <a:pt x="3013" y="570"/>
                  </a:moveTo>
                  <a:cubicBezTo>
                    <a:pt x="3013" y="570"/>
                    <a:pt x="3013" y="570"/>
                    <a:pt x="3013" y="570"/>
                  </a:cubicBezTo>
                  <a:close/>
                  <a:moveTo>
                    <a:pt x="3895" y="561"/>
                  </a:moveTo>
                  <a:cubicBezTo>
                    <a:pt x="3895" y="561"/>
                    <a:pt x="3895" y="561"/>
                    <a:pt x="3895" y="561"/>
                  </a:cubicBezTo>
                  <a:cubicBezTo>
                    <a:pt x="3895" y="561"/>
                    <a:pt x="3895" y="561"/>
                    <a:pt x="3895" y="561"/>
                  </a:cubicBezTo>
                  <a:close/>
                  <a:moveTo>
                    <a:pt x="3897" y="560"/>
                  </a:moveTo>
                  <a:cubicBezTo>
                    <a:pt x="3897" y="560"/>
                    <a:pt x="3897" y="560"/>
                    <a:pt x="3897" y="560"/>
                  </a:cubicBezTo>
                  <a:cubicBezTo>
                    <a:pt x="3897" y="560"/>
                    <a:pt x="3897" y="560"/>
                    <a:pt x="3897" y="560"/>
                  </a:cubicBezTo>
                  <a:cubicBezTo>
                    <a:pt x="3897" y="560"/>
                    <a:pt x="3897" y="560"/>
                    <a:pt x="3897" y="560"/>
                  </a:cubicBezTo>
                  <a:close/>
                  <a:moveTo>
                    <a:pt x="743" y="556"/>
                  </a:moveTo>
                  <a:cubicBezTo>
                    <a:pt x="743" y="556"/>
                    <a:pt x="743" y="556"/>
                    <a:pt x="743" y="556"/>
                  </a:cubicBezTo>
                  <a:cubicBezTo>
                    <a:pt x="743" y="556"/>
                    <a:pt x="743" y="556"/>
                    <a:pt x="743" y="556"/>
                  </a:cubicBezTo>
                  <a:close/>
                  <a:moveTo>
                    <a:pt x="3895" y="554"/>
                  </a:moveTo>
                  <a:cubicBezTo>
                    <a:pt x="3895" y="554"/>
                    <a:pt x="3895" y="554"/>
                    <a:pt x="3895" y="554"/>
                  </a:cubicBezTo>
                  <a:cubicBezTo>
                    <a:pt x="3895" y="554"/>
                    <a:pt x="3895" y="554"/>
                    <a:pt x="3895" y="554"/>
                  </a:cubicBezTo>
                  <a:close/>
                  <a:moveTo>
                    <a:pt x="743" y="549"/>
                  </a:moveTo>
                  <a:cubicBezTo>
                    <a:pt x="743" y="549"/>
                    <a:pt x="743" y="549"/>
                    <a:pt x="743" y="549"/>
                  </a:cubicBezTo>
                  <a:cubicBezTo>
                    <a:pt x="743" y="549"/>
                    <a:pt x="743" y="549"/>
                    <a:pt x="743" y="549"/>
                  </a:cubicBezTo>
                  <a:close/>
                  <a:moveTo>
                    <a:pt x="2787" y="534"/>
                  </a:moveTo>
                  <a:cubicBezTo>
                    <a:pt x="2787" y="534"/>
                    <a:pt x="2787" y="534"/>
                    <a:pt x="2787" y="534"/>
                  </a:cubicBezTo>
                  <a:close/>
                  <a:moveTo>
                    <a:pt x="2788" y="513"/>
                  </a:moveTo>
                  <a:cubicBezTo>
                    <a:pt x="2788" y="513"/>
                    <a:pt x="2788" y="513"/>
                    <a:pt x="2788" y="513"/>
                  </a:cubicBezTo>
                  <a:cubicBezTo>
                    <a:pt x="2788" y="513"/>
                    <a:pt x="2788" y="513"/>
                    <a:pt x="2788" y="513"/>
                  </a:cubicBezTo>
                  <a:close/>
                  <a:moveTo>
                    <a:pt x="1232" y="428"/>
                  </a:moveTo>
                  <a:cubicBezTo>
                    <a:pt x="1232" y="428"/>
                    <a:pt x="1232" y="428"/>
                    <a:pt x="1232" y="428"/>
                  </a:cubicBezTo>
                  <a:cubicBezTo>
                    <a:pt x="1232" y="428"/>
                    <a:pt x="1232" y="428"/>
                    <a:pt x="1232" y="428"/>
                  </a:cubicBezTo>
                  <a:close/>
                  <a:moveTo>
                    <a:pt x="3696" y="425"/>
                  </a:moveTo>
                  <a:cubicBezTo>
                    <a:pt x="3696" y="425"/>
                    <a:pt x="3696" y="425"/>
                    <a:pt x="3696" y="425"/>
                  </a:cubicBezTo>
                  <a:cubicBezTo>
                    <a:pt x="3696" y="425"/>
                    <a:pt x="3696" y="425"/>
                    <a:pt x="3696" y="425"/>
                  </a:cubicBezTo>
                  <a:close/>
                  <a:moveTo>
                    <a:pt x="3773" y="424"/>
                  </a:moveTo>
                  <a:cubicBezTo>
                    <a:pt x="3773" y="424"/>
                    <a:pt x="3773" y="424"/>
                    <a:pt x="3773" y="424"/>
                  </a:cubicBezTo>
                  <a:cubicBezTo>
                    <a:pt x="3773" y="424"/>
                    <a:pt x="3773" y="424"/>
                    <a:pt x="3773" y="424"/>
                  </a:cubicBezTo>
                  <a:close/>
                  <a:moveTo>
                    <a:pt x="1225" y="423"/>
                  </a:moveTo>
                  <a:cubicBezTo>
                    <a:pt x="1225" y="423"/>
                    <a:pt x="1225" y="423"/>
                    <a:pt x="1225" y="423"/>
                  </a:cubicBezTo>
                  <a:cubicBezTo>
                    <a:pt x="1225" y="423"/>
                    <a:pt x="1225" y="423"/>
                    <a:pt x="1225" y="423"/>
                  </a:cubicBezTo>
                  <a:close/>
                  <a:moveTo>
                    <a:pt x="3780" y="416"/>
                  </a:moveTo>
                  <a:cubicBezTo>
                    <a:pt x="3780" y="416"/>
                    <a:pt x="3780" y="416"/>
                    <a:pt x="3780" y="416"/>
                  </a:cubicBezTo>
                  <a:close/>
                  <a:moveTo>
                    <a:pt x="1193" y="413"/>
                  </a:moveTo>
                  <a:cubicBezTo>
                    <a:pt x="1193" y="413"/>
                    <a:pt x="1193" y="413"/>
                    <a:pt x="1193" y="413"/>
                  </a:cubicBezTo>
                  <a:close/>
                  <a:moveTo>
                    <a:pt x="1168" y="373"/>
                  </a:moveTo>
                  <a:cubicBezTo>
                    <a:pt x="1168" y="373"/>
                    <a:pt x="1168" y="373"/>
                    <a:pt x="1168" y="373"/>
                  </a:cubicBezTo>
                  <a:close/>
                  <a:moveTo>
                    <a:pt x="3674" y="371"/>
                  </a:moveTo>
                  <a:cubicBezTo>
                    <a:pt x="3674" y="371"/>
                    <a:pt x="3674" y="371"/>
                    <a:pt x="3674" y="371"/>
                  </a:cubicBezTo>
                  <a:cubicBezTo>
                    <a:pt x="3674" y="371"/>
                    <a:pt x="3674" y="371"/>
                    <a:pt x="3674" y="371"/>
                  </a:cubicBezTo>
                  <a:close/>
                  <a:moveTo>
                    <a:pt x="3926" y="317"/>
                  </a:moveTo>
                  <a:cubicBezTo>
                    <a:pt x="3926" y="318"/>
                    <a:pt x="3926" y="318"/>
                    <a:pt x="3925" y="318"/>
                  </a:cubicBezTo>
                  <a:cubicBezTo>
                    <a:pt x="3924" y="318"/>
                    <a:pt x="3924" y="318"/>
                    <a:pt x="3923" y="320"/>
                  </a:cubicBezTo>
                  <a:cubicBezTo>
                    <a:pt x="3923" y="320"/>
                    <a:pt x="3923" y="321"/>
                    <a:pt x="3923" y="321"/>
                  </a:cubicBezTo>
                  <a:cubicBezTo>
                    <a:pt x="3924" y="320"/>
                    <a:pt x="3925" y="319"/>
                    <a:pt x="3926" y="318"/>
                  </a:cubicBezTo>
                  <a:cubicBezTo>
                    <a:pt x="3926" y="318"/>
                    <a:pt x="3926" y="318"/>
                    <a:pt x="3926" y="317"/>
                  </a:cubicBezTo>
                  <a:close/>
                  <a:moveTo>
                    <a:pt x="3494" y="305"/>
                  </a:moveTo>
                  <a:cubicBezTo>
                    <a:pt x="3494" y="305"/>
                    <a:pt x="3494" y="305"/>
                    <a:pt x="3494" y="305"/>
                  </a:cubicBezTo>
                  <a:close/>
                  <a:moveTo>
                    <a:pt x="1072" y="304"/>
                  </a:moveTo>
                  <a:cubicBezTo>
                    <a:pt x="1072" y="304"/>
                    <a:pt x="1072" y="304"/>
                    <a:pt x="1072" y="304"/>
                  </a:cubicBezTo>
                  <a:close/>
                  <a:moveTo>
                    <a:pt x="3407" y="167"/>
                  </a:moveTo>
                  <a:cubicBezTo>
                    <a:pt x="3407" y="167"/>
                    <a:pt x="3407" y="167"/>
                    <a:pt x="3407" y="167"/>
                  </a:cubicBezTo>
                  <a:cubicBezTo>
                    <a:pt x="3407" y="167"/>
                    <a:pt x="3407" y="167"/>
                    <a:pt x="3407" y="167"/>
                  </a:cubicBezTo>
                  <a:close/>
                  <a:moveTo>
                    <a:pt x="3398" y="149"/>
                  </a:moveTo>
                  <a:cubicBezTo>
                    <a:pt x="3398" y="149"/>
                    <a:pt x="3398" y="149"/>
                    <a:pt x="3398" y="149"/>
                  </a:cubicBezTo>
                  <a:cubicBezTo>
                    <a:pt x="3398" y="149"/>
                    <a:pt x="3398" y="149"/>
                    <a:pt x="3398" y="149"/>
                  </a:cubicBezTo>
                  <a:close/>
                  <a:moveTo>
                    <a:pt x="3016" y="105"/>
                  </a:moveTo>
                  <a:cubicBezTo>
                    <a:pt x="3016" y="105"/>
                    <a:pt x="3016" y="105"/>
                    <a:pt x="3016" y="105"/>
                  </a:cubicBezTo>
                  <a:cubicBezTo>
                    <a:pt x="3016" y="105"/>
                    <a:pt x="3016" y="105"/>
                    <a:pt x="3016" y="105"/>
                  </a:cubicBezTo>
                  <a:close/>
                  <a:moveTo>
                    <a:pt x="3342" y="63"/>
                  </a:moveTo>
                  <a:cubicBezTo>
                    <a:pt x="3342" y="63"/>
                    <a:pt x="3342" y="63"/>
                    <a:pt x="3342" y="63"/>
                  </a:cubicBezTo>
                  <a:close/>
                  <a:moveTo>
                    <a:pt x="54" y="1093"/>
                  </a:moveTo>
                  <a:cubicBezTo>
                    <a:pt x="52" y="1093"/>
                    <a:pt x="50" y="1092"/>
                    <a:pt x="49" y="1091"/>
                  </a:cubicBezTo>
                  <a:cubicBezTo>
                    <a:pt x="49" y="1091"/>
                    <a:pt x="48" y="1091"/>
                    <a:pt x="47" y="1092"/>
                  </a:cubicBezTo>
                  <a:cubicBezTo>
                    <a:pt x="42" y="1086"/>
                    <a:pt x="42" y="1086"/>
                    <a:pt x="42" y="1086"/>
                  </a:cubicBezTo>
                  <a:cubicBezTo>
                    <a:pt x="45" y="1083"/>
                    <a:pt x="50" y="1082"/>
                    <a:pt x="54" y="1085"/>
                  </a:cubicBezTo>
                  <a:cubicBezTo>
                    <a:pt x="55" y="1085"/>
                    <a:pt x="56" y="1084"/>
                    <a:pt x="57" y="1084"/>
                  </a:cubicBezTo>
                  <a:cubicBezTo>
                    <a:pt x="57" y="1082"/>
                    <a:pt x="58" y="1079"/>
                    <a:pt x="56" y="1078"/>
                  </a:cubicBezTo>
                  <a:cubicBezTo>
                    <a:pt x="51" y="1074"/>
                    <a:pt x="49" y="1069"/>
                    <a:pt x="50" y="1065"/>
                  </a:cubicBezTo>
                  <a:cubicBezTo>
                    <a:pt x="50" y="1064"/>
                    <a:pt x="49" y="1063"/>
                    <a:pt x="49" y="1062"/>
                  </a:cubicBezTo>
                  <a:cubicBezTo>
                    <a:pt x="47" y="1060"/>
                    <a:pt x="45" y="1057"/>
                    <a:pt x="47" y="1054"/>
                  </a:cubicBezTo>
                  <a:cubicBezTo>
                    <a:pt x="47" y="1053"/>
                    <a:pt x="49" y="1051"/>
                    <a:pt x="52" y="1051"/>
                  </a:cubicBezTo>
                  <a:cubicBezTo>
                    <a:pt x="53" y="1058"/>
                    <a:pt x="53" y="1058"/>
                    <a:pt x="53" y="1058"/>
                  </a:cubicBezTo>
                  <a:cubicBezTo>
                    <a:pt x="53" y="1058"/>
                    <a:pt x="54" y="1057"/>
                    <a:pt x="54" y="1056"/>
                  </a:cubicBezTo>
                  <a:cubicBezTo>
                    <a:pt x="54" y="1056"/>
                    <a:pt x="55" y="1057"/>
                    <a:pt x="55" y="1058"/>
                  </a:cubicBezTo>
                  <a:cubicBezTo>
                    <a:pt x="57" y="1060"/>
                    <a:pt x="58" y="1063"/>
                    <a:pt x="58" y="1065"/>
                  </a:cubicBezTo>
                  <a:cubicBezTo>
                    <a:pt x="57" y="1067"/>
                    <a:pt x="58" y="1070"/>
                    <a:pt x="61" y="1071"/>
                  </a:cubicBezTo>
                  <a:cubicBezTo>
                    <a:pt x="66" y="1075"/>
                    <a:pt x="66" y="1082"/>
                    <a:pt x="64" y="1087"/>
                  </a:cubicBezTo>
                  <a:cubicBezTo>
                    <a:pt x="63" y="1089"/>
                    <a:pt x="60" y="1092"/>
                    <a:pt x="56" y="1093"/>
                  </a:cubicBezTo>
                  <a:cubicBezTo>
                    <a:pt x="56" y="1093"/>
                    <a:pt x="55" y="1093"/>
                    <a:pt x="54" y="1093"/>
                  </a:cubicBezTo>
                  <a:close/>
                  <a:moveTo>
                    <a:pt x="50" y="1065"/>
                  </a:moveTo>
                  <a:cubicBezTo>
                    <a:pt x="50" y="1065"/>
                    <a:pt x="50" y="1065"/>
                    <a:pt x="50" y="1065"/>
                  </a:cubicBezTo>
                  <a:cubicBezTo>
                    <a:pt x="50" y="1065"/>
                    <a:pt x="50" y="1065"/>
                    <a:pt x="50" y="1065"/>
                  </a:cubicBezTo>
                  <a:close/>
                  <a:moveTo>
                    <a:pt x="50" y="1064"/>
                  </a:moveTo>
                  <a:cubicBezTo>
                    <a:pt x="50" y="1064"/>
                    <a:pt x="50" y="1064"/>
                    <a:pt x="50" y="1064"/>
                  </a:cubicBezTo>
                  <a:cubicBezTo>
                    <a:pt x="50" y="1064"/>
                    <a:pt x="50" y="1064"/>
                    <a:pt x="50" y="1064"/>
                  </a:cubicBezTo>
                  <a:close/>
                  <a:moveTo>
                    <a:pt x="59" y="1041"/>
                  </a:moveTo>
                  <a:cubicBezTo>
                    <a:pt x="58" y="1035"/>
                    <a:pt x="59" y="1031"/>
                    <a:pt x="60" y="1029"/>
                  </a:cubicBezTo>
                  <a:cubicBezTo>
                    <a:pt x="60" y="1028"/>
                    <a:pt x="60" y="1028"/>
                    <a:pt x="60" y="1028"/>
                  </a:cubicBezTo>
                  <a:cubicBezTo>
                    <a:pt x="61" y="1027"/>
                    <a:pt x="61" y="1025"/>
                    <a:pt x="60" y="1024"/>
                  </a:cubicBezTo>
                  <a:cubicBezTo>
                    <a:pt x="58" y="1022"/>
                    <a:pt x="56" y="1015"/>
                    <a:pt x="59" y="1009"/>
                  </a:cubicBezTo>
                  <a:cubicBezTo>
                    <a:pt x="59" y="1008"/>
                    <a:pt x="59" y="1007"/>
                    <a:pt x="60" y="1005"/>
                  </a:cubicBezTo>
                  <a:cubicBezTo>
                    <a:pt x="60" y="1001"/>
                    <a:pt x="60" y="997"/>
                    <a:pt x="64" y="994"/>
                  </a:cubicBezTo>
                  <a:cubicBezTo>
                    <a:pt x="65" y="993"/>
                    <a:pt x="66" y="992"/>
                    <a:pt x="67" y="991"/>
                  </a:cubicBezTo>
                  <a:cubicBezTo>
                    <a:pt x="73" y="996"/>
                    <a:pt x="73" y="996"/>
                    <a:pt x="73" y="996"/>
                  </a:cubicBezTo>
                  <a:cubicBezTo>
                    <a:pt x="72" y="997"/>
                    <a:pt x="70" y="999"/>
                    <a:pt x="69" y="1000"/>
                  </a:cubicBezTo>
                  <a:cubicBezTo>
                    <a:pt x="68" y="1001"/>
                    <a:pt x="68" y="1003"/>
                    <a:pt x="67" y="1006"/>
                  </a:cubicBezTo>
                  <a:cubicBezTo>
                    <a:pt x="67" y="1008"/>
                    <a:pt x="67" y="1010"/>
                    <a:pt x="66" y="1013"/>
                  </a:cubicBezTo>
                  <a:cubicBezTo>
                    <a:pt x="65" y="1015"/>
                    <a:pt x="65" y="1018"/>
                    <a:pt x="66" y="1019"/>
                  </a:cubicBezTo>
                  <a:cubicBezTo>
                    <a:pt x="69" y="1022"/>
                    <a:pt x="69" y="1028"/>
                    <a:pt x="68" y="1031"/>
                  </a:cubicBezTo>
                  <a:cubicBezTo>
                    <a:pt x="67" y="1032"/>
                    <a:pt x="67" y="1032"/>
                    <a:pt x="67" y="1032"/>
                  </a:cubicBezTo>
                  <a:cubicBezTo>
                    <a:pt x="66" y="1034"/>
                    <a:pt x="66" y="1036"/>
                    <a:pt x="66" y="1040"/>
                  </a:cubicBezTo>
                  <a:lnTo>
                    <a:pt x="59" y="1041"/>
                  </a:lnTo>
                  <a:close/>
                  <a:moveTo>
                    <a:pt x="61" y="969"/>
                  </a:moveTo>
                  <a:cubicBezTo>
                    <a:pt x="59" y="967"/>
                    <a:pt x="56" y="965"/>
                    <a:pt x="52" y="963"/>
                  </a:cubicBezTo>
                  <a:cubicBezTo>
                    <a:pt x="50" y="962"/>
                    <a:pt x="48" y="961"/>
                    <a:pt x="46" y="960"/>
                  </a:cubicBezTo>
                  <a:cubicBezTo>
                    <a:pt x="44" y="959"/>
                    <a:pt x="41" y="957"/>
                    <a:pt x="40" y="958"/>
                  </a:cubicBezTo>
                  <a:cubicBezTo>
                    <a:pt x="39" y="958"/>
                    <a:pt x="37" y="959"/>
                    <a:pt x="36" y="960"/>
                  </a:cubicBezTo>
                  <a:cubicBezTo>
                    <a:pt x="33" y="962"/>
                    <a:pt x="29" y="965"/>
                    <a:pt x="25" y="964"/>
                  </a:cubicBezTo>
                  <a:cubicBezTo>
                    <a:pt x="23" y="964"/>
                    <a:pt x="22" y="963"/>
                    <a:pt x="20" y="962"/>
                  </a:cubicBezTo>
                  <a:cubicBezTo>
                    <a:pt x="25" y="956"/>
                    <a:pt x="25" y="956"/>
                    <a:pt x="25" y="956"/>
                  </a:cubicBezTo>
                  <a:cubicBezTo>
                    <a:pt x="25" y="956"/>
                    <a:pt x="26" y="957"/>
                    <a:pt x="26" y="957"/>
                  </a:cubicBezTo>
                  <a:cubicBezTo>
                    <a:pt x="26" y="957"/>
                    <a:pt x="26" y="957"/>
                    <a:pt x="26" y="957"/>
                  </a:cubicBezTo>
                  <a:cubicBezTo>
                    <a:pt x="27" y="957"/>
                    <a:pt x="30" y="955"/>
                    <a:pt x="31" y="954"/>
                  </a:cubicBezTo>
                  <a:cubicBezTo>
                    <a:pt x="33" y="952"/>
                    <a:pt x="35" y="951"/>
                    <a:pt x="38" y="950"/>
                  </a:cubicBezTo>
                  <a:cubicBezTo>
                    <a:pt x="42" y="949"/>
                    <a:pt x="46" y="951"/>
                    <a:pt x="50" y="954"/>
                  </a:cubicBezTo>
                  <a:cubicBezTo>
                    <a:pt x="52" y="954"/>
                    <a:pt x="53" y="955"/>
                    <a:pt x="55" y="956"/>
                  </a:cubicBezTo>
                  <a:cubicBezTo>
                    <a:pt x="60" y="958"/>
                    <a:pt x="64" y="961"/>
                    <a:pt x="67" y="964"/>
                  </a:cubicBezTo>
                  <a:lnTo>
                    <a:pt x="61" y="969"/>
                  </a:ln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4" name="íSļiḑe">
              <a:extLst>
                <a:ext uri="{FF2B5EF4-FFF2-40B4-BE49-F238E27FC236}">
                  <a16:creationId xmlns:a16="http://schemas.microsoft.com/office/drawing/2014/main" id="{55274FA1-8DCF-47BE-A57D-11F115947E8D}"/>
                </a:ext>
              </a:extLst>
            </p:cNvPr>
            <p:cNvSpPr/>
            <p:nvPr/>
          </p:nvSpPr>
          <p:spPr bwMode="auto">
            <a:xfrm>
              <a:off x="9412288" y="5032375"/>
              <a:ext cx="1233488" cy="1827213"/>
            </a:xfrm>
            <a:custGeom>
              <a:avLst/>
              <a:gdLst>
                <a:gd name="T0" fmla="*/ 777 w 777"/>
                <a:gd name="T1" fmla="*/ 1151 h 1151"/>
                <a:gd name="T2" fmla="*/ 0 w 777"/>
                <a:gd name="T3" fmla="*/ 1151 h 1151"/>
                <a:gd name="T4" fmla="*/ 0 w 777"/>
                <a:gd name="T5" fmla="*/ 0 h 1151"/>
                <a:gd name="T6" fmla="*/ 777 w 777"/>
                <a:gd name="T7" fmla="*/ 0 h 1151"/>
                <a:gd name="T8" fmla="*/ 777 w 777"/>
                <a:gd name="T9" fmla="*/ 1151 h 1151"/>
                <a:gd name="T10" fmla="*/ 7 w 777"/>
                <a:gd name="T11" fmla="*/ 1143 h 1151"/>
                <a:gd name="T12" fmla="*/ 769 w 777"/>
                <a:gd name="T13" fmla="*/ 1143 h 1151"/>
                <a:gd name="T14" fmla="*/ 769 w 777"/>
                <a:gd name="T15" fmla="*/ 8 h 1151"/>
                <a:gd name="T16" fmla="*/ 7 w 777"/>
                <a:gd name="T17" fmla="*/ 8 h 1151"/>
                <a:gd name="T18" fmla="*/ 7 w 777"/>
                <a:gd name="T19" fmla="*/ 1143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7" h="1151">
                  <a:moveTo>
                    <a:pt x="777" y="1151"/>
                  </a:moveTo>
                  <a:lnTo>
                    <a:pt x="0" y="1151"/>
                  </a:lnTo>
                  <a:lnTo>
                    <a:pt x="0" y="0"/>
                  </a:lnTo>
                  <a:lnTo>
                    <a:pt x="777" y="0"/>
                  </a:lnTo>
                  <a:lnTo>
                    <a:pt x="777" y="1151"/>
                  </a:lnTo>
                  <a:close/>
                  <a:moveTo>
                    <a:pt x="7" y="1143"/>
                  </a:moveTo>
                  <a:lnTo>
                    <a:pt x="769" y="1143"/>
                  </a:lnTo>
                  <a:lnTo>
                    <a:pt x="769" y="8"/>
                  </a:lnTo>
                  <a:lnTo>
                    <a:pt x="7" y="8"/>
                  </a:lnTo>
                  <a:lnTo>
                    <a:pt x="7" y="1143"/>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5" name="íṥ1iḓè">
              <a:extLst>
                <a:ext uri="{FF2B5EF4-FFF2-40B4-BE49-F238E27FC236}">
                  <a16:creationId xmlns:a16="http://schemas.microsoft.com/office/drawing/2014/main" id="{A8FDA5DD-DD91-472A-A8B1-0C41AFF52B2F}"/>
                </a:ext>
              </a:extLst>
            </p:cNvPr>
            <p:cNvSpPr/>
            <p:nvPr/>
          </p:nvSpPr>
          <p:spPr bwMode="auto">
            <a:xfrm>
              <a:off x="9974263" y="6680200"/>
              <a:ext cx="141288" cy="139700"/>
            </a:xfrm>
            <a:custGeom>
              <a:avLst/>
              <a:gdLst>
                <a:gd name="T0" fmla="*/ 31 w 66"/>
                <a:gd name="T1" fmla="*/ 6 h 65"/>
                <a:gd name="T2" fmla="*/ 32 w 66"/>
                <a:gd name="T3" fmla="*/ 0 h 65"/>
                <a:gd name="T4" fmla="*/ 39 w 66"/>
                <a:gd name="T5" fmla="*/ 3 h 65"/>
                <a:gd name="T6" fmla="*/ 37 w 66"/>
                <a:gd name="T7" fmla="*/ 4 h 65"/>
                <a:gd name="T8" fmla="*/ 58 w 66"/>
                <a:gd name="T9" fmla="*/ 11 h 65"/>
                <a:gd name="T10" fmla="*/ 66 w 66"/>
                <a:gd name="T11" fmla="*/ 12 h 65"/>
                <a:gd name="T12" fmla="*/ 65 w 66"/>
                <a:gd name="T13" fmla="*/ 13 h 65"/>
                <a:gd name="T14" fmla="*/ 34 w 66"/>
                <a:gd name="T15" fmla="*/ 13 h 65"/>
                <a:gd name="T16" fmla="*/ 53 w 66"/>
                <a:gd name="T17" fmla="*/ 23 h 65"/>
                <a:gd name="T18" fmla="*/ 60 w 66"/>
                <a:gd name="T19" fmla="*/ 23 h 65"/>
                <a:gd name="T20" fmla="*/ 60 w 66"/>
                <a:gd name="T21" fmla="*/ 24 h 65"/>
                <a:gd name="T22" fmla="*/ 58 w 66"/>
                <a:gd name="T23" fmla="*/ 58 h 65"/>
                <a:gd name="T24" fmla="*/ 50 w 66"/>
                <a:gd name="T25" fmla="*/ 65 h 65"/>
                <a:gd name="T26" fmla="*/ 48 w 66"/>
                <a:gd name="T27" fmla="*/ 62 h 65"/>
                <a:gd name="T28" fmla="*/ 42 w 66"/>
                <a:gd name="T29" fmla="*/ 58 h 65"/>
                <a:gd name="T30" fmla="*/ 54 w 66"/>
                <a:gd name="T31" fmla="*/ 57 h 65"/>
                <a:gd name="T32" fmla="*/ 42 w 66"/>
                <a:gd name="T33" fmla="*/ 25 h 65"/>
                <a:gd name="T34" fmla="*/ 45 w 66"/>
                <a:gd name="T35" fmla="*/ 27 h 65"/>
                <a:gd name="T36" fmla="*/ 42 w 66"/>
                <a:gd name="T37" fmla="*/ 28 h 65"/>
                <a:gd name="T38" fmla="*/ 43 w 66"/>
                <a:gd name="T39" fmla="*/ 37 h 65"/>
                <a:gd name="T40" fmla="*/ 49 w 66"/>
                <a:gd name="T41" fmla="*/ 38 h 65"/>
                <a:gd name="T42" fmla="*/ 49 w 66"/>
                <a:gd name="T43" fmla="*/ 39 h 65"/>
                <a:gd name="T44" fmla="*/ 34 w 66"/>
                <a:gd name="T45" fmla="*/ 39 h 65"/>
                <a:gd name="T46" fmla="*/ 44 w 66"/>
                <a:gd name="T47" fmla="*/ 47 h 65"/>
                <a:gd name="T48" fmla="*/ 51 w 66"/>
                <a:gd name="T49" fmla="*/ 48 h 65"/>
                <a:gd name="T50" fmla="*/ 50 w 66"/>
                <a:gd name="T51" fmla="*/ 49 h 65"/>
                <a:gd name="T52" fmla="*/ 34 w 66"/>
                <a:gd name="T53" fmla="*/ 55 h 65"/>
                <a:gd name="T54" fmla="*/ 34 w 66"/>
                <a:gd name="T55" fmla="*/ 62 h 65"/>
                <a:gd name="T56" fmla="*/ 30 w 66"/>
                <a:gd name="T57" fmla="*/ 64 h 65"/>
                <a:gd name="T58" fmla="*/ 30 w 66"/>
                <a:gd name="T59" fmla="*/ 49 h 65"/>
                <a:gd name="T60" fmla="*/ 20 w 66"/>
                <a:gd name="T61" fmla="*/ 49 h 65"/>
                <a:gd name="T62" fmla="*/ 13 w 66"/>
                <a:gd name="T63" fmla="*/ 47 h 65"/>
                <a:gd name="T64" fmla="*/ 30 w 66"/>
                <a:gd name="T65" fmla="*/ 47 h 65"/>
                <a:gd name="T66" fmla="*/ 21 w 66"/>
                <a:gd name="T67" fmla="*/ 39 h 65"/>
                <a:gd name="T68" fmla="*/ 14 w 66"/>
                <a:gd name="T69" fmla="*/ 37 h 65"/>
                <a:gd name="T70" fmla="*/ 33 w 66"/>
                <a:gd name="T71" fmla="*/ 37 h 65"/>
                <a:gd name="T72" fmla="*/ 37 w 66"/>
                <a:gd name="T73" fmla="*/ 30 h 65"/>
                <a:gd name="T74" fmla="*/ 22 w 66"/>
                <a:gd name="T75" fmla="*/ 25 h 65"/>
                <a:gd name="T76" fmla="*/ 29 w 66"/>
                <a:gd name="T77" fmla="*/ 31 h 65"/>
                <a:gd name="T78" fmla="*/ 28 w 66"/>
                <a:gd name="T79" fmla="*/ 35 h 65"/>
                <a:gd name="T80" fmla="*/ 26 w 66"/>
                <a:gd name="T81" fmla="*/ 35 h 65"/>
                <a:gd name="T82" fmla="*/ 24 w 66"/>
                <a:gd name="T83" fmla="*/ 31 h 65"/>
                <a:gd name="T84" fmla="*/ 12 w 66"/>
                <a:gd name="T85" fmla="*/ 25 h 65"/>
                <a:gd name="T86" fmla="*/ 12 w 66"/>
                <a:gd name="T87" fmla="*/ 63 h 65"/>
                <a:gd name="T88" fmla="*/ 8 w 66"/>
                <a:gd name="T89" fmla="*/ 51 h 65"/>
                <a:gd name="T90" fmla="*/ 8 w 66"/>
                <a:gd name="T91" fmla="*/ 18 h 65"/>
                <a:gd name="T92" fmla="*/ 28 w 66"/>
                <a:gd name="T93" fmla="*/ 23 h 65"/>
                <a:gd name="T94" fmla="*/ 11 w 66"/>
                <a:gd name="T95" fmla="*/ 13 h 65"/>
                <a:gd name="T96" fmla="*/ 0 w 66"/>
                <a:gd name="T97" fmla="*/ 11 h 65"/>
                <a:gd name="T98" fmla="*/ 2 w 66"/>
                <a:gd name="T99"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 h="65">
                  <a:moveTo>
                    <a:pt x="31" y="11"/>
                  </a:moveTo>
                  <a:cubicBezTo>
                    <a:pt x="31" y="10"/>
                    <a:pt x="31" y="8"/>
                    <a:pt x="31" y="6"/>
                  </a:cubicBezTo>
                  <a:cubicBezTo>
                    <a:pt x="32" y="4"/>
                    <a:pt x="32" y="3"/>
                    <a:pt x="32" y="3"/>
                  </a:cubicBezTo>
                  <a:cubicBezTo>
                    <a:pt x="32" y="0"/>
                    <a:pt x="32" y="0"/>
                    <a:pt x="32" y="0"/>
                  </a:cubicBezTo>
                  <a:cubicBezTo>
                    <a:pt x="38" y="2"/>
                    <a:pt x="38" y="2"/>
                    <a:pt x="38" y="2"/>
                  </a:cubicBezTo>
                  <a:cubicBezTo>
                    <a:pt x="38" y="3"/>
                    <a:pt x="39" y="3"/>
                    <a:pt x="39" y="3"/>
                  </a:cubicBezTo>
                  <a:cubicBezTo>
                    <a:pt x="39" y="4"/>
                    <a:pt x="38" y="4"/>
                    <a:pt x="38" y="4"/>
                  </a:cubicBezTo>
                  <a:cubicBezTo>
                    <a:pt x="37" y="4"/>
                    <a:pt x="37" y="4"/>
                    <a:pt x="37" y="4"/>
                  </a:cubicBezTo>
                  <a:cubicBezTo>
                    <a:pt x="35" y="11"/>
                    <a:pt x="35" y="11"/>
                    <a:pt x="35" y="11"/>
                  </a:cubicBezTo>
                  <a:cubicBezTo>
                    <a:pt x="58" y="11"/>
                    <a:pt x="58" y="11"/>
                    <a:pt x="58" y="11"/>
                  </a:cubicBezTo>
                  <a:cubicBezTo>
                    <a:pt x="61" y="7"/>
                    <a:pt x="61" y="7"/>
                    <a:pt x="61" y="7"/>
                  </a:cubicBezTo>
                  <a:cubicBezTo>
                    <a:pt x="66" y="12"/>
                    <a:pt x="66" y="12"/>
                    <a:pt x="66" y="12"/>
                  </a:cubicBezTo>
                  <a:cubicBezTo>
                    <a:pt x="66" y="12"/>
                    <a:pt x="66" y="12"/>
                    <a:pt x="66" y="12"/>
                  </a:cubicBezTo>
                  <a:cubicBezTo>
                    <a:pt x="66" y="13"/>
                    <a:pt x="66" y="13"/>
                    <a:pt x="65" y="13"/>
                  </a:cubicBezTo>
                  <a:cubicBezTo>
                    <a:pt x="59" y="13"/>
                    <a:pt x="59" y="13"/>
                    <a:pt x="59" y="13"/>
                  </a:cubicBezTo>
                  <a:cubicBezTo>
                    <a:pt x="34" y="13"/>
                    <a:pt x="34" y="13"/>
                    <a:pt x="34" y="13"/>
                  </a:cubicBezTo>
                  <a:cubicBezTo>
                    <a:pt x="31" y="23"/>
                    <a:pt x="31" y="23"/>
                    <a:pt x="31" y="23"/>
                  </a:cubicBezTo>
                  <a:cubicBezTo>
                    <a:pt x="53" y="23"/>
                    <a:pt x="53" y="23"/>
                    <a:pt x="53" y="23"/>
                  </a:cubicBezTo>
                  <a:cubicBezTo>
                    <a:pt x="56" y="19"/>
                    <a:pt x="56" y="19"/>
                    <a:pt x="56" y="19"/>
                  </a:cubicBezTo>
                  <a:cubicBezTo>
                    <a:pt x="60" y="23"/>
                    <a:pt x="60" y="23"/>
                    <a:pt x="60" y="23"/>
                  </a:cubicBezTo>
                  <a:cubicBezTo>
                    <a:pt x="60" y="23"/>
                    <a:pt x="60" y="23"/>
                    <a:pt x="61" y="24"/>
                  </a:cubicBezTo>
                  <a:cubicBezTo>
                    <a:pt x="61" y="24"/>
                    <a:pt x="60" y="24"/>
                    <a:pt x="60" y="24"/>
                  </a:cubicBezTo>
                  <a:cubicBezTo>
                    <a:pt x="58" y="26"/>
                    <a:pt x="58" y="26"/>
                    <a:pt x="58" y="26"/>
                  </a:cubicBezTo>
                  <a:cubicBezTo>
                    <a:pt x="58" y="58"/>
                    <a:pt x="58" y="58"/>
                    <a:pt x="58" y="58"/>
                  </a:cubicBezTo>
                  <a:cubicBezTo>
                    <a:pt x="58" y="60"/>
                    <a:pt x="58" y="61"/>
                    <a:pt x="57" y="62"/>
                  </a:cubicBezTo>
                  <a:cubicBezTo>
                    <a:pt x="56" y="63"/>
                    <a:pt x="54" y="64"/>
                    <a:pt x="50" y="65"/>
                  </a:cubicBezTo>
                  <a:cubicBezTo>
                    <a:pt x="50" y="64"/>
                    <a:pt x="50" y="64"/>
                    <a:pt x="50" y="63"/>
                  </a:cubicBezTo>
                  <a:cubicBezTo>
                    <a:pt x="50" y="63"/>
                    <a:pt x="49" y="62"/>
                    <a:pt x="48" y="62"/>
                  </a:cubicBezTo>
                  <a:cubicBezTo>
                    <a:pt x="47" y="61"/>
                    <a:pt x="45" y="60"/>
                    <a:pt x="42" y="59"/>
                  </a:cubicBezTo>
                  <a:cubicBezTo>
                    <a:pt x="42" y="58"/>
                    <a:pt x="42" y="58"/>
                    <a:pt x="42" y="58"/>
                  </a:cubicBezTo>
                  <a:cubicBezTo>
                    <a:pt x="49" y="59"/>
                    <a:pt x="52" y="60"/>
                    <a:pt x="53" y="59"/>
                  </a:cubicBezTo>
                  <a:cubicBezTo>
                    <a:pt x="53" y="59"/>
                    <a:pt x="54" y="58"/>
                    <a:pt x="54" y="57"/>
                  </a:cubicBezTo>
                  <a:cubicBezTo>
                    <a:pt x="54" y="25"/>
                    <a:pt x="54" y="25"/>
                    <a:pt x="54" y="25"/>
                  </a:cubicBezTo>
                  <a:cubicBezTo>
                    <a:pt x="42" y="25"/>
                    <a:pt x="42" y="25"/>
                    <a:pt x="42" y="25"/>
                  </a:cubicBezTo>
                  <a:cubicBezTo>
                    <a:pt x="44" y="26"/>
                    <a:pt x="44" y="26"/>
                    <a:pt x="44" y="26"/>
                  </a:cubicBezTo>
                  <a:cubicBezTo>
                    <a:pt x="45" y="27"/>
                    <a:pt x="45" y="27"/>
                    <a:pt x="45" y="27"/>
                  </a:cubicBezTo>
                  <a:cubicBezTo>
                    <a:pt x="45" y="27"/>
                    <a:pt x="45" y="27"/>
                    <a:pt x="44" y="28"/>
                  </a:cubicBezTo>
                  <a:cubicBezTo>
                    <a:pt x="42" y="28"/>
                    <a:pt x="42" y="28"/>
                    <a:pt x="42" y="28"/>
                  </a:cubicBezTo>
                  <a:cubicBezTo>
                    <a:pt x="40" y="32"/>
                    <a:pt x="38" y="35"/>
                    <a:pt x="36" y="37"/>
                  </a:cubicBezTo>
                  <a:cubicBezTo>
                    <a:pt x="43" y="37"/>
                    <a:pt x="43" y="37"/>
                    <a:pt x="43" y="37"/>
                  </a:cubicBezTo>
                  <a:cubicBezTo>
                    <a:pt x="45" y="34"/>
                    <a:pt x="45" y="34"/>
                    <a:pt x="45" y="34"/>
                  </a:cubicBezTo>
                  <a:cubicBezTo>
                    <a:pt x="49" y="38"/>
                    <a:pt x="49" y="38"/>
                    <a:pt x="49" y="38"/>
                  </a:cubicBezTo>
                  <a:cubicBezTo>
                    <a:pt x="50" y="38"/>
                    <a:pt x="50" y="39"/>
                    <a:pt x="50" y="39"/>
                  </a:cubicBezTo>
                  <a:cubicBezTo>
                    <a:pt x="50" y="39"/>
                    <a:pt x="49" y="39"/>
                    <a:pt x="49" y="39"/>
                  </a:cubicBezTo>
                  <a:cubicBezTo>
                    <a:pt x="45" y="39"/>
                    <a:pt x="45" y="39"/>
                    <a:pt x="45" y="39"/>
                  </a:cubicBezTo>
                  <a:cubicBezTo>
                    <a:pt x="34" y="39"/>
                    <a:pt x="34" y="39"/>
                    <a:pt x="34" y="39"/>
                  </a:cubicBezTo>
                  <a:cubicBezTo>
                    <a:pt x="34" y="47"/>
                    <a:pt x="34" y="47"/>
                    <a:pt x="34" y="47"/>
                  </a:cubicBezTo>
                  <a:cubicBezTo>
                    <a:pt x="44" y="47"/>
                    <a:pt x="44" y="47"/>
                    <a:pt x="44" y="47"/>
                  </a:cubicBezTo>
                  <a:cubicBezTo>
                    <a:pt x="46" y="44"/>
                    <a:pt x="46" y="44"/>
                    <a:pt x="46" y="44"/>
                  </a:cubicBezTo>
                  <a:cubicBezTo>
                    <a:pt x="51" y="48"/>
                    <a:pt x="51" y="48"/>
                    <a:pt x="51" y="48"/>
                  </a:cubicBezTo>
                  <a:cubicBezTo>
                    <a:pt x="51" y="48"/>
                    <a:pt x="51" y="49"/>
                    <a:pt x="51" y="49"/>
                  </a:cubicBezTo>
                  <a:cubicBezTo>
                    <a:pt x="51" y="49"/>
                    <a:pt x="51" y="49"/>
                    <a:pt x="50" y="49"/>
                  </a:cubicBezTo>
                  <a:cubicBezTo>
                    <a:pt x="34" y="49"/>
                    <a:pt x="34" y="49"/>
                    <a:pt x="34" y="49"/>
                  </a:cubicBezTo>
                  <a:cubicBezTo>
                    <a:pt x="34" y="55"/>
                    <a:pt x="34" y="55"/>
                    <a:pt x="34" y="55"/>
                  </a:cubicBezTo>
                  <a:cubicBezTo>
                    <a:pt x="35" y="62"/>
                    <a:pt x="35" y="62"/>
                    <a:pt x="35" y="62"/>
                  </a:cubicBezTo>
                  <a:cubicBezTo>
                    <a:pt x="34" y="62"/>
                    <a:pt x="34" y="62"/>
                    <a:pt x="34" y="62"/>
                  </a:cubicBezTo>
                  <a:cubicBezTo>
                    <a:pt x="32" y="63"/>
                    <a:pt x="32" y="63"/>
                    <a:pt x="32" y="63"/>
                  </a:cubicBezTo>
                  <a:cubicBezTo>
                    <a:pt x="32" y="63"/>
                    <a:pt x="31" y="63"/>
                    <a:pt x="30" y="64"/>
                  </a:cubicBezTo>
                  <a:cubicBezTo>
                    <a:pt x="30" y="56"/>
                    <a:pt x="30" y="56"/>
                    <a:pt x="30" y="56"/>
                  </a:cubicBezTo>
                  <a:cubicBezTo>
                    <a:pt x="30" y="49"/>
                    <a:pt x="30" y="49"/>
                    <a:pt x="30" y="49"/>
                  </a:cubicBezTo>
                  <a:cubicBezTo>
                    <a:pt x="22" y="49"/>
                    <a:pt x="22" y="49"/>
                    <a:pt x="22" y="49"/>
                  </a:cubicBezTo>
                  <a:cubicBezTo>
                    <a:pt x="20" y="49"/>
                    <a:pt x="20" y="49"/>
                    <a:pt x="20" y="49"/>
                  </a:cubicBezTo>
                  <a:cubicBezTo>
                    <a:pt x="19" y="49"/>
                    <a:pt x="18" y="49"/>
                    <a:pt x="15" y="50"/>
                  </a:cubicBezTo>
                  <a:cubicBezTo>
                    <a:pt x="13" y="47"/>
                    <a:pt x="13" y="47"/>
                    <a:pt x="13" y="47"/>
                  </a:cubicBezTo>
                  <a:cubicBezTo>
                    <a:pt x="13" y="47"/>
                    <a:pt x="13" y="47"/>
                    <a:pt x="13" y="47"/>
                  </a:cubicBezTo>
                  <a:cubicBezTo>
                    <a:pt x="30" y="47"/>
                    <a:pt x="30" y="47"/>
                    <a:pt x="30" y="47"/>
                  </a:cubicBezTo>
                  <a:cubicBezTo>
                    <a:pt x="30" y="39"/>
                    <a:pt x="30" y="39"/>
                    <a:pt x="30" y="39"/>
                  </a:cubicBezTo>
                  <a:cubicBezTo>
                    <a:pt x="21" y="39"/>
                    <a:pt x="21" y="39"/>
                    <a:pt x="21" y="39"/>
                  </a:cubicBezTo>
                  <a:cubicBezTo>
                    <a:pt x="20" y="39"/>
                    <a:pt x="18" y="40"/>
                    <a:pt x="17" y="40"/>
                  </a:cubicBezTo>
                  <a:cubicBezTo>
                    <a:pt x="14" y="37"/>
                    <a:pt x="14" y="37"/>
                    <a:pt x="14" y="37"/>
                  </a:cubicBezTo>
                  <a:cubicBezTo>
                    <a:pt x="16" y="37"/>
                    <a:pt x="16" y="37"/>
                    <a:pt x="16" y="37"/>
                  </a:cubicBezTo>
                  <a:cubicBezTo>
                    <a:pt x="33" y="37"/>
                    <a:pt x="33" y="37"/>
                    <a:pt x="33" y="37"/>
                  </a:cubicBezTo>
                  <a:cubicBezTo>
                    <a:pt x="34" y="36"/>
                    <a:pt x="34" y="36"/>
                    <a:pt x="34" y="35"/>
                  </a:cubicBezTo>
                  <a:cubicBezTo>
                    <a:pt x="35" y="35"/>
                    <a:pt x="35" y="33"/>
                    <a:pt x="37" y="30"/>
                  </a:cubicBezTo>
                  <a:cubicBezTo>
                    <a:pt x="38" y="28"/>
                    <a:pt x="38" y="26"/>
                    <a:pt x="39" y="25"/>
                  </a:cubicBezTo>
                  <a:cubicBezTo>
                    <a:pt x="22" y="25"/>
                    <a:pt x="22" y="25"/>
                    <a:pt x="22" y="25"/>
                  </a:cubicBezTo>
                  <a:cubicBezTo>
                    <a:pt x="27" y="29"/>
                    <a:pt x="27" y="29"/>
                    <a:pt x="27" y="29"/>
                  </a:cubicBezTo>
                  <a:cubicBezTo>
                    <a:pt x="28" y="30"/>
                    <a:pt x="29" y="30"/>
                    <a:pt x="29" y="31"/>
                  </a:cubicBezTo>
                  <a:cubicBezTo>
                    <a:pt x="29" y="31"/>
                    <a:pt x="29" y="32"/>
                    <a:pt x="29" y="33"/>
                  </a:cubicBezTo>
                  <a:cubicBezTo>
                    <a:pt x="29" y="34"/>
                    <a:pt x="28" y="34"/>
                    <a:pt x="28" y="35"/>
                  </a:cubicBezTo>
                  <a:cubicBezTo>
                    <a:pt x="27" y="35"/>
                    <a:pt x="27" y="35"/>
                    <a:pt x="27" y="35"/>
                  </a:cubicBezTo>
                  <a:cubicBezTo>
                    <a:pt x="26" y="35"/>
                    <a:pt x="26" y="35"/>
                    <a:pt x="26" y="35"/>
                  </a:cubicBezTo>
                  <a:cubicBezTo>
                    <a:pt x="25" y="34"/>
                    <a:pt x="25" y="34"/>
                    <a:pt x="25" y="34"/>
                  </a:cubicBezTo>
                  <a:cubicBezTo>
                    <a:pt x="24" y="31"/>
                    <a:pt x="24" y="31"/>
                    <a:pt x="24" y="31"/>
                  </a:cubicBezTo>
                  <a:cubicBezTo>
                    <a:pt x="23" y="29"/>
                    <a:pt x="22" y="27"/>
                    <a:pt x="20" y="25"/>
                  </a:cubicBezTo>
                  <a:cubicBezTo>
                    <a:pt x="12" y="25"/>
                    <a:pt x="12" y="25"/>
                    <a:pt x="12" y="25"/>
                  </a:cubicBezTo>
                  <a:cubicBezTo>
                    <a:pt x="12" y="53"/>
                    <a:pt x="12" y="53"/>
                    <a:pt x="12" y="53"/>
                  </a:cubicBezTo>
                  <a:cubicBezTo>
                    <a:pt x="12" y="63"/>
                    <a:pt x="12" y="63"/>
                    <a:pt x="12" y="63"/>
                  </a:cubicBezTo>
                  <a:cubicBezTo>
                    <a:pt x="10" y="64"/>
                    <a:pt x="8" y="65"/>
                    <a:pt x="8" y="65"/>
                  </a:cubicBezTo>
                  <a:cubicBezTo>
                    <a:pt x="8" y="51"/>
                    <a:pt x="8" y="51"/>
                    <a:pt x="8" y="51"/>
                  </a:cubicBezTo>
                  <a:cubicBezTo>
                    <a:pt x="8" y="28"/>
                    <a:pt x="8" y="28"/>
                    <a:pt x="8" y="28"/>
                  </a:cubicBezTo>
                  <a:cubicBezTo>
                    <a:pt x="8" y="18"/>
                    <a:pt x="8" y="18"/>
                    <a:pt x="8" y="18"/>
                  </a:cubicBezTo>
                  <a:cubicBezTo>
                    <a:pt x="13" y="23"/>
                    <a:pt x="13" y="23"/>
                    <a:pt x="13" y="23"/>
                  </a:cubicBezTo>
                  <a:cubicBezTo>
                    <a:pt x="28" y="23"/>
                    <a:pt x="28" y="23"/>
                    <a:pt x="28" y="23"/>
                  </a:cubicBezTo>
                  <a:cubicBezTo>
                    <a:pt x="30" y="13"/>
                    <a:pt x="30" y="13"/>
                    <a:pt x="30" y="13"/>
                  </a:cubicBezTo>
                  <a:cubicBezTo>
                    <a:pt x="11" y="13"/>
                    <a:pt x="11" y="13"/>
                    <a:pt x="11" y="13"/>
                  </a:cubicBezTo>
                  <a:cubicBezTo>
                    <a:pt x="8" y="13"/>
                    <a:pt x="6" y="13"/>
                    <a:pt x="3" y="14"/>
                  </a:cubicBezTo>
                  <a:cubicBezTo>
                    <a:pt x="0" y="11"/>
                    <a:pt x="0" y="11"/>
                    <a:pt x="0" y="11"/>
                  </a:cubicBezTo>
                  <a:cubicBezTo>
                    <a:pt x="2" y="11"/>
                    <a:pt x="2" y="11"/>
                    <a:pt x="2" y="11"/>
                  </a:cubicBezTo>
                  <a:cubicBezTo>
                    <a:pt x="2" y="11"/>
                    <a:pt x="2" y="11"/>
                    <a:pt x="2" y="11"/>
                  </a:cubicBezTo>
                  <a:cubicBezTo>
                    <a:pt x="31" y="11"/>
                    <a:pt x="31" y="11"/>
                    <a:pt x="31" y="11"/>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6" name="i$ľïḑê">
              <a:extLst>
                <a:ext uri="{FF2B5EF4-FFF2-40B4-BE49-F238E27FC236}">
                  <a16:creationId xmlns:a16="http://schemas.microsoft.com/office/drawing/2014/main" id="{E02D8C68-407F-432A-A4CE-E99A769720A2}"/>
                </a:ext>
              </a:extLst>
            </p:cNvPr>
            <p:cNvSpPr/>
            <p:nvPr/>
          </p:nvSpPr>
          <p:spPr bwMode="auto">
            <a:xfrm>
              <a:off x="10125075" y="6678613"/>
              <a:ext cx="141288" cy="142875"/>
            </a:xfrm>
            <a:custGeom>
              <a:avLst/>
              <a:gdLst>
                <a:gd name="T0" fmla="*/ 62 w 66"/>
                <a:gd name="T1" fmla="*/ 12 h 67"/>
                <a:gd name="T2" fmla="*/ 16 w 66"/>
                <a:gd name="T3" fmla="*/ 27 h 67"/>
                <a:gd name="T4" fmla="*/ 27 w 66"/>
                <a:gd name="T5" fmla="*/ 9 h 67"/>
                <a:gd name="T6" fmla="*/ 36 w 66"/>
                <a:gd name="T7" fmla="*/ 4 h 67"/>
                <a:gd name="T8" fmla="*/ 30 w 66"/>
                <a:gd name="T9" fmla="*/ 10 h 67"/>
                <a:gd name="T10" fmla="*/ 34 w 66"/>
                <a:gd name="T11" fmla="*/ 38 h 67"/>
                <a:gd name="T12" fmla="*/ 38 w 66"/>
                <a:gd name="T13" fmla="*/ 50 h 67"/>
                <a:gd name="T14" fmla="*/ 36 w 66"/>
                <a:gd name="T15" fmla="*/ 44 h 67"/>
                <a:gd name="T16" fmla="*/ 35 w 66"/>
                <a:gd name="T17" fmla="*/ 22 h 67"/>
                <a:gd name="T18" fmla="*/ 42 w 66"/>
                <a:gd name="T19" fmla="*/ 32 h 67"/>
                <a:gd name="T20" fmla="*/ 38 w 66"/>
                <a:gd name="T21" fmla="*/ 29 h 67"/>
                <a:gd name="T22" fmla="*/ 59 w 66"/>
                <a:gd name="T23" fmla="*/ 47 h 67"/>
                <a:gd name="T24" fmla="*/ 53 w 66"/>
                <a:gd name="T25" fmla="*/ 53 h 67"/>
                <a:gd name="T26" fmla="*/ 44 w 66"/>
                <a:gd name="T27" fmla="*/ 67 h 67"/>
                <a:gd name="T28" fmla="*/ 37 w 66"/>
                <a:gd name="T29" fmla="*/ 61 h 67"/>
                <a:gd name="T30" fmla="*/ 45 w 66"/>
                <a:gd name="T31" fmla="*/ 61 h 67"/>
                <a:gd name="T32" fmla="*/ 49 w 66"/>
                <a:gd name="T33" fmla="*/ 53 h 67"/>
                <a:gd name="T34" fmla="*/ 18 w 66"/>
                <a:gd name="T35" fmla="*/ 52 h 67"/>
                <a:gd name="T36" fmla="*/ 21 w 66"/>
                <a:gd name="T37" fmla="*/ 36 h 67"/>
                <a:gd name="T38" fmla="*/ 24 w 66"/>
                <a:gd name="T39" fmla="*/ 34 h 67"/>
                <a:gd name="T40" fmla="*/ 51 w 66"/>
                <a:gd name="T41" fmla="*/ 20 h 67"/>
                <a:gd name="T42" fmla="*/ 58 w 66"/>
                <a:gd name="T43" fmla="*/ 21 h 67"/>
                <a:gd name="T44" fmla="*/ 54 w 66"/>
                <a:gd name="T45" fmla="*/ 34 h 67"/>
                <a:gd name="T46" fmla="*/ 66 w 66"/>
                <a:gd name="T47" fmla="*/ 35 h 67"/>
                <a:gd name="T48" fmla="*/ 54 w 66"/>
                <a:gd name="T49" fmla="*/ 36 h 67"/>
                <a:gd name="T50" fmla="*/ 53 w 66"/>
                <a:gd name="T51" fmla="*/ 51 h 67"/>
                <a:gd name="T52" fmla="*/ 59 w 66"/>
                <a:gd name="T53" fmla="*/ 47 h 67"/>
                <a:gd name="T54" fmla="*/ 50 w 66"/>
                <a:gd name="T55" fmla="*/ 47 h 67"/>
                <a:gd name="T56" fmla="*/ 27 w 66"/>
                <a:gd name="T57" fmla="*/ 36 h 67"/>
                <a:gd name="T58" fmla="*/ 50 w 66"/>
                <a:gd name="T59" fmla="*/ 34 h 67"/>
                <a:gd name="T60" fmla="*/ 27 w 66"/>
                <a:gd name="T61" fmla="*/ 34 h 67"/>
                <a:gd name="T62" fmla="*/ 14 w 66"/>
                <a:gd name="T63" fmla="*/ 30 h 67"/>
                <a:gd name="T64" fmla="*/ 10 w 66"/>
                <a:gd name="T65" fmla="*/ 50 h 67"/>
                <a:gd name="T66" fmla="*/ 11 w 66"/>
                <a:gd name="T67" fmla="*/ 62 h 67"/>
                <a:gd name="T68" fmla="*/ 6 w 66"/>
                <a:gd name="T69" fmla="*/ 62 h 67"/>
                <a:gd name="T70" fmla="*/ 5 w 66"/>
                <a:gd name="T71" fmla="*/ 58 h 67"/>
                <a:gd name="T72" fmla="*/ 7 w 66"/>
                <a:gd name="T73" fmla="*/ 51 h 67"/>
                <a:gd name="T74" fmla="*/ 0 w 66"/>
                <a:gd name="T75" fmla="*/ 45 h 67"/>
                <a:gd name="T76" fmla="*/ 18 w 66"/>
                <a:gd name="T77" fmla="*/ 12 h 67"/>
                <a:gd name="T78" fmla="*/ 0 w 66"/>
                <a:gd name="T79" fmla="*/ 17 h 67"/>
                <a:gd name="T80" fmla="*/ 9 w 66"/>
                <a:gd name="T81" fmla="*/ 24 h 67"/>
                <a:gd name="T82" fmla="*/ 5 w 66"/>
                <a:gd name="T83" fmla="*/ 25 h 67"/>
                <a:gd name="T84" fmla="*/ 6 w 66"/>
                <a:gd name="T85" fmla="*/ 2 h 67"/>
                <a:gd name="T86" fmla="*/ 16 w 66"/>
                <a:gd name="T87" fmla="*/ 11 h 67"/>
                <a:gd name="T88" fmla="*/ 11 w 66"/>
                <a:gd name="T89"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 h="67">
                  <a:moveTo>
                    <a:pt x="57" y="6"/>
                  </a:moveTo>
                  <a:cubicBezTo>
                    <a:pt x="62" y="11"/>
                    <a:pt x="62" y="11"/>
                    <a:pt x="62" y="11"/>
                  </a:cubicBezTo>
                  <a:cubicBezTo>
                    <a:pt x="63" y="12"/>
                    <a:pt x="63" y="12"/>
                    <a:pt x="62" y="12"/>
                  </a:cubicBezTo>
                  <a:cubicBezTo>
                    <a:pt x="29" y="12"/>
                    <a:pt x="29" y="12"/>
                    <a:pt x="29" y="12"/>
                  </a:cubicBezTo>
                  <a:cubicBezTo>
                    <a:pt x="23" y="20"/>
                    <a:pt x="20" y="24"/>
                    <a:pt x="19" y="25"/>
                  </a:cubicBezTo>
                  <a:cubicBezTo>
                    <a:pt x="16" y="27"/>
                    <a:pt x="16" y="27"/>
                    <a:pt x="16" y="27"/>
                  </a:cubicBezTo>
                  <a:cubicBezTo>
                    <a:pt x="16" y="26"/>
                    <a:pt x="16" y="26"/>
                    <a:pt x="16" y="26"/>
                  </a:cubicBezTo>
                  <a:cubicBezTo>
                    <a:pt x="18" y="23"/>
                    <a:pt x="21" y="19"/>
                    <a:pt x="22" y="17"/>
                  </a:cubicBezTo>
                  <a:cubicBezTo>
                    <a:pt x="24" y="14"/>
                    <a:pt x="25" y="12"/>
                    <a:pt x="27" y="9"/>
                  </a:cubicBezTo>
                  <a:cubicBezTo>
                    <a:pt x="28" y="6"/>
                    <a:pt x="30" y="3"/>
                    <a:pt x="31" y="0"/>
                  </a:cubicBezTo>
                  <a:cubicBezTo>
                    <a:pt x="35" y="3"/>
                    <a:pt x="35" y="3"/>
                    <a:pt x="35" y="3"/>
                  </a:cubicBezTo>
                  <a:cubicBezTo>
                    <a:pt x="36" y="3"/>
                    <a:pt x="36" y="4"/>
                    <a:pt x="36" y="4"/>
                  </a:cubicBezTo>
                  <a:cubicBezTo>
                    <a:pt x="36" y="4"/>
                    <a:pt x="36" y="4"/>
                    <a:pt x="35" y="5"/>
                  </a:cubicBezTo>
                  <a:cubicBezTo>
                    <a:pt x="34" y="5"/>
                    <a:pt x="34" y="5"/>
                    <a:pt x="34" y="5"/>
                  </a:cubicBezTo>
                  <a:cubicBezTo>
                    <a:pt x="30" y="10"/>
                    <a:pt x="30" y="10"/>
                    <a:pt x="30" y="10"/>
                  </a:cubicBezTo>
                  <a:cubicBezTo>
                    <a:pt x="54" y="10"/>
                    <a:pt x="54" y="10"/>
                    <a:pt x="54" y="10"/>
                  </a:cubicBezTo>
                  <a:cubicBezTo>
                    <a:pt x="57" y="6"/>
                    <a:pt x="57" y="6"/>
                    <a:pt x="57" y="6"/>
                  </a:cubicBezTo>
                  <a:close/>
                  <a:moveTo>
                    <a:pt x="34" y="38"/>
                  </a:moveTo>
                  <a:cubicBezTo>
                    <a:pt x="38" y="40"/>
                    <a:pt x="41" y="43"/>
                    <a:pt x="41" y="45"/>
                  </a:cubicBezTo>
                  <a:cubicBezTo>
                    <a:pt x="41" y="47"/>
                    <a:pt x="41" y="48"/>
                    <a:pt x="40" y="49"/>
                  </a:cubicBezTo>
                  <a:cubicBezTo>
                    <a:pt x="39" y="50"/>
                    <a:pt x="39" y="50"/>
                    <a:pt x="38" y="50"/>
                  </a:cubicBezTo>
                  <a:cubicBezTo>
                    <a:pt x="38" y="50"/>
                    <a:pt x="37" y="50"/>
                    <a:pt x="37" y="50"/>
                  </a:cubicBezTo>
                  <a:cubicBezTo>
                    <a:pt x="37" y="49"/>
                    <a:pt x="37" y="49"/>
                    <a:pt x="37" y="48"/>
                  </a:cubicBezTo>
                  <a:cubicBezTo>
                    <a:pt x="37" y="46"/>
                    <a:pt x="37" y="45"/>
                    <a:pt x="36" y="44"/>
                  </a:cubicBezTo>
                  <a:cubicBezTo>
                    <a:pt x="36" y="42"/>
                    <a:pt x="35" y="40"/>
                    <a:pt x="33" y="38"/>
                  </a:cubicBezTo>
                  <a:cubicBezTo>
                    <a:pt x="34" y="38"/>
                    <a:pt x="34" y="38"/>
                    <a:pt x="34" y="38"/>
                  </a:cubicBezTo>
                  <a:close/>
                  <a:moveTo>
                    <a:pt x="35" y="22"/>
                  </a:moveTo>
                  <a:cubicBezTo>
                    <a:pt x="38" y="24"/>
                    <a:pt x="39" y="25"/>
                    <a:pt x="41" y="26"/>
                  </a:cubicBezTo>
                  <a:cubicBezTo>
                    <a:pt x="42" y="27"/>
                    <a:pt x="43" y="28"/>
                    <a:pt x="43" y="29"/>
                  </a:cubicBezTo>
                  <a:cubicBezTo>
                    <a:pt x="42" y="31"/>
                    <a:pt x="42" y="32"/>
                    <a:pt x="42" y="32"/>
                  </a:cubicBezTo>
                  <a:cubicBezTo>
                    <a:pt x="41" y="33"/>
                    <a:pt x="40" y="33"/>
                    <a:pt x="40" y="33"/>
                  </a:cubicBezTo>
                  <a:cubicBezTo>
                    <a:pt x="39" y="33"/>
                    <a:pt x="39" y="33"/>
                    <a:pt x="39" y="32"/>
                  </a:cubicBezTo>
                  <a:cubicBezTo>
                    <a:pt x="39" y="32"/>
                    <a:pt x="38" y="31"/>
                    <a:pt x="38" y="29"/>
                  </a:cubicBezTo>
                  <a:cubicBezTo>
                    <a:pt x="37" y="27"/>
                    <a:pt x="36" y="25"/>
                    <a:pt x="35" y="23"/>
                  </a:cubicBezTo>
                  <a:cubicBezTo>
                    <a:pt x="35" y="22"/>
                    <a:pt x="35" y="22"/>
                    <a:pt x="35" y="22"/>
                  </a:cubicBezTo>
                  <a:close/>
                  <a:moveTo>
                    <a:pt x="59" y="47"/>
                  </a:moveTo>
                  <a:cubicBezTo>
                    <a:pt x="64" y="52"/>
                    <a:pt x="64" y="52"/>
                    <a:pt x="64" y="52"/>
                  </a:cubicBezTo>
                  <a:cubicBezTo>
                    <a:pt x="65" y="53"/>
                    <a:pt x="65" y="53"/>
                    <a:pt x="64" y="53"/>
                  </a:cubicBezTo>
                  <a:cubicBezTo>
                    <a:pt x="53" y="53"/>
                    <a:pt x="53" y="53"/>
                    <a:pt x="53" y="53"/>
                  </a:cubicBezTo>
                  <a:cubicBezTo>
                    <a:pt x="53" y="54"/>
                    <a:pt x="53" y="56"/>
                    <a:pt x="53" y="58"/>
                  </a:cubicBezTo>
                  <a:cubicBezTo>
                    <a:pt x="52" y="60"/>
                    <a:pt x="51" y="61"/>
                    <a:pt x="50" y="63"/>
                  </a:cubicBezTo>
                  <a:cubicBezTo>
                    <a:pt x="49" y="65"/>
                    <a:pt x="47" y="66"/>
                    <a:pt x="44" y="67"/>
                  </a:cubicBezTo>
                  <a:cubicBezTo>
                    <a:pt x="43" y="66"/>
                    <a:pt x="43" y="64"/>
                    <a:pt x="43" y="64"/>
                  </a:cubicBezTo>
                  <a:cubicBezTo>
                    <a:pt x="42" y="63"/>
                    <a:pt x="41" y="63"/>
                    <a:pt x="39" y="62"/>
                  </a:cubicBezTo>
                  <a:cubicBezTo>
                    <a:pt x="37" y="61"/>
                    <a:pt x="37" y="61"/>
                    <a:pt x="37" y="61"/>
                  </a:cubicBezTo>
                  <a:cubicBezTo>
                    <a:pt x="35" y="61"/>
                    <a:pt x="35" y="61"/>
                    <a:pt x="35" y="61"/>
                  </a:cubicBezTo>
                  <a:cubicBezTo>
                    <a:pt x="36" y="60"/>
                    <a:pt x="36" y="60"/>
                    <a:pt x="36" y="60"/>
                  </a:cubicBezTo>
                  <a:cubicBezTo>
                    <a:pt x="40" y="61"/>
                    <a:pt x="44" y="61"/>
                    <a:pt x="45" y="61"/>
                  </a:cubicBezTo>
                  <a:cubicBezTo>
                    <a:pt x="46" y="60"/>
                    <a:pt x="47" y="60"/>
                    <a:pt x="48" y="58"/>
                  </a:cubicBezTo>
                  <a:cubicBezTo>
                    <a:pt x="48" y="57"/>
                    <a:pt x="49" y="56"/>
                    <a:pt x="49" y="55"/>
                  </a:cubicBezTo>
                  <a:cubicBezTo>
                    <a:pt x="49" y="55"/>
                    <a:pt x="49" y="54"/>
                    <a:pt x="49" y="53"/>
                  </a:cubicBezTo>
                  <a:cubicBezTo>
                    <a:pt x="25" y="53"/>
                    <a:pt x="25" y="53"/>
                    <a:pt x="25" y="53"/>
                  </a:cubicBezTo>
                  <a:cubicBezTo>
                    <a:pt x="23" y="55"/>
                    <a:pt x="23" y="55"/>
                    <a:pt x="23" y="55"/>
                  </a:cubicBezTo>
                  <a:cubicBezTo>
                    <a:pt x="18" y="52"/>
                    <a:pt x="18" y="52"/>
                    <a:pt x="18" y="52"/>
                  </a:cubicBezTo>
                  <a:cubicBezTo>
                    <a:pt x="21" y="50"/>
                    <a:pt x="21" y="50"/>
                    <a:pt x="21" y="50"/>
                  </a:cubicBezTo>
                  <a:cubicBezTo>
                    <a:pt x="23" y="36"/>
                    <a:pt x="23" y="36"/>
                    <a:pt x="23" y="36"/>
                  </a:cubicBezTo>
                  <a:cubicBezTo>
                    <a:pt x="21" y="36"/>
                    <a:pt x="21" y="36"/>
                    <a:pt x="21" y="36"/>
                  </a:cubicBezTo>
                  <a:cubicBezTo>
                    <a:pt x="21" y="36"/>
                    <a:pt x="19" y="36"/>
                    <a:pt x="18" y="37"/>
                  </a:cubicBezTo>
                  <a:cubicBezTo>
                    <a:pt x="15" y="34"/>
                    <a:pt x="15" y="34"/>
                    <a:pt x="15" y="34"/>
                  </a:cubicBezTo>
                  <a:cubicBezTo>
                    <a:pt x="24" y="34"/>
                    <a:pt x="24" y="34"/>
                    <a:pt x="24" y="34"/>
                  </a:cubicBezTo>
                  <a:cubicBezTo>
                    <a:pt x="27" y="17"/>
                    <a:pt x="27" y="17"/>
                    <a:pt x="27" y="17"/>
                  </a:cubicBezTo>
                  <a:cubicBezTo>
                    <a:pt x="30" y="20"/>
                    <a:pt x="30" y="20"/>
                    <a:pt x="30" y="20"/>
                  </a:cubicBezTo>
                  <a:cubicBezTo>
                    <a:pt x="51" y="20"/>
                    <a:pt x="51" y="20"/>
                    <a:pt x="51" y="20"/>
                  </a:cubicBezTo>
                  <a:cubicBezTo>
                    <a:pt x="53" y="17"/>
                    <a:pt x="53" y="17"/>
                    <a:pt x="53" y="17"/>
                  </a:cubicBezTo>
                  <a:cubicBezTo>
                    <a:pt x="57" y="20"/>
                    <a:pt x="57" y="20"/>
                    <a:pt x="57" y="20"/>
                  </a:cubicBezTo>
                  <a:cubicBezTo>
                    <a:pt x="58" y="21"/>
                    <a:pt x="58" y="21"/>
                    <a:pt x="58" y="21"/>
                  </a:cubicBezTo>
                  <a:cubicBezTo>
                    <a:pt x="57" y="22"/>
                    <a:pt x="57" y="22"/>
                    <a:pt x="57" y="22"/>
                  </a:cubicBezTo>
                  <a:cubicBezTo>
                    <a:pt x="55" y="23"/>
                    <a:pt x="55" y="23"/>
                    <a:pt x="55" y="23"/>
                  </a:cubicBezTo>
                  <a:cubicBezTo>
                    <a:pt x="54" y="34"/>
                    <a:pt x="54" y="34"/>
                    <a:pt x="54" y="34"/>
                  </a:cubicBezTo>
                  <a:cubicBezTo>
                    <a:pt x="57" y="34"/>
                    <a:pt x="57" y="34"/>
                    <a:pt x="57" y="34"/>
                  </a:cubicBezTo>
                  <a:cubicBezTo>
                    <a:pt x="61" y="30"/>
                    <a:pt x="61" y="30"/>
                    <a:pt x="61" y="30"/>
                  </a:cubicBezTo>
                  <a:cubicBezTo>
                    <a:pt x="66" y="35"/>
                    <a:pt x="66" y="35"/>
                    <a:pt x="66" y="35"/>
                  </a:cubicBezTo>
                  <a:cubicBezTo>
                    <a:pt x="66" y="35"/>
                    <a:pt x="66" y="36"/>
                    <a:pt x="66" y="36"/>
                  </a:cubicBezTo>
                  <a:cubicBezTo>
                    <a:pt x="66" y="36"/>
                    <a:pt x="66" y="36"/>
                    <a:pt x="65" y="36"/>
                  </a:cubicBezTo>
                  <a:cubicBezTo>
                    <a:pt x="54" y="36"/>
                    <a:pt x="54" y="36"/>
                    <a:pt x="54" y="36"/>
                  </a:cubicBezTo>
                  <a:cubicBezTo>
                    <a:pt x="54" y="38"/>
                    <a:pt x="54" y="41"/>
                    <a:pt x="54" y="44"/>
                  </a:cubicBezTo>
                  <a:cubicBezTo>
                    <a:pt x="54" y="46"/>
                    <a:pt x="53" y="48"/>
                    <a:pt x="53" y="49"/>
                  </a:cubicBezTo>
                  <a:cubicBezTo>
                    <a:pt x="53" y="50"/>
                    <a:pt x="53" y="50"/>
                    <a:pt x="53" y="51"/>
                  </a:cubicBezTo>
                  <a:cubicBezTo>
                    <a:pt x="53" y="51"/>
                    <a:pt x="53" y="51"/>
                    <a:pt x="53" y="51"/>
                  </a:cubicBezTo>
                  <a:cubicBezTo>
                    <a:pt x="56" y="51"/>
                    <a:pt x="56" y="51"/>
                    <a:pt x="56" y="51"/>
                  </a:cubicBezTo>
                  <a:cubicBezTo>
                    <a:pt x="59" y="47"/>
                    <a:pt x="59" y="47"/>
                    <a:pt x="59" y="47"/>
                  </a:cubicBezTo>
                  <a:close/>
                  <a:moveTo>
                    <a:pt x="24" y="51"/>
                  </a:moveTo>
                  <a:cubicBezTo>
                    <a:pt x="49" y="51"/>
                    <a:pt x="49" y="51"/>
                    <a:pt x="49" y="51"/>
                  </a:cubicBezTo>
                  <a:cubicBezTo>
                    <a:pt x="49" y="50"/>
                    <a:pt x="49" y="49"/>
                    <a:pt x="50" y="47"/>
                  </a:cubicBezTo>
                  <a:cubicBezTo>
                    <a:pt x="50" y="44"/>
                    <a:pt x="50" y="43"/>
                    <a:pt x="50" y="42"/>
                  </a:cubicBezTo>
                  <a:cubicBezTo>
                    <a:pt x="50" y="36"/>
                    <a:pt x="50" y="36"/>
                    <a:pt x="50" y="36"/>
                  </a:cubicBezTo>
                  <a:cubicBezTo>
                    <a:pt x="27" y="36"/>
                    <a:pt x="27" y="36"/>
                    <a:pt x="27" y="36"/>
                  </a:cubicBezTo>
                  <a:cubicBezTo>
                    <a:pt x="26" y="42"/>
                    <a:pt x="25" y="47"/>
                    <a:pt x="24" y="51"/>
                  </a:cubicBezTo>
                  <a:close/>
                  <a:moveTo>
                    <a:pt x="27" y="34"/>
                  </a:moveTo>
                  <a:cubicBezTo>
                    <a:pt x="50" y="34"/>
                    <a:pt x="50" y="34"/>
                    <a:pt x="50" y="34"/>
                  </a:cubicBezTo>
                  <a:cubicBezTo>
                    <a:pt x="51" y="22"/>
                    <a:pt x="51" y="22"/>
                    <a:pt x="51" y="22"/>
                  </a:cubicBezTo>
                  <a:cubicBezTo>
                    <a:pt x="30" y="22"/>
                    <a:pt x="30" y="22"/>
                    <a:pt x="30" y="22"/>
                  </a:cubicBezTo>
                  <a:cubicBezTo>
                    <a:pt x="27" y="34"/>
                    <a:pt x="27" y="34"/>
                    <a:pt x="27" y="34"/>
                  </a:cubicBezTo>
                  <a:close/>
                  <a:moveTo>
                    <a:pt x="19" y="12"/>
                  </a:moveTo>
                  <a:cubicBezTo>
                    <a:pt x="19" y="14"/>
                    <a:pt x="18" y="16"/>
                    <a:pt x="17" y="18"/>
                  </a:cubicBezTo>
                  <a:cubicBezTo>
                    <a:pt x="17" y="21"/>
                    <a:pt x="15" y="25"/>
                    <a:pt x="14" y="30"/>
                  </a:cubicBezTo>
                  <a:cubicBezTo>
                    <a:pt x="13" y="35"/>
                    <a:pt x="12" y="39"/>
                    <a:pt x="11" y="40"/>
                  </a:cubicBezTo>
                  <a:cubicBezTo>
                    <a:pt x="11" y="41"/>
                    <a:pt x="11" y="43"/>
                    <a:pt x="11" y="45"/>
                  </a:cubicBezTo>
                  <a:cubicBezTo>
                    <a:pt x="10" y="47"/>
                    <a:pt x="10" y="49"/>
                    <a:pt x="10" y="50"/>
                  </a:cubicBezTo>
                  <a:cubicBezTo>
                    <a:pt x="10" y="52"/>
                    <a:pt x="10" y="53"/>
                    <a:pt x="10" y="54"/>
                  </a:cubicBezTo>
                  <a:cubicBezTo>
                    <a:pt x="10" y="55"/>
                    <a:pt x="10" y="57"/>
                    <a:pt x="10" y="58"/>
                  </a:cubicBezTo>
                  <a:cubicBezTo>
                    <a:pt x="11" y="60"/>
                    <a:pt x="11" y="61"/>
                    <a:pt x="11" y="62"/>
                  </a:cubicBezTo>
                  <a:cubicBezTo>
                    <a:pt x="11" y="63"/>
                    <a:pt x="10" y="64"/>
                    <a:pt x="8" y="64"/>
                  </a:cubicBezTo>
                  <a:cubicBezTo>
                    <a:pt x="8" y="64"/>
                    <a:pt x="8" y="64"/>
                    <a:pt x="7" y="63"/>
                  </a:cubicBezTo>
                  <a:cubicBezTo>
                    <a:pt x="6" y="63"/>
                    <a:pt x="6" y="63"/>
                    <a:pt x="6" y="62"/>
                  </a:cubicBezTo>
                  <a:cubicBezTo>
                    <a:pt x="5" y="62"/>
                    <a:pt x="5" y="62"/>
                    <a:pt x="5" y="61"/>
                  </a:cubicBezTo>
                  <a:cubicBezTo>
                    <a:pt x="5" y="61"/>
                    <a:pt x="5" y="60"/>
                    <a:pt x="5" y="60"/>
                  </a:cubicBezTo>
                  <a:cubicBezTo>
                    <a:pt x="5" y="59"/>
                    <a:pt x="5" y="59"/>
                    <a:pt x="5" y="58"/>
                  </a:cubicBezTo>
                  <a:cubicBezTo>
                    <a:pt x="5" y="58"/>
                    <a:pt x="5" y="58"/>
                    <a:pt x="6" y="57"/>
                  </a:cubicBezTo>
                  <a:cubicBezTo>
                    <a:pt x="6" y="56"/>
                    <a:pt x="6" y="54"/>
                    <a:pt x="6" y="53"/>
                  </a:cubicBezTo>
                  <a:cubicBezTo>
                    <a:pt x="6" y="52"/>
                    <a:pt x="7" y="51"/>
                    <a:pt x="7" y="51"/>
                  </a:cubicBezTo>
                  <a:cubicBezTo>
                    <a:pt x="6" y="49"/>
                    <a:pt x="6" y="48"/>
                    <a:pt x="6" y="48"/>
                  </a:cubicBezTo>
                  <a:cubicBezTo>
                    <a:pt x="5" y="47"/>
                    <a:pt x="3" y="46"/>
                    <a:pt x="0" y="46"/>
                  </a:cubicBezTo>
                  <a:cubicBezTo>
                    <a:pt x="0" y="45"/>
                    <a:pt x="0" y="45"/>
                    <a:pt x="0" y="45"/>
                  </a:cubicBezTo>
                  <a:cubicBezTo>
                    <a:pt x="3" y="45"/>
                    <a:pt x="5" y="45"/>
                    <a:pt x="6" y="44"/>
                  </a:cubicBezTo>
                  <a:cubicBezTo>
                    <a:pt x="6" y="44"/>
                    <a:pt x="7" y="42"/>
                    <a:pt x="8" y="39"/>
                  </a:cubicBezTo>
                  <a:cubicBezTo>
                    <a:pt x="10" y="35"/>
                    <a:pt x="13" y="27"/>
                    <a:pt x="18" y="12"/>
                  </a:cubicBezTo>
                  <a:cubicBezTo>
                    <a:pt x="19" y="12"/>
                    <a:pt x="19" y="12"/>
                    <a:pt x="19" y="12"/>
                  </a:cubicBezTo>
                  <a:close/>
                  <a:moveTo>
                    <a:pt x="0" y="18"/>
                  </a:moveTo>
                  <a:cubicBezTo>
                    <a:pt x="0" y="17"/>
                    <a:pt x="0" y="17"/>
                    <a:pt x="0" y="17"/>
                  </a:cubicBezTo>
                  <a:cubicBezTo>
                    <a:pt x="1" y="18"/>
                    <a:pt x="2" y="18"/>
                    <a:pt x="2" y="18"/>
                  </a:cubicBezTo>
                  <a:cubicBezTo>
                    <a:pt x="3" y="18"/>
                    <a:pt x="4" y="19"/>
                    <a:pt x="6" y="20"/>
                  </a:cubicBezTo>
                  <a:cubicBezTo>
                    <a:pt x="8" y="21"/>
                    <a:pt x="9" y="23"/>
                    <a:pt x="9" y="24"/>
                  </a:cubicBezTo>
                  <a:cubicBezTo>
                    <a:pt x="9" y="26"/>
                    <a:pt x="9" y="27"/>
                    <a:pt x="8" y="28"/>
                  </a:cubicBezTo>
                  <a:cubicBezTo>
                    <a:pt x="7" y="29"/>
                    <a:pt x="6" y="30"/>
                    <a:pt x="6" y="29"/>
                  </a:cubicBezTo>
                  <a:cubicBezTo>
                    <a:pt x="6" y="29"/>
                    <a:pt x="5" y="28"/>
                    <a:pt x="5" y="25"/>
                  </a:cubicBezTo>
                  <a:cubicBezTo>
                    <a:pt x="4" y="23"/>
                    <a:pt x="2" y="21"/>
                    <a:pt x="0" y="18"/>
                  </a:cubicBezTo>
                  <a:close/>
                  <a:moveTo>
                    <a:pt x="6" y="3"/>
                  </a:moveTo>
                  <a:cubicBezTo>
                    <a:pt x="6" y="2"/>
                    <a:pt x="6" y="2"/>
                    <a:pt x="6" y="2"/>
                  </a:cubicBezTo>
                  <a:cubicBezTo>
                    <a:pt x="7" y="3"/>
                    <a:pt x="9" y="3"/>
                    <a:pt x="10" y="4"/>
                  </a:cubicBezTo>
                  <a:cubicBezTo>
                    <a:pt x="11" y="5"/>
                    <a:pt x="13" y="6"/>
                    <a:pt x="15" y="7"/>
                  </a:cubicBezTo>
                  <a:cubicBezTo>
                    <a:pt x="17" y="8"/>
                    <a:pt x="17" y="10"/>
                    <a:pt x="16" y="11"/>
                  </a:cubicBezTo>
                  <a:cubicBezTo>
                    <a:pt x="14" y="13"/>
                    <a:pt x="13" y="14"/>
                    <a:pt x="13" y="13"/>
                  </a:cubicBezTo>
                  <a:cubicBezTo>
                    <a:pt x="13" y="13"/>
                    <a:pt x="12" y="13"/>
                    <a:pt x="12" y="12"/>
                  </a:cubicBezTo>
                  <a:cubicBezTo>
                    <a:pt x="11" y="9"/>
                    <a:pt x="11" y="9"/>
                    <a:pt x="11" y="9"/>
                  </a:cubicBezTo>
                  <a:cubicBezTo>
                    <a:pt x="9" y="7"/>
                    <a:pt x="8" y="5"/>
                    <a:pt x="6" y="3"/>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7" name="ïṣḷiḍè">
              <a:extLst>
                <a:ext uri="{FF2B5EF4-FFF2-40B4-BE49-F238E27FC236}">
                  <a16:creationId xmlns:a16="http://schemas.microsoft.com/office/drawing/2014/main" id="{BB4C5CA9-CCD2-4249-962D-98BE3AD35EE3}"/>
                </a:ext>
              </a:extLst>
            </p:cNvPr>
            <p:cNvSpPr/>
            <p:nvPr/>
          </p:nvSpPr>
          <p:spPr bwMode="auto">
            <a:xfrm>
              <a:off x="10274300" y="6678613"/>
              <a:ext cx="146050" cy="142875"/>
            </a:xfrm>
            <a:custGeom>
              <a:avLst/>
              <a:gdLst>
                <a:gd name="T0" fmla="*/ 37 w 68"/>
                <a:gd name="T1" fmla="*/ 14 h 67"/>
                <a:gd name="T2" fmla="*/ 24 w 68"/>
                <a:gd name="T3" fmla="*/ 15 h 67"/>
                <a:gd name="T4" fmla="*/ 37 w 68"/>
                <a:gd name="T5" fmla="*/ 12 h 67"/>
                <a:gd name="T6" fmla="*/ 36 w 68"/>
                <a:gd name="T7" fmla="*/ 0 h 67"/>
                <a:gd name="T8" fmla="*/ 43 w 68"/>
                <a:gd name="T9" fmla="*/ 3 h 67"/>
                <a:gd name="T10" fmla="*/ 41 w 68"/>
                <a:gd name="T11" fmla="*/ 5 h 67"/>
                <a:gd name="T12" fmla="*/ 45 w 68"/>
                <a:gd name="T13" fmla="*/ 12 h 67"/>
                <a:gd name="T14" fmla="*/ 52 w 68"/>
                <a:gd name="T15" fmla="*/ 12 h 67"/>
                <a:gd name="T16" fmla="*/ 63 w 68"/>
                <a:gd name="T17" fmla="*/ 7 h 67"/>
                <a:gd name="T18" fmla="*/ 62 w 68"/>
                <a:gd name="T19" fmla="*/ 8 h 67"/>
                <a:gd name="T20" fmla="*/ 59 w 68"/>
                <a:gd name="T21" fmla="*/ 10 h 67"/>
                <a:gd name="T22" fmla="*/ 47 w 68"/>
                <a:gd name="T23" fmla="*/ 24 h 67"/>
                <a:gd name="T24" fmla="*/ 62 w 68"/>
                <a:gd name="T25" fmla="*/ 21 h 67"/>
                <a:gd name="T26" fmla="*/ 68 w 68"/>
                <a:gd name="T27" fmla="*/ 26 h 67"/>
                <a:gd name="T28" fmla="*/ 63 w 68"/>
                <a:gd name="T29" fmla="*/ 26 h 67"/>
                <a:gd name="T30" fmla="*/ 36 w 68"/>
                <a:gd name="T31" fmla="*/ 36 h 67"/>
                <a:gd name="T32" fmla="*/ 55 w 68"/>
                <a:gd name="T33" fmla="*/ 33 h 67"/>
                <a:gd name="T34" fmla="*/ 60 w 68"/>
                <a:gd name="T35" fmla="*/ 36 h 67"/>
                <a:gd name="T36" fmla="*/ 57 w 68"/>
                <a:gd name="T37" fmla="*/ 39 h 67"/>
                <a:gd name="T38" fmla="*/ 58 w 68"/>
                <a:gd name="T39" fmla="*/ 65 h 67"/>
                <a:gd name="T40" fmla="*/ 53 w 68"/>
                <a:gd name="T41" fmla="*/ 59 h 67"/>
                <a:gd name="T42" fmla="*/ 33 w 68"/>
                <a:gd name="T43" fmla="*/ 65 h 67"/>
                <a:gd name="T44" fmla="*/ 29 w 68"/>
                <a:gd name="T45" fmla="*/ 61 h 67"/>
                <a:gd name="T46" fmla="*/ 18 w 68"/>
                <a:gd name="T47" fmla="*/ 48 h 67"/>
                <a:gd name="T48" fmla="*/ 29 w 68"/>
                <a:gd name="T49" fmla="*/ 38 h 67"/>
                <a:gd name="T50" fmla="*/ 28 w 68"/>
                <a:gd name="T51" fmla="*/ 33 h 67"/>
                <a:gd name="T52" fmla="*/ 36 w 68"/>
                <a:gd name="T53" fmla="*/ 31 h 67"/>
                <a:gd name="T54" fmla="*/ 41 w 68"/>
                <a:gd name="T55" fmla="*/ 26 h 67"/>
                <a:gd name="T56" fmla="*/ 20 w 68"/>
                <a:gd name="T57" fmla="*/ 27 h 67"/>
                <a:gd name="T58" fmla="*/ 37 w 68"/>
                <a:gd name="T59" fmla="*/ 24 h 67"/>
                <a:gd name="T60" fmla="*/ 51 w 68"/>
                <a:gd name="T61" fmla="*/ 14 h 67"/>
                <a:gd name="T62" fmla="*/ 41 w 68"/>
                <a:gd name="T63" fmla="*/ 24 h 67"/>
                <a:gd name="T64" fmla="*/ 53 w 68"/>
                <a:gd name="T65" fmla="*/ 37 h 67"/>
                <a:gd name="T66" fmla="*/ 33 w 68"/>
                <a:gd name="T67" fmla="*/ 38 h 67"/>
                <a:gd name="T68" fmla="*/ 53 w 68"/>
                <a:gd name="T69" fmla="*/ 46 h 67"/>
                <a:gd name="T70" fmla="*/ 33 w 68"/>
                <a:gd name="T71" fmla="*/ 58 h 67"/>
                <a:gd name="T72" fmla="*/ 53 w 68"/>
                <a:gd name="T73" fmla="*/ 48 h 67"/>
                <a:gd name="T74" fmla="*/ 33 w 68"/>
                <a:gd name="T75" fmla="*/ 58 h 67"/>
                <a:gd name="T76" fmla="*/ 9 w 68"/>
                <a:gd name="T77" fmla="*/ 25 h 67"/>
                <a:gd name="T78" fmla="*/ 16 w 68"/>
                <a:gd name="T79" fmla="*/ 25 h 67"/>
                <a:gd name="T80" fmla="*/ 16 w 68"/>
                <a:gd name="T81" fmla="*/ 26 h 67"/>
                <a:gd name="T82" fmla="*/ 14 w 68"/>
                <a:gd name="T83" fmla="*/ 54 h 67"/>
                <a:gd name="T84" fmla="*/ 26 w 68"/>
                <a:gd name="T85" fmla="*/ 47 h 67"/>
                <a:gd name="T86" fmla="*/ 21 w 68"/>
                <a:gd name="T87" fmla="*/ 52 h 67"/>
                <a:gd name="T88" fmla="*/ 7 w 68"/>
                <a:gd name="T89" fmla="*/ 59 h 67"/>
                <a:gd name="T90" fmla="*/ 10 w 68"/>
                <a:gd name="T91" fmla="*/ 52 h 67"/>
                <a:gd name="T92" fmla="*/ 6 w 68"/>
                <a:gd name="T93" fmla="*/ 27 h 67"/>
                <a:gd name="T94" fmla="*/ 0 w 68"/>
                <a:gd name="T95" fmla="*/ 26 h 67"/>
                <a:gd name="T96" fmla="*/ 7 w 68"/>
                <a:gd name="T97" fmla="*/ 3 h 67"/>
                <a:gd name="T98" fmla="*/ 16 w 68"/>
                <a:gd name="T99" fmla="*/ 9 h 67"/>
                <a:gd name="T100" fmla="*/ 17 w 68"/>
                <a:gd name="T101" fmla="*/ 15 h 67"/>
                <a:gd name="T102" fmla="*/ 14 w 68"/>
                <a:gd name="T103" fmla="*/ 15 h 67"/>
                <a:gd name="T104" fmla="*/ 7 w 68"/>
                <a:gd name="T105" fmla="*/ 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 h="67">
                  <a:moveTo>
                    <a:pt x="37" y="24"/>
                  </a:moveTo>
                  <a:cubicBezTo>
                    <a:pt x="37" y="14"/>
                    <a:pt x="37" y="14"/>
                    <a:pt x="37" y="14"/>
                  </a:cubicBezTo>
                  <a:cubicBezTo>
                    <a:pt x="28" y="14"/>
                    <a:pt x="28" y="14"/>
                    <a:pt x="28" y="14"/>
                  </a:cubicBezTo>
                  <a:cubicBezTo>
                    <a:pt x="27" y="14"/>
                    <a:pt x="25" y="14"/>
                    <a:pt x="24" y="15"/>
                  </a:cubicBezTo>
                  <a:cubicBezTo>
                    <a:pt x="21" y="12"/>
                    <a:pt x="21" y="12"/>
                    <a:pt x="21" y="12"/>
                  </a:cubicBezTo>
                  <a:cubicBezTo>
                    <a:pt x="37" y="12"/>
                    <a:pt x="37" y="12"/>
                    <a:pt x="37" y="12"/>
                  </a:cubicBezTo>
                  <a:cubicBezTo>
                    <a:pt x="37" y="7"/>
                    <a:pt x="37" y="7"/>
                    <a:pt x="37" y="7"/>
                  </a:cubicBezTo>
                  <a:cubicBezTo>
                    <a:pt x="36" y="0"/>
                    <a:pt x="36" y="0"/>
                    <a:pt x="36" y="0"/>
                  </a:cubicBezTo>
                  <a:cubicBezTo>
                    <a:pt x="43" y="2"/>
                    <a:pt x="43" y="2"/>
                    <a:pt x="43" y="2"/>
                  </a:cubicBezTo>
                  <a:cubicBezTo>
                    <a:pt x="43" y="2"/>
                    <a:pt x="43" y="3"/>
                    <a:pt x="43" y="3"/>
                  </a:cubicBezTo>
                  <a:cubicBezTo>
                    <a:pt x="43" y="3"/>
                    <a:pt x="43" y="3"/>
                    <a:pt x="43" y="3"/>
                  </a:cubicBezTo>
                  <a:cubicBezTo>
                    <a:pt x="41" y="5"/>
                    <a:pt x="41" y="5"/>
                    <a:pt x="41" y="5"/>
                  </a:cubicBezTo>
                  <a:cubicBezTo>
                    <a:pt x="41" y="12"/>
                    <a:pt x="41" y="12"/>
                    <a:pt x="41" y="12"/>
                  </a:cubicBezTo>
                  <a:cubicBezTo>
                    <a:pt x="45" y="12"/>
                    <a:pt x="45" y="12"/>
                    <a:pt x="45" y="12"/>
                  </a:cubicBezTo>
                  <a:cubicBezTo>
                    <a:pt x="48" y="8"/>
                    <a:pt x="48" y="8"/>
                    <a:pt x="48" y="8"/>
                  </a:cubicBezTo>
                  <a:cubicBezTo>
                    <a:pt x="52" y="12"/>
                    <a:pt x="52" y="12"/>
                    <a:pt x="52" y="12"/>
                  </a:cubicBezTo>
                  <a:cubicBezTo>
                    <a:pt x="54" y="9"/>
                    <a:pt x="56" y="6"/>
                    <a:pt x="58" y="3"/>
                  </a:cubicBezTo>
                  <a:cubicBezTo>
                    <a:pt x="63" y="7"/>
                    <a:pt x="63" y="7"/>
                    <a:pt x="63" y="7"/>
                  </a:cubicBezTo>
                  <a:cubicBezTo>
                    <a:pt x="63" y="8"/>
                    <a:pt x="63" y="8"/>
                    <a:pt x="63" y="8"/>
                  </a:cubicBezTo>
                  <a:cubicBezTo>
                    <a:pt x="62" y="8"/>
                    <a:pt x="62" y="8"/>
                    <a:pt x="62" y="8"/>
                  </a:cubicBezTo>
                  <a:cubicBezTo>
                    <a:pt x="60" y="9"/>
                    <a:pt x="60" y="9"/>
                    <a:pt x="60" y="9"/>
                  </a:cubicBezTo>
                  <a:cubicBezTo>
                    <a:pt x="60" y="9"/>
                    <a:pt x="59" y="10"/>
                    <a:pt x="59" y="10"/>
                  </a:cubicBezTo>
                  <a:cubicBezTo>
                    <a:pt x="58" y="11"/>
                    <a:pt x="57" y="13"/>
                    <a:pt x="55" y="16"/>
                  </a:cubicBezTo>
                  <a:cubicBezTo>
                    <a:pt x="52" y="19"/>
                    <a:pt x="50" y="22"/>
                    <a:pt x="47" y="24"/>
                  </a:cubicBezTo>
                  <a:cubicBezTo>
                    <a:pt x="59" y="24"/>
                    <a:pt x="59" y="24"/>
                    <a:pt x="59" y="24"/>
                  </a:cubicBezTo>
                  <a:cubicBezTo>
                    <a:pt x="62" y="21"/>
                    <a:pt x="62" y="21"/>
                    <a:pt x="62" y="21"/>
                  </a:cubicBezTo>
                  <a:cubicBezTo>
                    <a:pt x="67" y="25"/>
                    <a:pt x="67" y="25"/>
                    <a:pt x="67" y="25"/>
                  </a:cubicBezTo>
                  <a:cubicBezTo>
                    <a:pt x="68" y="26"/>
                    <a:pt x="68" y="26"/>
                    <a:pt x="68" y="26"/>
                  </a:cubicBezTo>
                  <a:cubicBezTo>
                    <a:pt x="68" y="26"/>
                    <a:pt x="67" y="26"/>
                    <a:pt x="67" y="26"/>
                  </a:cubicBezTo>
                  <a:cubicBezTo>
                    <a:pt x="63" y="26"/>
                    <a:pt x="63" y="26"/>
                    <a:pt x="63" y="26"/>
                  </a:cubicBezTo>
                  <a:cubicBezTo>
                    <a:pt x="45" y="26"/>
                    <a:pt x="45" y="26"/>
                    <a:pt x="45" y="26"/>
                  </a:cubicBezTo>
                  <a:cubicBezTo>
                    <a:pt x="43" y="29"/>
                    <a:pt x="39" y="32"/>
                    <a:pt x="36" y="36"/>
                  </a:cubicBezTo>
                  <a:cubicBezTo>
                    <a:pt x="53" y="36"/>
                    <a:pt x="53" y="36"/>
                    <a:pt x="53" y="36"/>
                  </a:cubicBezTo>
                  <a:cubicBezTo>
                    <a:pt x="55" y="33"/>
                    <a:pt x="55" y="33"/>
                    <a:pt x="55" y="33"/>
                  </a:cubicBezTo>
                  <a:cubicBezTo>
                    <a:pt x="59" y="36"/>
                    <a:pt x="59" y="36"/>
                    <a:pt x="59" y="36"/>
                  </a:cubicBezTo>
                  <a:cubicBezTo>
                    <a:pt x="60" y="36"/>
                    <a:pt x="60" y="36"/>
                    <a:pt x="60" y="36"/>
                  </a:cubicBezTo>
                  <a:cubicBezTo>
                    <a:pt x="60" y="36"/>
                    <a:pt x="60" y="37"/>
                    <a:pt x="59" y="37"/>
                  </a:cubicBezTo>
                  <a:cubicBezTo>
                    <a:pt x="57" y="39"/>
                    <a:pt x="57" y="39"/>
                    <a:pt x="57" y="39"/>
                  </a:cubicBezTo>
                  <a:cubicBezTo>
                    <a:pt x="57" y="59"/>
                    <a:pt x="57" y="59"/>
                    <a:pt x="57" y="59"/>
                  </a:cubicBezTo>
                  <a:cubicBezTo>
                    <a:pt x="58" y="65"/>
                    <a:pt x="58" y="65"/>
                    <a:pt x="58" y="65"/>
                  </a:cubicBezTo>
                  <a:cubicBezTo>
                    <a:pt x="56" y="66"/>
                    <a:pt x="55" y="66"/>
                    <a:pt x="53" y="67"/>
                  </a:cubicBezTo>
                  <a:cubicBezTo>
                    <a:pt x="53" y="59"/>
                    <a:pt x="53" y="59"/>
                    <a:pt x="53" y="59"/>
                  </a:cubicBezTo>
                  <a:cubicBezTo>
                    <a:pt x="33" y="59"/>
                    <a:pt x="33" y="59"/>
                    <a:pt x="33" y="59"/>
                  </a:cubicBezTo>
                  <a:cubicBezTo>
                    <a:pt x="33" y="65"/>
                    <a:pt x="33" y="65"/>
                    <a:pt x="33" y="65"/>
                  </a:cubicBezTo>
                  <a:cubicBezTo>
                    <a:pt x="31" y="66"/>
                    <a:pt x="30" y="67"/>
                    <a:pt x="28" y="67"/>
                  </a:cubicBezTo>
                  <a:cubicBezTo>
                    <a:pt x="29" y="61"/>
                    <a:pt x="29" y="61"/>
                    <a:pt x="29" y="61"/>
                  </a:cubicBezTo>
                  <a:cubicBezTo>
                    <a:pt x="29" y="41"/>
                    <a:pt x="29" y="41"/>
                    <a:pt x="29" y="41"/>
                  </a:cubicBezTo>
                  <a:cubicBezTo>
                    <a:pt x="25" y="44"/>
                    <a:pt x="21" y="46"/>
                    <a:pt x="18" y="48"/>
                  </a:cubicBezTo>
                  <a:cubicBezTo>
                    <a:pt x="17" y="47"/>
                    <a:pt x="17" y="47"/>
                    <a:pt x="17" y="47"/>
                  </a:cubicBezTo>
                  <a:cubicBezTo>
                    <a:pt x="22" y="44"/>
                    <a:pt x="26" y="41"/>
                    <a:pt x="29" y="38"/>
                  </a:cubicBezTo>
                  <a:cubicBezTo>
                    <a:pt x="29" y="37"/>
                    <a:pt x="29" y="37"/>
                    <a:pt x="29" y="37"/>
                  </a:cubicBezTo>
                  <a:cubicBezTo>
                    <a:pt x="28" y="33"/>
                    <a:pt x="28" y="33"/>
                    <a:pt x="28" y="33"/>
                  </a:cubicBezTo>
                  <a:cubicBezTo>
                    <a:pt x="32" y="35"/>
                    <a:pt x="32" y="35"/>
                    <a:pt x="32" y="35"/>
                  </a:cubicBezTo>
                  <a:cubicBezTo>
                    <a:pt x="34" y="33"/>
                    <a:pt x="35" y="32"/>
                    <a:pt x="36" y="31"/>
                  </a:cubicBezTo>
                  <a:cubicBezTo>
                    <a:pt x="40" y="27"/>
                    <a:pt x="40" y="27"/>
                    <a:pt x="40" y="27"/>
                  </a:cubicBezTo>
                  <a:cubicBezTo>
                    <a:pt x="41" y="26"/>
                    <a:pt x="41" y="26"/>
                    <a:pt x="41" y="26"/>
                  </a:cubicBezTo>
                  <a:cubicBezTo>
                    <a:pt x="25" y="26"/>
                    <a:pt x="25" y="26"/>
                    <a:pt x="25" y="26"/>
                  </a:cubicBezTo>
                  <a:cubicBezTo>
                    <a:pt x="23" y="26"/>
                    <a:pt x="22" y="27"/>
                    <a:pt x="20" y="27"/>
                  </a:cubicBezTo>
                  <a:cubicBezTo>
                    <a:pt x="18" y="24"/>
                    <a:pt x="18" y="24"/>
                    <a:pt x="18" y="24"/>
                  </a:cubicBezTo>
                  <a:cubicBezTo>
                    <a:pt x="37" y="24"/>
                    <a:pt x="37" y="24"/>
                    <a:pt x="37" y="24"/>
                  </a:cubicBezTo>
                  <a:close/>
                  <a:moveTo>
                    <a:pt x="43" y="24"/>
                  </a:moveTo>
                  <a:cubicBezTo>
                    <a:pt x="46" y="21"/>
                    <a:pt x="49" y="17"/>
                    <a:pt x="51" y="14"/>
                  </a:cubicBezTo>
                  <a:cubicBezTo>
                    <a:pt x="41" y="14"/>
                    <a:pt x="41" y="14"/>
                    <a:pt x="41" y="14"/>
                  </a:cubicBezTo>
                  <a:cubicBezTo>
                    <a:pt x="41" y="24"/>
                    <a:pt x="41" y="24"/>
                    <a:pt x="41" y="24"/>
                  </a:cubicBezTo>
                  <a:cubicBezTo>
                    <a:pt x="43" y="24"/>
                    <a:pt x="43" y="24"/>
                    <a:pt x="43" y="24"/>
                  </a:cubicBezTo>
                  <a:close/>
                  <a:moveTo>
                    <a:pt x="53" y="37"/>
                  </a:moveTo>
                  <a:cubicBezTo>
                    <a:pt x="34" y="37"/>
                    <a:pt x="34" y="37"/>
                    <a:pt x="34" y="37"/>
                  </a:cubicBezTo>
                  <a:cubicBezTo>
                    <a:pt x="33" y="38"/>
                    <a:pt x="33" y="38"/>
                    <a:pt x="33" y="38"/>
                  </a:cubicBezTo>
                  <a:cubicBezTo>
                    <a:pt x="33" y="46"/>
                    <a:pt x="33" y="46"/>
                    <a:pt x="33" y="46"/>
                  </a:cubicBezTo>
                  <a:cubicBezTo>
                    <a:pt x="53" y="46"/>
                    <a:pt x="53" y="46"/>
                    <a:pt x="53" y="46"/>
                  </a:cubicBezTo>
                  <a:cubicBezTo>
                    <a:pt x="53" y="37"/>
                    <a:pt x="53" y="37"/>
                    <a:pt x="53" y="37"/>
                  </a:cubicBezTo>
                  <a:close/>
                  <a:moveTo>
                    <a:pt x="33" y="58"/>
                  </a:moveTo>
                  <a:cubicBezTo>
                    <a:pt x="53" y="58"/>
                    <a:pt x="53" y="58"/>
                    <a:pt x="53" y="58"/>
                  </a:cubicBezTo>
                  <a:cubicBezTo>
                    <a:pt x="53" y="48"/>
                    <a:pt x="53" y="48"/>
                    <a:pt x="53" y="48"/>
                  </a:cubicBezTo>
                  <a:cubicBezTo>
                    <a:pt x="33" y="48"/>
                    <a:pt x="33" y="48"/>
                    <a:pt x="33" y="48"/>
                  </a:cubicBezTo>
                  <a:cubicBezTo>
                    <a:pt x="33" y="58"/>
                    <a:pt x="33" y="58"/>
                    <a:pt x="33" y="58"/>
                  </a:cubicBezTo>
                  <a:close/>
                  <a:moveTo>
                    <a:pt x="0" y="26"/>
                  </a:moveTo>
                  <a:cubicBezTo>
                    <a:pt x="9" y="25"/>
                    <a:pt x="9" y="25"/>
                    <a:pt x="9" y="25"/>
                  </a:cubicBezTo>
                  <a:cubicBezTo>
                    <a:pt x="11" y="21"/>
                    <a:pt x="11" y="21"/>
                    <a:pt x="11" y="21"/>
                  </a:cubicBezTo>
                  <a:cubicBezTo>
                    <a:pt x="16" y="25"/>
                    <a:pt x="16" y="25"/>
                    <a:pt x="16" y="25"/>
                  </a:cubicBezTo>
                  <a:cubicBezTo>
                    <a:pt x="16" y="25"/>
                    <a:pt x="17" y="26"/>
                    <a:pt x="17" y="26"/>
                  </a:cubicBezTo>
                  <a:cubicBezTo>
                    <a:pt x="16" y="26"/>
                    <a:pt x="16" y="26"/>
                    <a:pt x="16" y="26"/>
                  </a:cubicBezTo>
                  <a:cubicBezTo>
                    <a:pt x="14" y="28"/>
                    <a:pt x="14" y="28"/>
                    <a:pt x="14" y="28"/>
                  </a:cubicBezTo>
                  <a:cubicBezTo>
                    <a:pt x="14" y="54"/>
                    <a:pt x="14" y="54"/>
                    <a:pt x="14" y="54"/>
                  </a:cubicBezTo>
                  <a:cubicBezTo>
                    <a:pt x="18" y="51"/>
                    <a:pt x="22" y="49"/>
                    <a:pt x="26" y="46"/>
                  </a:cubicBezTo>
                  <a:cubicBezTo>
                    <a:pt x="26" y="47"/>
                    <a:pt x="26" y="47"/>
                    <a:pt x="26" y="47"/>
                  </a:cubicBezTo>
                  <a:cubicBezTo>
                    <a:pt x="26" y="48"/>
                    <a:pt x="25" y="48"/>
                    <a:pt x="25" y="48"/>
                  </a:cubicBezTo>
                  <a:cubicBezTo>
                    <a:pt x="21" y="52"/>
                    <a:pt x="21" y="52"/>
                    <a:pt x="21" y="52"/>
                  </a:cubicBezTo>
                  <a:cubicBezTo>
                    <a:pt x="17" y="56"/>
                    <a:pt x="13" y="60"/>
                    <a:pt x="11" y="63"/>
                  </a:cubicBezTo>
                  <a:cubicBezTo>
                    <a:pt x="7" y="59"/>
                    <a:pt x="7" y="59"/>
                    <a:pt x="7" y="59"/>
                  </a:cubicBezTo>
                  <a:cubicBezTo>
                    <a:pt x="8" y="57"/>
                    <a:pt x="9" y="56"/>
                    <a:pt x="10" y="55"/>
                  </a:cubicBezTo>
                  <a:cubicBezTo>
                    <a:pt x="10" y="55"/>
                    <a:pt x="10" y="53"/>
                    <a:pt x="10" y="52"/>
                  </a:cubicBezTo>
                  <a:cubicBezTo>
                    <a:pt x="10" y="27"/>
                    <a:pt x="10" y="27"/>
                    <a:pt x="10" y="27"/>
                  </a:cubicBezTo>
                  <a:cubicBezTo>
                    <a:pt x="6" y="27"/>
                    <a:pt x="6" y="27"/>
                    <a:pt x="6" y="27"/>
                  </a:cubicBezTo>
                  <a:cubicBezTo>
                    <a:pt x="5" y="27"/>
                    <a:pt x="3" y="28"/>
                    <a:pt x="3" y="28"/>
                  </a:cubicBezTo>
                  <a:cubicBezTo>
                    <a:pt x="0" y="26"/>
                    <a:pt x="0" y="26"/>
                    <a:pt x="0" y="26"/>
                  </a:cubicBezTo>
                  <a:close/>
                  <a:moveTo>
                    <a:pt x="7" y="3"/>
                  </a:moveTo>
                  <a:cubicBezTo>
                    <a:pt x="7" y="3"/>
                    <a:pt x="7" y="3"/>
                    <a:pt x="7" y="3"/>
                  </a:cubicBezTo>
                  <a:cubicBezTo>
                    <a:pt x="11" y="5"/>
                    <a:pt x="13" y="6"/>
                    <a:pt x="14" y="7"/>
                  </a:cubicBezTo>
                  <a:cubicBezTo>
                    <a:pt x="15" y="7"/>
                    <a:pt x="16" y="8"/>
                    <a:pt x="16" y="9"/>
                  </a:cubicBezTo>
                  <a:cubicBezTo>
                    <a:pt x="17" y="10"/>
                    <a:pt x="18" y="11"/>
                    <a:pt x="18" y="12"/>
                  </a:cubicBezTo>
                  <a:cubicBezTo>
                    <a:pt x="18" y="12"/>
                    <a:pt x="17" y="13"/>
                    <a:pt x="17" y="15"/>
                  </a:cubicBezTo>
                  <a:cubicBezTo>
                    <a:pt x="16" y="16"/>
                    <a:pt x="15" y="16"/>
                    <a:pt x="15" y="16"/>
                  </a:cubicBezTo>
                  <a:cubicBezTo>
                    <a:pt x="14" y="16"/>
                    <a:pt x="14" y="16"/>
                    <a:pt x="14" y="15"/>
                  </a:cubicBezTo>
                  <a:cubicBezTo>
                    <a:pt x="14" y="15"/>
                    <a:pt x="13" y="14"/>
                    <a:pt x="13" y="12"/>
                  </a:cubicBezTo>
                  <a:cubicBezTo>
                    <a:pt x="12" y="10"/>
                    <a:pt x="10" y="7"/>
                    <a:pt x="7" y="3"/>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8" name="ïṧḻîde">
              <a:extLst>
                <a:ext uri="{FF2B5EF4-FFF2-40B4-BE49-F238E27FC236}">
                  <a16:creationId xmlns:a16="http://schemas.microsoft.com/office/drawing/2014/main" id="{A15D2365-67DE-46D2-BBE4-842DACF8A244}"/>
                </a:ext>
              </a:extLst>
            </p:cNvPr>
            <p:cNvSpPr/>
            <p:nvPr/>
          </p:nvSpPr>
          <p:spPr bwMode="auto">
            <a:xfrm>
              <a:off x="10437813" y="6675438"/>
              <a:ext cx="123825" cy="144463"/>
            </a:xfrm>
            <a:custGeom>
              <a:avLst/>
              <a:gdLst>
                <a:gd name="T0" fmla="*/ 13 w 58"/>
                <a:gd name="T1" fmla="*/ 13 h 67"/>
                <a:gd name="T2" fmla="*/ 50 w 58"/>
                <a:gd name="T3" fmla="*/ 34 h 67"/>
                <a:gd name="T4" fmla="*/ 57 w 58"/>
                <a:gd name="T5" fmla="*/ 34 h 67"/>
                <a:gd name="T6" fmla="*/ 57 w 58"/>
                <a:gd name="T7" fmla="*/ 36 h 67"/>
                <a:gd name="T8" fmla="*/ 55 w 58"/>
                <a:gd name="T9" fmla="*/ 45 h 67"/>
                <a:gd name="T10" fmla="*/ 51 w 58"/>
                <a:gd name="T11" fmla="*/ 63 h 67"/>
                <a:gd name="T12" fmla="*/ 43 w 58"/>
                <a:gd name="T13" fmla="*/ 65 h 67"/>
                <a:gd name="T14" fmla="*/ 37 w 58"/>
                <a:gd name="T15" fmla="*/ 61 h 67"/>
                <a:gd name="T16" fmla="*/ 46 w 58"/>
                <a:gd name="T17" fmla="*/ 61 h 67"/>
                <a:gd name="T18" fmla="*/ 51 w 58"/>
                <a:gd name="T19" fmla="*/ 46 h 67"/>
                <a:gd name="T20" fmla="*/ 13 w 58"/>
                <a:gd name="T21" fmla="*/ 36 h 67"/>
                <a:gd name="T22" fmla="*/ 6 w 58"/>
                <a:gd name="T23" fmla="*/ 35 h 67"/>
                <a:gd name="T24" fmla="*/ 9 w 58"/>
                <a:gd name="T25" fmla="*/ 14 h 67"/>
                <a:gd name="T26" fmla="*/ 13 w 58"/>
                <a:gd name="T27" fmla="*/ 11 h 67"/>
                <a:gd name="T28" fmla="*/ 18 w 58"/>
                <a:gd name="T29" fmla="*/ 9 h 67"/>
                <a:gd name="T30" fmla="*/ 20 w 58"/>
                <a:gd name="T31" fmla="*/ 2 h 67"/>
                <a:gd name="T32" fmla="*/ 25 w 58"/>
                <a:gd name="T33" fmla="*/ 3 h 67"/>
                <a:gd name="T34" fmla="*/ 25 w 58"/>
                <a:gd name="T35" fmla="*/ 4 h 67"/>
                <a:gd name="T36" fmla="*/ 19 w 58"/>
                <a:gd name="T37" fmla="*/ 11 h 67"/>
                <a:gd name="T38" fmla="*/ 42 w 58"/>
                <a:gd name="T39" fmla="*/ 8 h 67"/>
                <a:gd name="T40" fmla="*/ 47 w 58"/>
                <a:gd name="T41" fmla="*/ 11 h 67"/>
                <a:gd name="T42" fmla="*/ 45 w 58"/>
                <a:gd name="T43" fmla="*/ 13 h 67"/>
                <a:gd name="T44" fmla="*/ 42 w 58"/>
                <a:gd name="T45" fmla="*/ 28 h 67"/>
                <a:gd name="T46" fmla="*/ 35 w 58"/>
                <a:gd name="T47" fmla="*/ 31 h 67"/>
                <a:gd name="T48" fmla="*/ 28 w 58"/>
                <a:gd name="T49" fmla="*/ 27 h 67"/>
                <a:gd name="T50" fmla="*/ 36 w 58"/>
                <a:gd name="T51" fmla="*/ 27 h 67"/>
                <a:gd name="T52" fmla="*/ 39 w 58"/>
                <a:gd name="T53" fmla="*/ 23 h 67"/>
                <a:gd name="T54" fmla="*/ 41 w 58"/>
                <a:gd name="T55" fmla="*/ 13 h 67"/>
                <a:gd name="T56" fmla="*/ 2 w 58"/>
                <a:gd name="T57" fmla="*/ 41 h 67"/>
                <a:gd name="T58" fmla="*/ 8 w 58"/>
                <a:gd name="T59" fmla="*/ 44 h 67"/>
                <a:gd name="T60" fmla="*/ 6 w 58"/>
                <a:gd name="T61" fmla="*/ 45 h 67"/>
                <a:gd name="T62" fmla="*/ 19 w 58"/>
                <a:gd name="T63" fmla="*/ 55 h 67"/>
                <a:gd name="T64" fmla="*/ 18 w 58"/>
                <a:gd name="T65" fmla="*/ 39 h 67"/>
                <a:gd name="T66" fmla="*/ 24 w 58"/>
                <a:gd name="T67" fmla="*/ 41 h 67"/>
                <a:gd name="T68" fmla="*/ 22 w 58"/>
                <a:gd name="T69" fmla="*/ 43 h 67"/>
                <a:gd name="T70" fmla="*/ 36 w 58"/>
                <a:gd name="T71" fmla="*/ 54 h 67"/>
                <a:gd name="T72" fmla="*/ 35 w 58"/>
                <a:gd name="T73" fmla="*/ 41 h 67"/>
                <a:gd name="T74" fmla="*/ 41 w 58"/>
                <a:gd name="T75" fmla="*/ 43 h 67"/>
                <a:gd name="T76" fmla="*/ 39 w 58"/>
                <a:gd name="T77" fmla="*/ 45 h 67"/>
                <a:gd name="T78" fmla="*/ 40 w 58"/>
                <a:gd name="T79" fmla="*/ 56 h 67"/>
                <a:gd name="T80" fmla="*/ 37 w 58"/>
                <a:gd name="T81" fmla="*/ 58 h 67"/>
                <a:gd name="T82" fmla="*/ 36 w 58"/>
                <a:gd name="T83" fmla="*/ 56 h 67"/>
                <a:gd name="T84" fmla="*/ 4 w 58"/>
                <a:gd name="T85" fmla="*/ 59 h 67"/>
                <a:gd name="T86" fmla="*/ 2 w 58"/>
                <a:gd name="T87" fmla="*/ 54 h 67"/>
                <a:gd name="T88" fmla="*/ 2 w 58"/>
                <a:gd name="T89" fmla="*/ 41 h 67"/>
                <a:gd name="T90" fmla="*/ 26 w 58"/>
                <a:gd name="T91" fmla="*/ 17 h 67"/>
                <a:gd name="T92" fmla="*/ 30 w 58"/>
                <a:gd name="T93" fmla="*/ 21 h 67"/>
                <a:gd name="T94" fmla="*/ 27 w 58"/>
                <a:gd name="T95" fmla="*/ 23 h 67"/>
                <a:gd name="T96" fmla="*/ 18 w 58"/>
                <a:gd name="T97" fmla="*/ 1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 h="67">
                  <a:moveTo>
                    <a:pt x="41" y="13"/>
                  </a:moveTo>
                  <a:cubicBezTo>
                    <a:pt x="13" y="13"/>
                    <a:pt x="13" y="13"/>
                    <a:pt x="13" y="13"/>
                  </a:cubicBezTo>
                  <a:cubicBezTo>
                    <a:pt x="13" y="34"/>
                    <a:pt x="13" y="34"/>
                    <a:pt x="13" y="34"/>
                  </a:cubicBezTo>
                  <a:cubicBezTo>
                    <a:pt x="50" y="34"/>
                    <a:pt x="50" y="34"/>
                    <a:pt x="50" y="34"/>
                  </a:cubicBezTo>
                  <a:cubicBezTo>
                    <a:pt x="53" y="31"/>
                    <a:pt x="53" y="31"/>
                    <a:pt x="53" y="31"/>
                  </a:cubicBezTo>
                  <a:cubicBezTo>
                    <a:pt x="57" y="34"/>
                    <a:pt x="57" y="34"/>
                    <a:pt x="57" y="34"/>
                  </a:cubicBezTo>
                  <a:cubicBezTo>
                    <a:pt x="58" y="34"/>
                    <a:pt x="58" y="35"/>
                    <a:pt x="58" y="35"/>
                  </a:cubicBezTo>
                  <a:cubicBezTo>
                    <a:pt x="57" y="36"/>
                    <a:pt x="57" y="36"/>
                    <a:pt x="57" y="36"/>
                  </a:cubicBezTo>
                  <a:cubicBezTo>
                    <a:pt x="56" y="37"/>
                    <a:pt x="56" y="37"/>
                    <a:pt x="56" y="37"/>
                  </a:cubicBezTo>
                  <a:cubicBezTo>
                    <a:pt x="55" y="41"/>
                    <a:pt x="55" y="43"/>
                    <a:pt x="55" y="45"/>
                  </a:cubicBezTo>
                  <a:cubicBezTo>
                    <a:pt x="54" y="47"/>
                    <a:pt x="54" y="50"/>
                    <a:pt x="54" y="54"/>
                  </a:cubicBezTo>
                  <a:cubicBezTo>
                    <a:pt x="53" y="58"/>
                    <a:pt x="52" y="61"/>
                    <a:pt x="51" y="63"/>
                  </a:cubicBezTo>
                  <a:cubicBezTo>
                    <a:pt x="49" y="65"/>
                    <a:pt x="47" y="67"/>
                    <a:pt x="44" y="67"/>
                  </a:cubicBezTo>
                  <a:cubicBezTo>
                    <a:pt x="44" y="67"/>
                    <a:pt x="43" y="66"/>
                    <a:pt x="43" y="65"/>
                  </a:cubicBezTo>
                  <a:cubicBezTo>
                    <a:pt x="43" y="64"/>
                    <a:pt x="42" y="63"/>
                    <a:pt x="42" y="63"/>
                  </a:cubicBezTo>
                  <a:cubicBezTo>
                    <a:pt x="41" y="62"/>
                    <a:pt x="39" y="62"/>
                    <a:pt x="37" y="61"/>
                  </a:cubicBezTo>
                  <a:cubicBezTo>
                    <a:pt x="37" y="60"/>
                    <a:pt x="37" y="60"/>
                    <a:pt x="37" y="60"/>
                  </a:cubicBezTo>
                  <a:cubicBezTo>
                    <a:pt x="42" y="61"/>
                    <a:pt x="45" y="61"/>
                    <a:pt x="46" y="61"/>
                  </a:cubicBezTo>
                  <a:cubicBezTo>
                    <a:pt x="47" y="60"/>
                    <a:pt x="49" y="59"/>
                    <a:pt x="49" y="56"/>
                  </a:cubicBezTo>
                  <a:cubicBezTo>
                    <a:pt x="50" y="54"/>
                    <a:pt x="50" y="50"/>
                    <a:pt x="51" y="46"/>
                  </a:cubicBezTo>
                  <a:cubicBezTo>
                    <a:pt x="51" y="36"/>
                    <a:pt x="51" y="36"/>
                    <a:pt x="51" y="36"/>
                  </a:cubicBezTo>
                  <a:cubicBezTo>
                    <a:pt x="13" y="36"/>
                    <a:pt x="13" y="36"/>
                    <a:pt x="13" y="36"/>
                  </a:cubicBezTo>
                  <a:cubicBezTo>
                    <a:pt x="11" y="38"/>
                    <a:pt x="11" y="38"/>
                    <a:pt x="11" y="38"/>
                  </a:cubicBezTo>
                  <a:cubicBezTo>
                    <a:pt x="6" y="35"/>
                    <a:pt x="6" y="35"/>
                    <a:pt x="6" y="35"/>
                  </a:cubicBezTo>
                  <a:cubicBezTo>
                    <a:pt x="9" y="33"/>
                    <a:pt x="9" y="33"/>
                    <a:pt x="9" y="33"/>
                  </a:cubicBezTo>
                  <a:cubicBezTo>
                    <a:pt x="9" y="14"/>
                    <a:pt x="9" y="14"/>
                    <a:pt x="9" y="14"/>
                  </a:cubicBezTo>
                  <a:cubicBezTo>
                    <a:pt x="8" y="8"/>
                    <a:pt x="8" y="8"/>
                    <a:pt x="8" y="8"/>
                  </a:cubicBezTo>
                  <a:cubicBezTo>
                    <a:pt x="13" y="11"/>
                    <a:pt x="13" y="11"/>
                    <a:pt x="13" y="11"/>
                  </a:cubicBezTo>
                  <a:cubicBezTo>
                    <a:pt x="17" y="11"/>
                    <a:pt x="17" y="11"/>
                    <a:pt x="17" y="11"/>
                  </a:cubicBezTo>
                  <a:cubicBezTo>
                    <a:pt x="18" y="10"/>
                    <a:pt x="18" y="9"/>
                    <a:pt x="18" y="9"/>
                  </a:cubicBezTo>
                  <a:cubicBezTo>
                    <a:pt x="18" y="8"/>
                    <a:pt x="19" y="7"/>
                    <a:pt x="19" y="6"/>
                  </a:cubicBezTo>
                  <a:cubicBezTo>
                    <a:pt x="20" y="4"/>
                    <a:pt x="20" y="3"/>
                    <a:pt x="20" y="2"/>
                  </a:cubicBezTo>
                  <a:cubicBezTo>
                    <a:pt x="20" y="0"/>
                    <a:pt x="20" y="0"/>
                    <a:pt x="20" y="0"/>
                  </a:cubicBezTo>
                  <a:cubicBezTo>
                    <a:pt x="25" y="3"/>
                    <a:pt x="25" y="3"/>
                    <a:pt x="25" y="3"/>
                  </a:cubicBezTo>
                  <a:cubicBezTo>
                    <a:pt x="26" y="3"/>
                    <a:pt x="26" y="3"/>
                    <a:pt x="26" y="3"/>
                  </a:cubicBezTo>
                  <a:cubicBezTo>
                    <a:pt x="26" y="4"/>
                    <a:pt x="26" y="4"/>
                    <a:pt x="25" y="4"/>
                  </a:cubicBezTo>
                  <a:cubicBezTo>
                    <a:pt x="24" y="4"/>
                    <a:pt x="24" y="4"/>
                    <a:pt x="24" y="4"/>
                  </a:cubicBezTo>
                  <a:cubicBezTo>
                    <a:pt x="22" y="7"/>
                    <a:pt x="20" y="9"/>
                    <a:pt x="19" y="11"/>
                  </a:cubicBezTo>
                  <a:cubicBezTo>
                    <a:pt x="40" y="11"/>
                    <a:pt x="40" y="11"/>
                    <a:pt x="40" y="11"/>
                  </a:cubicBezTo>
                  <a:cubicBezTo>
                    <a:pt x="42" y="8"/>
                    <a:pt x="42" y="8"/>
                    <a:pt x="42" y="8"/>
                  </a:cubicBezTo>
                  <a:cubicBezTo>
                    <a:pt x="46" y="10"/>
                    <a:pt x="46" y="10"/>
                    <a:pt x="46" y="10"/>
                  </a:cubicBezTo>
                  <a:cubicBezTo>
                    <a:pt x="47" y="10"/>
                    <a:pt x="47" y="11"/>
                    <a:pt x="47" y="11"/>
                  </a:cubicBezTo>
                  <a:cubicBezTo>
                    <a:pt x="47" y="11"/>
                    <a:pt x="47" y="11"/>
                    <a:pt x="47" y="12"/>
                  </a:cubicBezTo>
                  <a:cubicBezTo>
                    <a:pt x="45" y="13"/>
                    <a:pt x="45" y="13"/>
                    <a:pt x="45" y="13"/>
                  </a:cubicBezTo>
                  <a:cubicBezTo>
                    <a:pt x="45" y="15"/>
                    <a:pt x="44" y="17"/>
                    <a:pt x="44" y="20"/>
                  </a:cubicBezTo>
                  <a:cubicBezTo>
                    <a:pt x="44" y="23"/>
                    <a:pt x="43" y="26"/>
                    <a:pt x="42" y="28"/>
                  </a:cubicBezTo>
                  <a:cubicBezTo>
                    <a:pt x="41" y="29"/>
                    <a:pt x="38" y="31"/>
                    <a:pt x="35" y="32"/>
                  </a:cubicBezTo>
                  <a:cubicBezTo>
                    <a:pt x="35" y="32"/>
                    <a:pt x="35" y="31"/>
                    <a:pt x="35" y="31"/>
                  </a:cubicBezTo>
                  <a:cubicBezTo>
                    <a:pt x="34" y="30"/>
                    <a:pt x="34" y="30"/>
                    <a:pt x="34" y="29"/>
                  </a:cubicBezTo>
                  <a:cubicBezTo>
                    <a:pt x="33" y="29"/>
                    <a:pt x="31" y="28"/>
                    <a:pt x="28" y="27"/>
                  </a:cubicBezTo>
                  <a:cubicBezTo>
                    <a:pt x="28" y="26"/>
                    <a:pt x="28" y="26"/>
                    <a:pt x="28" y="26"/>
                  </a:cubicBezTo>
                  <a:cubicBezTo>
                    <a:pt x="32" y="27"/>
                    <a:pt x="34" y="27"/>
                    <a:pt x="36" y="27"/>
                  </a:cubicBezTo>
                  <a:cubicBezTo>
                    <a:pt x="37" y="27"/>
                    <a:pt x="37" y="26"/>
                    <a:pt x="38" y="26"/>
                  </a:cubicBezTo>
                  <a:cubicBezTo>
                    <a:pt x="38" y="25"/>
                    <a:pt x="39" y="25"/>
                    <a:pt x="39" y="23"/>
                  </a:cubicBezTo>
                  <a:cubicBezTo>
                    <a:pt x="40" y="22"/>
                    <a:pt x="40" y="20"/>
                    <a:pt x="40" y="17"/>
                  </a:cubicBezTo>
                  <a:cubicBezTo>
                    <a:pt x="40" y="15"/>
                    <a:pt x="41" y="14"/>
                    <a:pt x="41" y="13"/>
                  </a:cubicBezTo>
                  <a:cubicBezTo>
                    <a:pt x="41" y="13"/>
                    <a:pt x="41" y="13"/>
                    <a:pt x="41" y="13"/>
                  </a:cubicBezTo>
                  <a:close/>
                  <a:moveTo>
                    <a:pt x="2" y="41"/>
                  </a:moveTo>
                  <a:cubicBezTo>
                    <a:pt x="7" y="43"/>
                    <a:pt x="7" y="43"/>
                    <a:pt x="7" y="43"/>
                  </a:cubicBezTo>
                  <a:cubicBezTo>
                    <a:pt x="7" y="43"/>
                    <a:pt x="8" y="44"/>
                    <a:pt x="8" y="44"/>
                  </a:cubicBezTo>
                  <a:cubicBezTo>
                    <a:pt x="8" y="44"/>
                    <a:pt x="8" y="44"/>
                    <a:pt x="7" y="45"/>
                  </a:cubicBezTo>
                  <a:cubicBezTo>
                    <a:pt x="6" y="45"/>
                    <a:pt x="6" y="45"/>
                    <a:pt x="6" y="45"/>
                  </a:cubicBezTo>
                  <a:cubicBezTo>
                    <a:pt x="6" y="55"/>
                    <a:pt x="6" y="55"/>
                    <a:pt x="6" y="55"/>
                  </a:cubicBezTo>
                  <a:cubicBezTo>
                    <a:pt x="19" y="55"/>
                    <a:pt x="19" y="55"/>
                    <a:pt x="19" y="55"/>
                  </a:cubicBezTo>
                  <a:cubicBezTo>
                    <a:pt x="19" y="45"/>
                    <a:pt x="19" y="45"/>
                    <a:pt x="19" y="45"/>
                  </a:cubicBezTo>
                  <a:cubicBezTo>
                    <a:pt x="18" y="39"/>
                    <a:pt x="18" y="39"/>
                    <a:pt x="18" y="39"/>
                  </a:cubicBezTo>
                  <a:cubicBezTo>
                    <a:pt x="23" y="40"/>
                    <a:pt x="23" y="40"/>
                    <a:pt x="23" y="40"/>
                  </a:cubicBezTo>
                  <a:cubicBezTo>
                    <a:pt x="24" y="41"/>
                    <a:pt x="24" y="41"/>
                    <a:pt x="24" y="41"/>
                  </a:cubicBezTo>
                  <a:cubicBezTo>
                    <a:pt x="24" y="41"/>
                    <a:pt x="24" y="41"/>
                    <a:pt x="23" y="42"/>
                  </a:cubicBezTo>
                  <a:cubicBezTo>
                    <a:pt x="22" y="43"/>
                    <a:pt x="22" y="43"/>
                    <a:pt x="22" y="43"/>
                  </a:cubicBezTo>
                  <a:cubicBezTo>
                    <a:pt x="22" y="55"/>
                    <a:pt x="22" y="55"/>
                    <a:pt x="22" y="55"/>
                  </a:cubicBezTo>
                  <a:cubicBezTo>
                    <a:pt x="36" y="54"/>
                    <a:pt x="36" y="54"/>
                    <a:pt x="36" y="54"/>
                  </a:cubicBezTo>
                  <a:cubicBezTo>
                    <a:pt x="36" y="47"/>
                    <a:pt x="36" y="47"/>
                    <a:pt x="36" y="47"/>
                  </a:cubicBezTo>
                  <a:cubicBezTo>
                    <a:pt x="35" y="41"/>
                    <a:pt x="35" y="41"/>
                    <a:pt x="35" y="41"/>
                  </a:cubicBezTo>
                  <a:cubicBezTo>
                    <a:pt x="41" y="43"/>
                    <a:pt x="41" y="43"/>
                    <a:pt x="41" y="43"/>
                  </a:cubicBezTo>
                  <a:cubicBezTo>
                    <a:pt x="41" y="43"/>
                    <a:pt x="41" y="43"/>
                    <a:pt x="41" y="43"/>
                  </a:cubicBezTo>
                  <a:cubicBezTo>
                    <a:pt x="41" y="43"/>
                    <a:pt x="41" y="44"/>
                    <a:pt x="41" y="44"/>
                  </a:cubicBezTo>
                  <a:cubicBezTo>
                    <a:pt x="39" y="45"/>
                    <a:pt x="39" y="45"/>
                    <a:pt x="39" y="45"/>
                  </a:cubicBezTo>
                  <a:cubicBezTo>
                    <a:pt x="39" y="52"/>
                    <a:pt x="39" y="52"/>
                    <a:pt x="39" y="52"/>
                  </a:cubicBezTo>
                  <a:cubicBezTo>
                    <a:pt x="40" y="56"/>
                    <a:pt x="40" y="56"/>
                    <a:pt x="40" y="56"/>
                  </a:cubicBezTo>
                  <a:cubicBezTo>
                    <a:pt x="39" y="56"/>
                    <a:pt x="39" y="57"/>
                    <a:pt x="38" y="57"/>
                  </a:cubicBezTo>
                  <a:cubicBezTo>
                    <a:pt x="37" y="58"/>
                    <a:pt x="37" y="58"/>
                    <a:pt x="37" y="58"/>
                  </a:cubicBezTo>
                  <a:cubicBezTo>
                    <a:pt x="36" y="58"/>
                    <a:pt x="36" y="58"/>
                    <a:pt x="36" y="58"/>
                  </a:cubicBezTo>
                  <a:cubicBezTo>
                    <a:pt x="36" y="56"/>
                    <a:pt x="36" y="56"/>
                    <a:pt x="36" y="56"/>
                  </a:cubicBezTo>
                  <a:cubicBezTo>
                    <a:pt x="6" y="57"/>
                    <a:pt x="6" y="57"/>
                    <a:pt x="6" y="57"/>
                  </a:cubicBezTo>
                  <a:cubicBezTo>
                    <a:pt x="4" y="59"/>
                    <a:pt x="4" y="59"/>
                    <a:pt x="4" y="59"/>
                  </a:cubicBezTo>
                  <a:cubicBezTo>
                    <a:pt x="0" y="56"/>
                    <a:pt x="0" y="56"/>
                    <a:pt x="0" y="56"/>
                  </a:cubicBezTo>
                  <a:cubicBezTo>
                    <a:pt x="1" y="55"/>
                    <a:pt x="2" y="54"/>
                    <a:pt x="2" y="54"/>
                  </a:cubicBezTo>
                  <a:cubicBezTo>
                    <a:pt x="2" y="48"/>
                    <a:pt x="2" y="48"/>
                    <a:pt x="2" y="48"/>
                  </a:cubicBezTo>
                  <a:cubicBezTo>
                    <a:pt x="2" y="41"/>
                    <a:pt x="2" y="41"/>
                    <a:pt x="2" y="41"/>
                  </a:cubicBezTo>
                  <a:close/>
                  <a:moveTo>
                    <a:pt x="18" y="16"/>
                  </a:moveTo>
                  <a:cubicBezTo>
                    <a:pt x="22" y="17"/>
                    <a:pt x="25" y="17"/>
                    <a:pt x="26" y="17"/>
                  </a:cubicBezTo>
                  <a:cubicBezTo>
                    <a:pt x="27" y="18"/>
                    <a:pt x="28" y="18"/>
                    <a:pt x="29" y="19"/>
                  </a:cubicBezTo>
                  <a:cubicBezTo>
                    <a:pt x="29" y="19"/>
                    <a:pt x="30" y="20"/>
                    <a:pt x="30" y="21"/>
                  </a:cubicBezTo>
                  <a:cubicBezTo>
                    <a:pt x="30" y="22"/>
                    <a:pt x="30" y="23"/>
                    <a:pt x="29" y="24"/>
                  </a:cubicBezTo>
                  <a:cubicBezTo>
                    <a:pt x="28" y="24"/>
                    <a:pt x="28" y="24"/>
                    <a:pt x="27" y="23"/>
                  </a:cubicBezTo>
                  <a:cubicBezTo>
                    <a:pt x="26" y="22"/>
                    <a:pt x="26" y="22"/>
                    <a:pt x="26" y="22"/>
                  </a:cubicBezTo>
                  <a:cubicBezTo>
                    <a:pt x="24" y="20"/>
                    <a:pt x="21" y="18"/>
                    <a:pt x="18" y="17"/>
                  </a:cubicBezTo>
                  <a:cubicBezTo>
                    <a:pt x="18" y="16"/>
                    <a:pt x="18" y="16"/>
                    <a:pt x="18" y="16"/>
                  </a:cubicBez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79" name="íşľíḋè">
              <a:extLst>
                <a:ext uri="{FF2B5EF4-FFF2-40B4-BE49-F238E27FC236}">
                  <a16:creationId xmlns:a16="http://schemas.microsoft.com/office/drawing/2014/main" id="{6D93C80D-940F-4732-9406-41C48646F0E2}"/>
                </a:ext>
              </a:extLst>
            </p:cNvPr>
            <p:cNvSpPr/>
            <p:nvPr/>
          </p:nvSpPr>
          <p:spPr bwMode="auto">
            <a:xfrm>
              <a:off x="9888538" y="6642100"/>
              <a:ext cx="746125" cy="209550"/>
            </a:xfrm>
            <a:custGeom>
              <a:avLst/>
              <a:gdLst>
                <a:gd name="T0" fmla="*/ 8 w 470"/>
                <a:gd name="T1" fmla="*/ 132 h 132"/>
                <a:gd name="T2" fmla="*/ 0 w 470"/>
                <a:gd name="T3" fmla="*/ 132 h 132"/>
                <a:gd name="T4" fmla="*/ 0 w 470"/>
                <a:gd name="T5" fmla="*/ 0 h 132"/>
                <a:gd name="T6" fmla="*/ 470 w 470"/>
                <a:gd name="T7" fmla="*/ 0 h 132"/>
                <a:gd name="T8" fmla="*/ 470 w 470"/>
                <a:gd name="T9" fmla="*/ 6 h 132"/>
                <a:gd name="T10" fmla="*/ 8 w 470"/>
                <a:gd name="T11" fmla="*/ 6 h 132"/>
                <a:gd name="T12" fmla="*/ 8 w 470"/>
                <a:gd name="T13" fmla="*/ 132 h 132"/>
              </a:gdLst>
              <a:ahLst/>
              <a:cxnLst>
                <a:cxn ang="0">
                  <a:pos x="T0" y="T1"/>
                </a:cxn>
                <a:cxn ang="0">
                  <a:pos x="T2" y="T3"/>
                </a:cxn>
                <a:cxn ang="0">
                  <a:pos x="T4" y="T5"/>
                </a:cxn>
                <a:cxn ang="0">
                  <a:pos x="T6" y="T7"/>
                </a:cxn>
                <a:cxn ang="0">
                  <a:pos x="T8" y="T9"/>
                </a:cxn>
                <a:cxn ang="0">
                  <a:pos x="T10" y="T11"/>
                </a:cxn>
                <a:cxn ang="0">
                  <a:pos x="T12" y="T13"/>
                </a:cxn>
              </a:cxnLst>
              <a:rect l="0" t="0" r="r" b="b"/>
              <a:pathLst>
                <a:path w="470" h="132">
                  <a:moveTo>
                    <a:pt x="8" y="132"/>
                  </a:moveTo>
                  <a:lnTo>
                    <a:pt x="0" y="132"/>
                  </a:lnTo>
                  <a:lnTo>
                    <a:pt x="0" y="0"/>
                  </a:lnTo>
                  <a:lnTo>
                    <a:pt x="470" y="0"/>
                  </a:lnTo>
                  <a:lnTo>
                    <a:pt x="470" y="6"/>
                  </a:lnTo>
                  <a:lnTo>
                    <a:pt x="8" y="6"/>
                  </a:lnTo>
                  <a:lnTo>
                    <a:pt x="8" y="132"/>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sp>
          <p:nvSpPr>
            <p:cNvPr id="180" name="îṡḷíḍe">
              <a:extLst>
                <a:ext uri="{FF2B5EF4-FFF2-40B4-BE49-F238E27FC236}">
                  <a16:creationId xmlns:a16="http://schemas.microsoft.com/office/drawing/2014/main" id="{975F1FAB-EC51-4DFA-B3C6-17A0E110C60A}"/>
                </a:ext>
              </a:extLst>
            </p:cNvPr>
            <p:cNvSpPr/>
            <p:nvPr/>
          </p:nvSpPr>
          <p:spPr bwMode="auto">
            <a:xfrm>
              <a:off x="5599113" y="5203825"/>
              <a:ext cx="52388" cy="109538"/>
            </a:xfrm>
            <a:custGeom>
              <a:avLst/>
              <a:gdLst>
                <a:gd name="T0" fmla="*/ 2 w 25"/>
                <a:gd name="T1" fmla="*/ 51 h 51"/>
                <a:gd name="T2" fmla="*/ 0 w 25"/>
                <a:gd name="T3" fmla="*/ 46 h 51"/>
                <a:gd name="T4" fmla="*/ 5 w 25"/>
                <a:gd name="T5" fmla="*/ 43 h 51"/>
                <a:gd name="T6" fmla="*/ 7 w 25"/>
                <a:gd name="T7" fmla="*/ 49 h 51"/>
                <a:gd name="T8" fmla="*/ 2 w 25"/>
                <a:gd name="T9" fmla="*/ 51 h 51"/>
                <a:gd name="T10" fmla="*/ 18 w 25"/>
                <a:gd name="T11" fmla="*/ 42 h 51"/>
                <a:gd name="T12" fmla="*/ 14 w 25"/>
                <a:gd name="T13" fmla="*/ 38 h 51"/>
                <a:gd name="T14" fmla="*/ 17 w 25"/>
                <a:gd name="T15" fmla="*/ 35 h 51"/>
                <a:gd name="T16" fmla="*/ 18 w 25"/>
                <a:gd name="T17" fmla="*/ 35 h 51"/>
                <a:gd name="T18" fmla="*/ 23 w 25"/>
                <a:gd name="T19" fmla="*/ 37 h 51"/>
                <a:gd name="T20" fmla="*/ 21 w 25"/>
                <a:gd name="T21" fmla="*/ 39 h 51"/>
                <a:gd name="T22" fmla="*/ 18 w 25"/>
                <a:gd name="T23" fmla="*/ 42 h 51"/>
                <a:gd name="T24" fmla="*/ 25 w 25"/>
                <a:gd name="T25" fmla="*/ 25 h 51"/>
                <a:gd name="T26" fmla="*/ 19 w 25"/>
                <a:gd name="T27" fmla="*/ 24 h 51"/>
                <a:gd name="T28" fmla="*/ 19 w 25"/>
                <a:gd name="T29" fmla="*/ 19 h 51"/>
                <a:gd name="T30" fmla="*/ 22 w 25"/>
                <a:gd name="T31" fmla="*/ 19 h 51"/>
                <a:gd name="T32" fmla="*/ 25 w 25"/>
                <a:gd name="T33" fmla="*/ 19 h 51"/>
                <a:gd name="T34" fmla="*/ 25 w 25"/>
                <a:gd name="T35" fmla="*/ 25 h 51"/>
                <a:gd name="T36" fmla="*/ 19 w 25"/>
                <a:gd name="T37" fmla="*/ 8 h 51"/>
                <a:gd name="T38" fmla="*/ 17 w 25"/>
                <a:gd name="T39" fmla="*/ 2 h 51"/>
                <a:gd name="T40" fmla="*/ 23 w 25"/>
                <a:gd name="T41" fmla="*/ 0 h 51"/>
                <a:gd name="T42" fmla="*/ 25 w 25"/>
                <a:gd name="T43" fmla="*/ 6 h 51"/>
                <a:gd name="T44" fmla="*/ 19 w 25"/>
                <a:gd name="T45" fmla="*/ 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51">
                  <a:moveTo>
                    <a:pt x="2" y="51"/>
                  </a:moveTo>
                  <a:cubicBezTo>
                    <a:pt x="0" y="46"/>
                    <a:pt x="0" y="46"/>
                    <a:pt x="0" y="46"/>
                  </a:cubicBezTo>
                  <a:cubicBezTo>
                    <a:pt x="1" y="45"/>
                    <a:pt x="3" y="44"/>
                    <a:pt x="5" y="43"/>
                  </a:cubicBezTo>
                  <a:cubicBezTo>
                    <a:pt x="7" y="49"/>
                    <a:pt x="7" y="49"/>
                    <a:pt x="7" y="49"/>
                  </a:cubicBezTo>
                  <a:cubicBezTo>
                    <a:pt x="5" y="50"/>
                    <a:pt x="4" y="50"/>
                    <a:pt x="2" y="51"/>
                  </a:cubicBezTo>
                  <a:close/>
                  <a:moveTo>
                    <a:pt x="18" y="42"/>
                  </a:moveTo>
                  <a:cubicBezTo>
                    <a:pt x="14" y="38"/>
                    <a:pt x="14" y="38"/>
                    <a:pt x="14" y="38"/>
                  </a:cubicBezTo>
                  <a:cubicBezTo>
                    <a:pt x="15" y="37"/>
                    <a:pt x="16" y="36"/>
                    <a:pt x="17" y="35"/>
                  </a:cubicBezTo>
                  <a:cubicBezTo>
                    <a:pt x="17" y="35"/>
                    <a:pt x="17" y="35"/>
                    <a:pt x="18" y="35"/>
                  </a:cubicBezTo>
                  <a:cubicBezTo>
                    <a:pt x="23" y="37"/>
                    <a:pt x="23" y="37"/>
                    <a:pt x="23" y="37"/>
                  </a:cubicBezTo>
                  <a:cubicBezTo>
                    <a:pt x="22" y="38"/>
                    <a:pt x="22" y="39"/>
                    <a:pt x="21" y="39"/>
                  </a:cubicBezTo>
                  <a:cubicBezTo>
                    <a:pt x="21" y="40"/>
                    <a:pt x="19" y="41"/>
                    <a:pt x="18" y="42"/>
                  </a:cubicBezTo>
                  <a:close/>
                  <a:moveTo>
                    <a:pt x="25" y="25"/>
                  </a:moveTo>
                  <a:cubicBezTo>
                    <a:pt x="19" y="24"/>
                    <a:pt x="19" y="24"/>
                    <a:pt x="19" y="24"/>
                  </a:cubicBezTo>
                  <a:cubicBezTo>
                    <a:pt x="19" y="22"/>
                    <a:pt x="19" y="21"/>
                    <a:pt x="19" y="19"/>
                  </a:cubicBezTo>
                  <a:cubicBezTo>
                    <a:pt x="22" y="19"/>
                    <a:pt x="22" y="19"/>
                    <a:pt x="22" y="19"/>
                  </a:cubicBezTo>
                  <a:cubicBezTo>
                    <a:pt x="25" y="19"/>
                    <a:pt x="25" y="19"/>
                    <a:pt x="25" y="19"/>
                  </a:cubicBezTo>
                  <a:cubicBezTo>
                    <a:pt x="25" y="21"/>
                    <a:pt x="25" y="23"/>
                    <a:pt x="25" y="25"/>
                  </a:cubicBezTo>
                  <a:close/>
                  <a:moveTo>
                    <a:pt x="19" y="8"/>
                  </a:moveTo>
                  <a:cubicBezTo>
                    <a:pt x="18" y="6"/>
                    <a:pt x="18" y="4"/>
                    <a:pt x="17" y="2"/>
                  </a:cubicBezTo>
                  <a:cubicBezTo>
                    <a:pt x="23" y="0"/>
                    <a:pt x="23" y="0"/>
                    <a:pt x="23" y="0"/>
                  </a:cubicBezTo>
                  <a:cubicBezTo>
                    <a:pt x="23" y="2"/>
                    <a:pt x="24" y="4"/>
                    <a:pt x="25" y="6"/>
                  </a:cubicBezTo>
                  <a:lnTo>
                    <a:pt x="19" y="8"/>
                  </a:lnTo>
                  <a:close/>
                </a:path>
              </a:pathLst>
            </a:custGeom>
            <a:solidFill>
              <a:srgbClr val="5957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sp>
        <p:nvSpPr>
          <p:cNvPr id="181" name="矩形 180">
            <a:extLst>
              <a:ext uri="{FF2B5EF4-FFF2-40B4-BE49-F238E27FC236}">
                <a16:creationId xmlns:a16="http://schemas.microsoft.com/office/drawing/2014/main" id="{4861CEA8-C673-4900-B320-5BAE3B88ADBD}"/>
              </a:ext>
            </a:extLst>
          </p:cNvPr>
          <p:cNvSpPr/>
          <p:nvPr userDrawn="1"/>
        </p:nvSpPr>
        <p:spPr>
          <a:xfrm>
            <a:off x="6090884" y="1235586"/>
            <a:ext cx="5243783" cy="1127776"/>
          </a:xfrm>
          <a:prstGeom prst="rect">
            <a:avLst/>
          </a:prstGeom>
          <a:noFill/>
          <a:ln w="1905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2" name="矩形 181">
            <a:extLst>
              <a:ext uri="{FF2B5EF4-FFF2-40B4-BE49-F238E27FC236}">
                <a16:creationId xmlns:a16="http://schemas.microsoft.com/office/drawing/2014/main" id="{EF9B10BE-2C13-4A51-A14D-EA830A27AAE8}"/>
              </a:ext>
            </a:extLst>
          </p:cNvPr>
          <p:cNvSpPr/>
          <p:nvPr userDrawn="1"/>
        </p:nvSpPr>
        <p:spPr>
          <a:xfrm>
            <a:off x="11408988" y="1234459"/>
            <a:ext cx="104098" cy="1127776"/>
          </a:xfrm>
          <a:prstGeom prst="rect">
            <a:avLst/>
          </a:prstGeom>
          <a:solidFill>
            <a:schemeClr val="accent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3" name="文本占位符 3">
            <a:extLst>
              <a:ext uri="{FF2B5EF4-FFF2-40B4-BE49-F238E27FC236}">
                <a16:creationId xmlns:a16="http://schemas.microsoft.com/office/drawing/2014/main" id="{52116E43-5FFD-4525-B0FD-97E681565552}"/>
              </a:ext>
            </a:extLst>
          </p:cNvPr>
          <p:cNvSpPr>
            <a:spLocks noGrp="1"/>
          </p:cNvSpPr>
          <p:nvPr>
            <p:ph type="body" sz="quarter" idx="24" hasCustomPrompt="1"/>
          </p:nvPr>
        </p:nvSpPr>
        <p:spPr>
          <a:xfrm>
            <a:off x="6096000" y="1257126"/>
            <a:ext cx="5209737" cy="1106236"/>
          </a:xfrm>
          <a:prstGeom prst="rect">
            <a:avLst/>
          </a:prstGeom>
        </p:spPr>
        <p:txBody>
          <a:bodyPr anchor="ctr"/>
          <a:lstStyle>
            <a:lvl1pPr marL="0" indent="0" algn="just">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184" name="矩形 183">
            <a:extLst>
              <a:ext uri="{FF2B5EF4-FFF2-40B4-BE49-F238E27FC236}">
                <a16:creationId xmlns:a16="http://schemas.microsoft.com/office/drawing/2014/main" id="{68316408-EE39-4285-A701-4361D36A7E6F}"/>
              </a:ext>
            </a:extLst>
          </p:cNvPr>
          <p:cNvSpPr/>
          <p:nvPr userDrawn="1"/>
        </p:nvSpPr>
        <p:spPr>
          <a:xfrm>
            <a:off x="6090884" y="2987474"/>
            <a:ext cx="5243783" cy="1127776"/>
          </a:xfrm>
          <a:prstGeom prst="rect">
            <a:avLst/>
          </a:prstGeom>
          <a:noFill/>
          <a:ln w="1905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5" name="矩形 184">
            <a:extLst>
              <a:ext uri="{FF2B5EF4-FFF2-40B4-BE49-F238E27FC236}">
                <a16:creationId xmlns:a16="http://schemas.microsoft.com/office/drawing/2014/main" id="{95BD96DA-A7C8-4729-94B4-E30F111D0F78}"/>
              </a:ext>
            </a:extLst>
          </p:cNvPr>
          <p:cNvSpPr/>
          <p:nvPr userDrawn="1"/>
        </p:nvSpPr>
        <p:spPr>
          <a:xfrm>
            <a:off x="11408988" y="2973610"/>
            <a:ext cx="109912" cy="1141301"/>
          </a:xfrm>
          <a:prstGeom prst="rect">
            <a:avLst/>
          </a:prstGeom>
          <a:solidFill>
            <a:schemeClr val="accent2"/>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6" name="文本占位符 3">
            <a:extLst>
              <a:ext uri="{FF2B5EF4-FFF2-40B4-BE49-F238E27FC236}">
                <a16:creationId xmlns:a16="http://schemas.microsoft.com/office/drawing/2014/main" id="{AA4324A8-34E5-4ABD-B5FC-F93F4C8F7629}"/>
              </a:ext>
            </a:extLst>
          </p:cNvPr>
          <p:cNvSpPr>
            <a:spLocks noGrp="1"/>
          </p:cNvSpPr>
          <p:nvPr>
            <p:ph type="body" sz="quarter" idx="25" hasCustomPrompt="1"/>
          </p:nvPr>
        </p:nvSpPr>
        <p:spPr>
          <a:xfrm>
            <a:off x="6096000" y="3009014"/>
            <a:ext cx="5209737" cy="1106236"/>
          </a:xfrm>
          <a:prstGeom prst="rect">
            <a:avLst/>
          </a:prstGeom>
        </p:spPr>
        <p:txBody>
          <a:bodyPr anchor="ctr"/>
          <a:lstStyle>
            <a:lvl1pPr marL="0" indent="0" algn="just">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187" name="矩形 186">
            <a:extLst>
              <a:ext uri="{FF2B5EF4-FFF2-40B4-BE49-F238E27FC236}">
                <a16:creationId xmlns:a16="http://schemas.microsoft.com/office/drawing/2014/main" id="{6382F271-4C31-49B8-8E48-B76E5B5D6D1E}"/>
              </a:ext>
            </a:extLst>
          </p:cNvPr>
          <p:cNvSpPr/>
          <p:nvPr userDrawn="1"/>
        </p:nvSpPr>
        <p:spPr>
          <a:xfrm>
            <a:off x="6090884" y="4754015"/>
            <a:ext cx="5243783" cy="1127776"/>
          </a:xfrm>
          <a:prstGeom prst="rect">
            <a:avLst/>
          </a:prstGeom>
          <a:noFill/>
          <a:ln w="1905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矩形 187">
            <a:extLst>
              <a:ext uri="{FF2B5EF4-FFF2-40B4-BE49-F238E27FC236}">
                <a16:creationId xmlns:a16="http://schemas.microsoft.com/office/drawing/2014/main" id="{55D9A298-BE41-4365-9B7A-9DC1DDE6587A}"/>
              </a:ext>
            </a:extLst>
          </p:cNvPr>
          <p:cNvSpPr/>
          <p:nvPr userDrawn="1"/>
        </p:nvSpPr>
        <p:spPr>
          <a:xfrm>
            <a:off x="11408988" y="4754015"/>
            <a:ext cx="109912" cy="11413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文本占位符 3">
            <a:extLst>
              <a:ext uri="{FF2B5EF4-FFF2-40B4-BE49-F238E27FC236}">
                <a16:creationId xmlns:a16="http://schemas.microsoft.com/office/drawing/2014/main" id="{316B0F6D-523C-42C2-A0ED-C53E17AA4A17}"/>
              </a:ext>
            </a:extLst>
          </p:cNvPr>
          <p:cNvSpPr>
            <a:spLocks noGrp="1"/>
          </p:cNvSpPr>
          <p:nvPr>
            <p:ph type="body" sz="quarter" idx="26" hasCustomPrompt="1"/>
          </p:nvPr>
        </p:nvSpPr>
        <p:spPr>
          <a:xfrm>
            <a:off x="6096000" y="4775555"/>
            <a:ext cx="5209737" cy="1106236"/>
          </a:xfrm>
          <a:prstGeom prst="rect">
            <a:avLst/>
          </a:prstGeom>
        </p:spPr>
        <p:txBody>
          <a:bodyPr anchor="ctr"/>
          <a:lstStyle>
            <a:lvl1pPr marL="0" indent="0" algn="just">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21868955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一图三内容一">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8" name="任意多边形: 形状 27">
            <a:extLst>
              <a:ext uri="{FF2B5EF4-FFF2-40B4-BE49-F238E27FC236}">
                <a16:creationId xmlns:a16="http://schemas.microsoft.com/office/drawing/2014/main" id="{0E479251-1DFE-4DDD-A45C-CE2BA0A10885}"/>
              </a:ext>
            </a:extLst>
          </p:cNvPr>
          <p:cNvSpPr/>
          <p:nvPr userDrawn="1"/>
        </p:nvSpPr>
        <p:spPr>
          <a:xfrm>
            <a:off x="2698230" y="1125715"/>
            <a:ext cx="8820670" cy="4854516"/>
          </a:xfrm>
          <a:custGeom>
            <a:avLst/>
            <a:gdLst>
              <a:gd name="connsiteX0" fmla="*/ 0 w 8498114"/>
              <a:gd name="connsiteY0" fmla="*/ 0 h 4854516"/>
              <a:gd name="connsiteX1" fmla="*/ 450528 w 8498114"/>
              <a:gd name="connsiteY1" fmla="*/ 0 h 4854516"/>
              <a:gd name="connsiteX2" fmla="*/ 453262 w 8498114"/>
              <a:gd name="connsiteY2" fmla="*/ 5038 h 4854516"/>
              <a:gd name="connsiteX3" fmla="*/ 1012185 w 8498114"/>
              <a:gd name="connsiteY3" fmla="*/ 302215 h 4854516"/>
              <a:gd name="connsiteX4" fmla="*/ 8498114 w 8498114"/>
              <a:gd name="connsiteY4" fmla="*/ 302215 h 4854516"/>
              <a:gd name="connsiteX5" fmla="*/ 8498114 w 8498114"/>
              <a:gd name="connsiteY5" fmla="*/ 4499467 h 4854516"/>
              <a:gd name="connsiteX6" fmla="*/ 1037420 w 8498114"/>
              <a:gd name="connsiteY6" fmla="*/ 4499467 h 4854516"/>
              <a:gd name="connsiteX7" fmla="*/ 478497 w 8498114"/>
              <a:gd name="connsiteY7" fmla="*/ 4796644 h 4854516"/>
              <a:gd name="connsiteX8" fmla="*/ 447085 w 8498114"/>
              <a:gd name="connsiteY8" fmla="*/ 4854516 h 4854516"/>
              <a:gd name="connsiteX9" fmla="*/ 0 w 8498114"/>
              <a:gd name="connsiteY9" fmla="*/ 4854516 h 485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98114" h="4854516">
                <a:moveTo>
                  <a:pt x="0" y="0"/>
                </a:moveTo>
                <a:lnTo>
                  <a:pt x="450528" y="0"/>
                </a:lnTo>
                <a:lnTo>
                  <a:pt x="453262" y="5038"/>
                </a:lnTo>
                <a:cubicBezTo>
                  <a:pt x="574392" y="184333"/>
                  <a:pt x="779522" y="302215"/>
                  <a:pt x="1012185" y="302215"/>
                </a:cubicBezTo>
                <a:lnTo>
                  <a:pt x="8498114" y="302215"/>
                </a:lnTo>
                <a:lnTo>
                  <a:pt x="8498114" y="4499467"/>
                </a:lnTo>
                <a:lnTo>
                  <a:pt x="1037420" y="4499467"/>
                </a:lnTo>
                <a:cubicBezTo>
                  <a:pt x="804757" y="4499467"/>
                  <a:pt x="599627" y="4617349"/>
                  <a:pt x="478497" y="4796644"/>
                </a:cubicBezTo>
                <a:lnTo>
                  <a:pt x="447085" y="4854516"/>
                </a:lnTo>
                <a:lnTo>
                  <a:pt x="0" y="485451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占位符 42">
            <a:extLst>
              <a:ext uri="{FF2B5EF4-FFF2-40B4-BE49-F238E27FC236}">
                <a16:creationId xmlns:a16="http://schemas.microsoft.com/office/drawing/2014/main" id="{8FA6963D-8B7A-4D95-9F76-A9211F53892A}"/>
              </a:ext>
            </a:extLst>
          </p:cNvPr>
          <p:cNvSpPr>
            <a:spLocks noGrp="1"/>
          </p:cNvSpPr>
          <p:nvPr>
            <p:ph type="body" sz="quarter" idx="19" hasCustomPrompt="1"/>
          </p:nvPr>
        </p:nvSpPr>
        <p:spPr>
          <a:xfrm>
            <a:off x="3682734" y="1639375"/>
            <a:ext cx="2401027" cy="543600"/>
          </a:xfrm>
          <a:prstGeom prst="rect">
            <a:avLst/>
          </a:prstGeom>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1" name="文本占位符 3">
            <a:extLst>
              <a:ext uri="{FF2B5EF4-FFF2-40B4-BE49-F238E27FC236}">
                <a16:creationId xmlns:a16="http://schemas.microsoft.com/office/drawing/2014/main" id="{8E68CA1E-F36D-4751-BE1C-E7F244AEA9D5}"/>
              </a:ext>
            </a:extLst>
          </p:cNvPr>
          <p:cNvSpPr>
            <a:spLocks noGrp="1"/>
          </p:cNvSpPr>
          <p:nvPr>
            <p:ph type="body" sz="quarter" idx="24" hasCustomPrompt="1"/>
          </p:nvPr>
        </p:nvSpPr>
        <p:spPr>
          <a:xfrm>
            <a:off x="3616578" y="2375894"/>
            <a:ext cx="2533338" cy="3101137"/>
          </a:xfrm>
          <a:prstGeom prst="rect">
            <a:avLst/>
          </a:prstGeom>
        </p:spPr>
        <p:txBody>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a:t>
            </a:r>
            <a:endParaRPr lang="zh-CN" altLang="en-US" dirty="0"/>
          </a:p>
        </p:txBody>
      </p:sp>
      <p:sp>
        <p:nvSpPr>
          <p:cNvPr id="33" name="文本占位符 42">
            <a:extLst>
              <a:ext uri="{FF2B5EF4-FFF2-40B4-BE49-F238E27FC236}">
                <a16:creationId xmlns:a16="http://schemas.microsoft.com/office/drawing/2014/main" id="{170C6149-1824-46E4-BEF9-5D8C7C70D30E}"/>
              </a:ext>
            </a:extLst>
          </p:cNvPr>
          <p:cNvSpPr>
            <a:spLocks noGrp="1"/>
          </p:cNvSpPr>
          <p:nvPr>
            <p:ph type="body" sz="quarter" idx="25" hasCustomPrompt="1"/>
          </p:nvPr>
        </p:nvSpPr>
        <p:spPr>
          <a:xfrm>
            <a:off x="8942436" y="1639375"/>
            <a:ext cx="2401027" cy="543600"/>
          </a:xfrm>
          <a:prstGeom prst="rect">
            <a:avLst/>
          </a:prstGeom>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4" name="文本占位符 3">
            <a:extLst>
              <a:ext uri="{FF2B5EF4-FFF2-40B4-BE49-F238E27FC236}">
                <a16:creationId xmlns:a16="http://schemas.microsoft.com/office/drawing/2014/main" id="{833B108A-3F0F-403C-8B64-C4A54A3BBB9E}"/>
              </a:ext>
            </a:extLst>
          </p:cNvPr>
          <p:cNvSpPr>
            <a:spLocks noGrp="1"/>
          </p:cNvSpPr>
          <p:nvPr>
            <p:ph type="body" sz="quarter" idx="26" hasCustomPrompt="1"/>
          </p:nvPr>
        </p:nvSpPr>
        <p:spPr>
          <a:xfrm>
            <a:off x="8876280" y="2375894"/>
            <a:ext cx="2533338" cy="3101137"/>
          </a:xfrm>
          <a:prstGeom prst="rect">
            <a:avLst/>
          </a:prstGeom>
        </p:spPr>
        <p:txBody>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a:t>
            </a:r>
            <a:endParaRPr lang="zh-CN" altLang="en-US" dirty="0"/>
          </a:p>
        </p:txBody>
      </p:sp>
      <p:sp>
        <p:nvSpPr>
          <p:cNvPr id="35" name="文本占位符 42">
            <a:extLst>
              <a:ext uri="{FF2B5EF4-FFF2-40B4-BE49-F238E27FC236}">
                <a16:creationId xmlns:a16="http://schemas.microsoft.com/office/drawing/2014/main" id="{3187F93E-BD23-4712-ADB4-DAB93B5ECC20}"/>
              </a:ext>
            </a:extLst>
          </p:cNvPr>
          <p:cNvSpPr>
            <a:spLocks noGrp="1"/>
          </p:cNvSpPr>
          <p:nvPr>
            <p:ph type="body" sz="quarter" idx="27" hasCustomPrompt="1"/>
          </p:nvPr>
        </p:nvSpPr>
        <p:spPr>
          <a:xfrm>
            <a:off x="6312585" y="1639375"/>
            <a:ext cx="2401027" cy="543600"/>
          </a:xfrm>
          <a:prstGeom prst="rect">
            <a:avLst/>
          </a:prstGeom>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6" name="文本占位符 3">
            <a:extLst>
              <a:ext uri="{FF2B5EF4-FFF2-40B4-BE49-F238E27FC236}">
                <a16:creationId xmlns:a16="http://schemas.microsoft.com/office/drawing/2014/main" id="{29FC064E-895E-44F4-869B-41E75383FA8F}"/>
              </a:ext>
            </a:extLst>
          </p:cNvPr>
          <p:cNvSpPr>
            <a:spLocks noGrp="1"/>
          </p:cNvSpPr>
          <p:nvPr>
            <p:ph type="body" sz="quarter" idx="28" hasCustomPrompt="1"/>
          </p:nvPr>
        </p:nvSpPr>
        <p:spPr>
          <a:xfrm>
            <a:off x="6246429" y="2375894"/>
            <a:ext cx="2533338" cy="3101137"/>
          </a:xfrm>
          <a:prstGeom prst="rect">
            <a:avLst/>
          </a:prstGeom>
        </p:spPr>
        <p:txBody>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a:t>
            </a:r>
            <a:endParaRPr lang="zh-CN" altLang="en-US" dirty="0"/>
          </a:p>
        </p:txBody>
      </p:sp>
      <p:cxnSp>
        <p:nvCxnSpPr>
          <p:cNvPr id="37" name="直接连接符 36">
            <a:extLst>
              <a:ext uri="{FF2B5EF4-FFF2-40B4-BE49-F238E27FC236}">
                <a16:creationId xmlns:a16="http://schemas.microsoft.com/office/drawing/2014/main" id="{63D595C6-F109-4FED-AB30-F7D181AEFDB1}"/>
              </a:ext>
            </a:extLst>
          </p:cNvPr>
          <p:cNvCxnSpPr>
            <a:cxnSpLocks/>
          </p:cNvCxnSpPr>
          <p:nvPr userDrawn="1"/>
        </p:nvCxnSpPr>
        <p:spPr>
          <a:xfrm>
            <a:off x="6199085" y="2375894"/>
            <a:ext cx="0" cy="3161781"/>
          </a:xfrm>
          <a:prstGeom prst="line">
            <a:avLst/>
          </a:prstGeom>
          <a:ln w="12700" cap="rnd">
            <a:solidFill>
              <a:schemeClr val="bg2"/>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17743BF8-B142-484F-91FB-6E0BD79E19CC}"/>
              </a:ext>
            </a:extLst>
          </p:cNvPr>
          <p:cNvCxnSpPr>
            <a:cxnSpLocks/>
          </p:cNvCxnSpPr>
          <p:nvPr userDrawn="1"/>
        </p:nvCxnSpPr>
        <p:spPr>
          <a:xfrm>
            <a:off x="8828577" y="2375894"/>
            <a:ext cx="0" cy="3161781"/>
          </a:xfrm>
          <a:prstGeom prst="line">
            <a:avLst/>
          </a:prstGeom>
          <a:ln w="12700" cap="rnd">
            <a:solidFill>
              <a:schemeClr val="bg2"/>
            </a:solidFill>
            <a:headEnd type="none"/>
            <a:tailEnd type="oval"/>
          </a:ln>
        </p:spPr>
        <p:style>
          <a:lnRef idx="1">
            <a:schemeClr val="accent1"/>
          </a:lnRef>
          <a:fillRef idx="0">
            <a:schemeClr val="accent1"/>
          </a:fillRef>
          <a:effectRef idx="0">
            <a:schemeClr val="accent1"/>
          </a:effectRef>
          <a:fontRef idx="minor">
            <a:schemeClr val="tx1"/>
          </a:fontRef>
        </p:style>
      </p:cxnSp>
      <p:sp>
        <p:nvSpPr>
          <p:cNvPr id="47" name="图片占位符 46">
            <a:extLst>
              <a:ext uri="{FF2B5EF4-FFF2-40B4-BE49-F238E27FC236}">
                <a16:creationId xmlns:a16="http://schemas.microsoft.com/office/drawing/2014/main" id="{6DE209AE-56C4-41FE-8166-BD78EDD9B739}"/>
              </a:ext>
            </a:extLst>
          </p:cNvPr>
          <p:cNvSpPr>
            <a:spLocks noGrp="1"/>
          </p:cNvSpPr>
          <p:nvPr>
            <p:ph type="pic" sz="quarter" idx="29"/>
          </p:nvPr>
        </p:nvSpPr>
        <p:spPr>
          <a:xfrm>
            <a:off x="987085" y="1193338"/>
            <a:ext cx="2224357" cy="4751724"/>
          </a:xfrm>
          <a:custGeom>
            <a:avLst/>
            <a:gdLst>
              <a:gd name="connsiteX0" fmla="*/ 233758 w 2224357"/>
              <a:gd name="connsiteY0" fmla="*/ 0 h 4751724"/>
              <a:gd name="connsiteX1" fmla="*/ 1990599 w 2224357"/>
              <a:gd name="connsiteY1" fmla="*/ 0 h 4751724"/>
              <a:gd name="connsiteX2" fmla="*/ 2224357 w 2224357"/>
              <a:gd name="connsiteY2" fmla="*/ 233758 h 4751724"/>
              <a:gd name="connsiteX3" fmla="*/ 2224357 w 2224357"/>
              <a:gd name="connsiteY3" fmla="*/ 4517966 h 4751724"/>
              <a:gd name="connsiteX4" fmla="*/ 1990599 w 2224357"/>
              <a:gd name="connsiteY4" fmla="*/ 4751724 h 4751724"/>
              <a:gd name="connsiteX5" fmla="*/ 233758 w 2224357"/>
              <a:gd name="connsiteY5" fmla="*/ 4751724 h 4751724"/>
              <a:gd name="connsiteX6" fmla="*/ 0 w 2224357"/>
              <a:gd name="connsiteY6" fmla="*/ 4517966 h 4751724"/>
              <a:gd name="connsiteX7" fmla="*/ 0 w 2224357"/>
              <a:gd name="connsiteY7" fmla="*/ 233758 h 4751724"/>
              <a:gd name="connsiteX8" fmla="*/ 233758 w 2224357"/>
              <a:gd name="connsiteY8" fmla="*/ 0 h 4751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4357" h="4751724">
                <a:moveTo>
                  <a:pt x="233758" y="0"/>
                </a:moveTo>
                <a:lnTo>
                  <a:pt x="1990599" y="0"/>
                </a:lnTo>
                <a:cubicBezTo>
                  <a:pt x="2119700" y="0"/>
                  <a:pt x="2224357" y="104657"/>
                  <a:pt x="2224357" y="233758"/>
                </a:cubicBezTo>
                <a:lnTo>
                  <a:pt x="2224357" y="4517966"/>
                </a:lnTo>
                <a:cubicBezTo>
                  <a:pt x="2224357" y="4647067"/>
                  <a:pt x="2119700" y="4751724"/>
                  <a:pt x="1990599" y="4751724"/>
                </a:cubicBezTo>
                <a:lnTo>
                  <a:pt x="233758" y="4751724"/>
                </a:lnTo>
                <a:cubicBezTo>
                  <a:pt x="104657" y="4751724"/>
                  <a:pt x="0" y="4647067"/>
                  <a:pt x="0" y="4517966"/>
                </a:cubicBezTo>
                <a:lnTo>
                  <a:pt x="0" y="233758"/>
                </a:lnTo>
                <a:cubicBezTo>
                  <a:pt x="0" y="104657"/>
                  <a:pt x="104657" y="0"/>
                  <a:pt x="233758"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6300311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一图三内容二">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4" name="图片占位符 3">
            <a:extLst>
              <a:ext uri="{FF2B5EF4-FFF2-40B4-BE49-F238E27FC236}">
                <a16:creationId xmlns:a16="http://schemas.microsoft.com/office/drawing/2014/main" id="{2F1154B6-6719-4AC8-9A11-549BD801B7CF}"/>
              </a:ext>
            </a:extLst>
          </p:cNvPr>
          <p:cNvSpPr>
            <a:spLocks noGrp="1"/>
          </p:cNvSpPr>
          <p:nvPr>
            <p:ph type="pic" sz="quarter" idx="11"/>
          </p:nvPr>
        </p:nvSpPr>
        <p:spPr>
          <a:xfrm>
            <a:off x="915044" y="1074243"/>
            <a:ext cx="3507054" cy="4926297"/>
          </a:xfrm>
          <a:prstGeom prst="rect">
            <a:avLst/>
          </a:prstGeom>
          <a:ln w="28575">
            <a:solidFill>
              <a:schemeClr val="bg1"/>
            </a:solidFill>
          </a:ln>
          <a:effectLst>
            <a:outerShdw blurRad="63500" sx="102000" sy="102000" algn="ctr" rotWithShape="0">
              <a:schemeClr val="accent1">
                <a:alpha val="32000"/>
              </a:schemeClr>
            </a:outerShdw>
          </a:effectLst>
        </p:spPr>
        <p:txBody>
          <a:bodyPr/>
          <a:lstStyle/>
          <a:p>
            <a:endParaRPr lang="zh-CN" altLang="en-US"/>
          </a:p>
        </p:txBody>
      </p:sp>
      <p:sp>
        <p:nvSpPr>
          <p:cNvPr id="30" name="矩形 29">
            <a:extLst>
              <a:ext uri="{FF2B5EF4-FFF2-40B4-BE49-F238E27FC236}">
                <a16:creationId xmlns:a16="http://schemas.microsoft.com/office/drawing/2014/main" id="{7437C7AA-4AC4-4DF3-BDA2-D6C1BAD5AC47}"/>
              </a:ext>
            </a:extLst>
          </p:cNvPr>
          <p:cNvSpPr/>
          <p:nvPr userDrawn="1"/>
        </p:nvSpPr>
        <p:spPr>
          <a:xfrm>
            <a:off x="4422098" y="1074243"/>
            <a:ext cx="7096802" cy="4924800"/>
          </a:xfrm>
          <a:prstGeom prst="rect">
            <a:avLst/>
          </a:prstGeom>
          <a:solidFill>
            <a:schemeClr val="accent1"/>
          </a:solidFill>
          <a:ln w="349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3">
            <a:extLst>
              <a:ext uri="{FF2B5EF4-FFF2-40B4-BE49-F238E27FC236}">
                <a16:creationId xmlns:a16="http://schemas.microsoft.com/office/drawing/2014/main" id="{2172FE20-B1BD-4AC4-95F0-CACACFB3B69F}"/>
              </a:ext>
            </a:extLst>
          </p:cNvPr>
          <p:cNvSpPr>
            <a:spLocks noGrp="1"/>
          </p:cNvSpPr>
          <p:nvPr>
            <p:ph type="body" sz="quarter" idx="24" hasCustomPrompt="1"/>
          </p:nvPr>
        </p:nvSpPr>
        <p:spPr>
          <a:xfrm>
            <a:off x="4871803" y="1726721"/>
            <a:ext cx="6433934" cy="873374"/>
          </a:xfrm>
          <a:prstGeom prst="rect">
            <a:avLst/>
          </a:prstGeom>
        </p:spPr>
        <p:txBody>
          <a:bodyPr anchor="ctr"/>
          <a:lstStyle>
            <a:lvl1pPr marL="0" indent="0" algn="just">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35" name="文本占位符 3">
            <a:extLst>
              <a:ext uri="{FF2B5EF4-FFF2-40B4-BE49-F238E27FC236}">
                <a16:creationId xmlns:a16="http://schemas.microsoft.com/office/drawing/2014/main" id="{9E333AB3-531A-42D8-B5F9-028BD5191150}"/>
              </a:ext>
            </a:extLst>
          </p:cNvPr>
          <p:cNvSpPr>
            <a:spLocks noGrp="1"/>
          </p:cNvSpPr>
          <p:nvPr>
            <p:ph type="body" sz="quarter" idx="25" hasCustomPrompt="1"/>
          </p:nvPr>
        </p:nvSpPr>
        <p:spPr>
          <a:xfrm>
            <a:off x="4871803" y="3298080"/>
            <a:ext cx="6433934" cy="873374"/>
          </a:xfrm>
          <a:prstGeom prst="rect">
            <a:avLst/>
          </a:prstGeom>
        </p:spPr>
        <p:txBody>
          <a:bodyPr anchor="ctr"/>
          <a:lstStyle>
            <a:lvl1pPr marL="0" indent="0" algn="just">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36" name="文本占位符 3">
            <a:extLst>
              <a:ext uri="{FF2B5EF4-FFF2-40B4-BE49-F238E27FC236}">
                <a16:creationId xmlns:a16="http://schemas.microsoft.com/office/drawing/2014/main" id="{F460E908-E786-44FF-AC3E-BF601693CA80}"/>
              </a:ext>
            </a:extLst>
          </p:cNvPr>
          <p:cNvSpPr>
            <a:spLocks noGrp="1"/>
          </p:cNvSpPr>
          <p:nvPr>
            <p:ph type="body" sz="quarter" idx="26" hasCustomPrompt="1"/>
          </p:nvPr>
        </p:nvSpPr>
        <p:spPr>
          <a:xfrm>
            <a:off x="4871803" y="4869438"/>
            <a:ext cx="6433934" cy="873374"/>
          </a:xfrm>
          <a:prstGeom prst="rect">
            <a:avLst/>
          </a:prstGeom>
        </p:spPr>
        <p:txBody>
          <a:bodyPr anchor="ctr"/>
          <a:lstStyle>
            <a:lvl1pPr marL="0" indent="0" algn="just">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37" name="文本占位符 8">
            <a:extLst>
              <a:ext uri="{FF2B5EF4-FFF2-40B4-BE49-F238E27FC236}">
                <a16:creationId xmlns:a16="http://schemas.microsoft.com/office/drawing/2014/main" id="{AC9D6A5B-1B72-4A00-8EA1-CE37D42DCED5}"/>
              </a:ext>
            </a:extLst>
          </p:cNvPr>
          <p:cNvSpPr>
            <a:spLocks noGrp="1"/>
          </p:cNvSpPr>
          <p:nvPr>
            <p:ph type="body" sz="quarter" idx="16" hasCustomPrompt="1"/>
          </p:nvPr>
        </p:nvSpPr>
        <p:spPr>
          <a:xfrm>
            <a:off x="7929151" y="1217085"/>
            <a:ext cx="492953" cy="486999"/>
          </a:xfrm>
          <a:custGeom>
            <a:avLst/>
            <a:gdLst>
              <a:gd name="connsiteX0" fmla="*/ 2057400 w 4114800"/>
              <a:gd name="connsiteY0" fmla="*/ 0 h 4065104"/>
              <a:gd name="connsiteX1" fmla="*/ 4114800 w 4114800"/>
              <a:gd name="connsiteY1" fmla="*/ 2032552 h 4065104"/>
              <a:gd name="connsiteX2" fmla="*/ 2057400 w 4114800"/>
              <a:gd name="connsiteY2" fmla="*/ 4065104 h 4065104"/>
              <a:gd name="connsiteX3" fmla="*/ 0 w 4114800"/>
              <a:gd name="connsiteY3" fmla="*/ 2032552 h 4065104"/>
            </a:gdLst>
            <a:ahLst/>
            <a:cxnLst>
              <a:cxn ang="0">
                <a:pos x="connsiteX0" y="connsiteY0"/>
              </a:cxn>
              <a:cxn ang="0">
                <a:pos x="connsiteX1" y="connsiteY1"/>
              </a:cxn>
              <a:cxn ang="0">
                <a:pos x="connsiteX2" y="connsiteY2"/>
              </a:cxn>
              <a:cxn ang="0">
                <a:pos x="connsiteX3" y="connsiteY3"/>
              </a:cxn>
            </a:cxnLst>
            <a:rect l="l" t="t" r="r" b="b"/>
            <a:pathLst>
              <a:path w="4114800" h="4065104">
                <a:moveTo>
                  <a:pt x="2057400" y="0"/>
                </a:moveTo>
                <a:lnTo>
                  <a:pt x="4114800" y="2032552"/>
                </a:lnTo>
                <a:lnTo>
                  <a:pt x="2057400" y="4065104"/>
                </a:lnTo>
                <a:lnTo>
                  <a:pt x="0" y="2032552"/>
                </a:lnTo>
                <a:close/>
              </a:path>
            </a:pathLst>
          </a:custGeom>
          <a:solidFill>
            <a:schemeClr val="accent1"/>
          </a:solidFill>
          <a:ln w="25400">
            <a:solidFill>
              <a:schemeClr val="bg1"/>
            </a:solidFill>
          </a:ln>
        </p:spPr>
        <p:txBody>
          <a:bodyPr wrap="square" anchor="ctr">
            <a:noAutofit/>
          </a:bodyPr>
          <a:lstStyle>
            <a:lvl1pPr marL="0" indent="0" algn="ctr">
              <a:buNone/>
              <a:defRPr sz="2000">
                <a:solidFill>
                  <a:schemeClr val="bg1"/>
                </a:solidFill>
                <a:effectLst>
                  <a:innerShdw dist="63500" dir="16200000">
                    <a:schemeClr val="accent3"/>
                  </a:innerShdw>
                </a:effectLst>
                <a:latin typeface="Impact" panose="020B0806030902050204" pitchFamily="34" charset="0"/>
              </a:defRPr>
            </a:lvl1pPr>
          </a:lstStyle>
          <a:p>
            <a:pPr lvl="0"/>
            <a:r>
              <a:rPr lang="en-US" altLang="zh-CN" dirty="0"/>
              <a:t>01</a:t>
            </a:r>
            <a:endParaRPr lang="zh-CN" altLang="en-US" dirty="0"/>
          </a:p>
        </p:txBody>
      </p:sp>
      <p:sp>
        <p:nvSpPr>
          <p:cNvPr id="38" name="文本占位符 8">
            <a:extLst>
              <a:ext uri="{FF2B5EF4-FFF2-40B4-BE49-F238E27FC236}">
                <a16:creationId xmlns:a16="http://schemas.microsoft.com/office/drawing/2014/main" id="{1B6854E1-86FC-46B0-8F5D-E488F8AD4F6B}"/>
              </a:ext>
            </a:extLst>
          </p:cNvPr>
          <p:cNvSpPr>
            <a:spLocks noGrp="1"/>
          </p:cNvSpPr>
          <p:nvPr>
            <p:ph type="body" sz="quarter" idx="27" hasCustomPrompt="1"/>
          </p:nvPr>
        </p:nvSpPr>
        <p:spPr>
          <a:xfrm>
            <a:off x="7929152" y="2780629"/>
            <a:ext cx="492953" cy="486999"/>
          </a:xfrm>
          <a:custGeom>
            <a:avLst/>
            <a:gdLst>
              <a:gd name="connsiteX0" fmla="*/ 2057400 w 4114800"/>
              <a:gd name="connsiteY0" fmla="*/ 0 h 4065104"/>
              <a:gd name="connsiteX1" fmla="*/ 4114800 w 4114800"/>
              <a:gd name="connsiteY1" fmla="*/ 2032552 h 4065104"/>
              <a:gd name="connsiteX2" fmla="*/ 2057400 w 4114800"/>
              <a:gd name="connsiteY2" fmla="*/ 4065104 h 4065104"/>
              <a:gd name="connsiteX3" fmla="*/ 0 w 4114800"/>
              <a:gd name="connsiteY3" fmla="*/ 2032552 h 4065104"/>
            </a:gdLst>
            <a:ahLst/>
            <a:cxnLst>
              <a:cxn ang="0">
                <a:pos x="connsiteX0" y="connsiteY0"/>
              </a:cxn>
              <a:cxn ang="0">
                <a:pos x="connsiteX1" y="connsiteY1"/>
              </a:cxn>
              <a:cxn ang="0">
                <a:pos x="connsiteX2" y="connsiteY2"/>
              </a:cxn>
              <a:cxn ang="0">
                <a:pos x="connsiteX3" y="connsiteY3"/>
              </a:cxn>
            </a:cxnLst>
            <a:rect l="l" t="t" r="r" b="b"/>
            <a:pathLst>
              <a:path w="4114800" h="4065104">
                <a:moveTo>
                  <a:pt x="2057400" y="0"/>
                </a:moveTo>
                <a:lnTo>
                  <a:pt x="4114800" y="2032552"/>
                </a:lnTo>
                <a:lnTo>
                  <a:pt x="2057400" y="4065104"/>
                </a:lnTo>
                <a:lnTo>
                  <a:pt x="0" y="2032552"/>
                </a:lnTo>
                <a:close/>
              </a:path>
            </a:pathLst>
          </a:custGeom>
          <a:solidFill>
            <a:schemeClr val="accent1"/>
          </a:solidFill>
          <a:ln w="25400">
            <a:solidFill>
              <a:schemeClr val="bg1"/>
            </a:solidFill>
          </a:ln>
        </p:spPr>
        <p:txBody>
          <a:bodyPr wrap="square" anchor="ctr">
            <a:noAutofit/>
          </a:bodyPr>
          <a:lstStyle>
            <a:lvl1pPr marL="0" indent="0" algn="ctr">
              <a:buNone/>
              <a:defRPr sz="2000">
                <a:solidFill>
                  <a:schemeClr val="bg1"/>
                </a:solidFill>
                <a:effectLst>
                  <a:innerShdw dist="63500" dir="16200000">
                    <a:schemeClr val="accent3"/>
                  </a:innerShdw>
                </a:effectLst>
                <a:latin typeface="Impact" panose="020B0806030902050204" pitchFamily="34" charset="0"/>
              </a:defRPr>
            </a:lvl1pPr>
          </a:lstStyle>
          <a:p>
            <a:pPr lvl="0"/>
            <a:r>
              <a:rPr lang="en-US" altLang="zh-CN" dirty="0"/>
              <a:t>01</a:t>
            </a:r>
            <a:endParaRPr lang="zh-CN" altLang="en-US" dirty="0"/>
          </a:p>
        </p:txBody>
      </p:sp>
      <p:sp>
        <p:nvSpPr>
          <p:cNvPr id="39" name="文本占位符 8">
            <a:extLst>
              <a:ext uri="{FF2B5EF4-FFF2-40B4-BE49-F238E27FC236}">
                <a16:creationId xmlns:a16="http://schemas.microsoft.com/office/drawing/2014/main" id="{18ED2558-BCE7-4146-A7B6-6ED59EEF14DB}"/>
              </a:ext>
            </a:extLst>
          </p:cNvPr>
          <p:cNvSpPr>
            <a:spLocks noGrp="1"/>
          </p:cNvSpPr>
          <p:nvPr>
            <p:ph type="body" sz="quarter" idx="28" hasCustomPrompt="1"/>
          </p:nvPr>
        </p:nvSpPr>
        <p:spPr>
          <a:xfrm>
            <a:off x="7929152" y="4337165"/>
            <a:ext cx="492953" cy="486999"/>
          </a:xfrm>
          <a:custGeom>
            <a:avLst/>
            <a:gdLst>
              <a:gd name="connsiteX0" fmla="*/ 2057400 w 4114800"/>
              <a:gd name="connsiteY0" fmla="*/ 0 h 4065104"/>
              <a:gd name="connsiteX1" fmla="*/ 4114800 w 4114800"/>
              <a:gd name="connsiteY1" fmla="*/ 2032552 h 4065104"/>
              <a:gd name="connsiteX2" fmla="*/ 2057400 w 4114800"/>
              <a:gd name="connsiteY2" fmla="*/ 4065104 h 4065104"/>
              <a:gd name="connsiteX3" fmla="*/ 0 w 4114800"/>
              <a:gd name="connsiteY3" fmla="*/ 2032552 h 4065104"/>
            </a:gdLst>
            <a:ahLst/>
            <a:cxnLst>
              <a:cxn ang="0">
                <a:pos x="connsiteX0" y="connsiteY0"/>
              </a:cxn>
              <a:cxn ang="0">
                <a:pos x="connsiteX1" y="connsiteY1"/>
              </a:cxn>
              <a:cxn ang="0">
                <a:pos x="connsiteX2" y="connsiteY2"/>
              </a:cxn>
              <a:cxn ang="0">
                <a:pos x="connsiteX3" y="connsiteY3"/>
              </a:cxn>
            </a:cxnLst>
            <a:rect l="l" t="t" r="r" b="b"/>
            <a:pathLst>
              <a:path w="4114800" h="4065104">
                <a:moveTo>
                  <a:pt x="2057400" y="0"/>
                </a:moveTo>
                <a:lnTo>
                  <a:pt x="4114800" y="2032552"/>
                </a:lnTo>
                <a:lnTo>
                  <a:pt x="2057400" y="4065104"/>
                </a:lnTo>
                <a:lnTo>
                  <a:pt x="0" y="2032552"/>
                </a:lnTo>
                <a:close/>
              </a:path>
            </a:pathLst>
          </a:custGeom>
          <a:solidFill>
            <a:schemeClr val="accent1"/>
          </a:solidFill>
          <a:ln w="25400">
            <a:solidFill>
              <a:schemeClr val="bg1"/>
            </a:solidFill>
          </a:ln>
        </p:spPr>
        <p:txBody>
          <a:bodyPr wrap="square" anchor="ctr">
            <a:noAutofit/>
          </a:bodyPr>
          <a:lstStyle>
            <a:lvl1pPr marL="0" indent="0" algn="ctr">
              <a:buNone/>
              <a:defRPr sz="2000">
                <a:solidFill>
                  <a:schemeClr val="bg1"/>
                </a:solidFill>
                <a:effectLst>
                  <a:innerShdw dist="63500" dir="16200000">
                    <a:schemeClr val="accent3"/>
                  </a:innerShdw>
                </a:effectLst>
                <a:latin typeface="Impact" panose="020B0806030902050204" pitchFamily="34" charset="0"/>
              </a:defRPr>
            </a:lvl1pPr>
          </a:lstStyle>
          <a:p>
            <a:pPr lvl="0"/>
            <a:r>
              <a:rPr lang="en-US" altLang="zh-CN" dirty="0"/>
              <a:t>01</a:t>
            </a:r>
            <a:endParaRPr lang="zh-CN" altLang="en-US" dirty="0"/>
          </a:p>
        </p:txBody>
      </p:sp>
    </p:spTree>
    <p:extLst>
      <p:ext uri="{BB962C8B-B14F-4D97-AF65-F5344CB8AC3E}">
        <p14:creationId xmlns:p14="http://schemas.microsoft.com/office/powerpoint/2010/main" val="1694324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一图三内容三">
    <p:spTree>
      <p:nvGrpSpPr>
        <p:cNvPr id="1" name=""/>
        <p:cNvGrpSpPr/>
        <p:nvPr/>
      </p:nvGrpSpPr>
      <p:grpSpPr>
        <a:xfrm>
          <a:off x="0" y="0"/>
          <a:ext cx="0" cy="0"/>
          <a:chOff x="0" y="0"/>
          <a:chExt cx="0" cy="0"/>
        </a:xfrm>
      </p:grpSpPr>
      <p:sp>
        <p:nvSpPr>
          <p:cNvPr id="7" name="平行四边形 6">
            <a:extLst>
              <a:ext uri="{FF2B5EF4-FFF2-40B4-BE49-F238E27FC236}">
                <a16:creationId xmlns:a16="http://schemas.microsoft.com/office/drawing/2014/main" id="{6661C162-1B8C-4427-AD87-33EBEDBB1006}"/>
              </a:ext>
            </a:extLst>
          </p:cNvPr>
          <p:cNvSpPr/>
          <p:nvPr userDrawn="1"/>
        </p:nvSpPr>
        <p:spPr>
          <a:xfrm>
            <a:off x="1254383" y="3771035"/>
            <a:ext cx="609600" cy="126143"/>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平行四边形 47">
            <a:extLst>
              <a:ext uri="{FF2B5EF4-FFF2-40B4-BE49-F238E27FC236}">
                <a16:creationId xmlns:a16="http://schemas.microsoft.com/office/drawing/2014/main" id="{94964F37-E9A0-4D96-8862-A154DAD0A966}"/>
              </a:ext>
            </a:extLst>
          </p:cNvPr>
          <p:cNvSpPr/>
          <p:nvPr userDrawn="1"/>
        </p:nvSpPr>
        <p:spPr>
          <a:xfrm>
            <a:off x="4755631" y="1221094"/>
            <a:ext cx="609600" cy="126143"/>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a:extLst>
              <a:ext uri="{FF2B5EF4-FFF2-40B4-BE49-F238E27FC236}">
                <a16:creationId xmlns:a16="http://schemas.microsoft.com/office/drawing/2014/main" id="{921C804B-1C1E-42A7-B701-C0FBE192A223}"/>
              </a:ext>
            </a:extLst>
          </p:cNvPr>
          <p:cNvSpPr/>
          <p:nvPr userDrawn="1"/>
        </p:nvSpPr>
        <p:spPr>
          <a:xfrm>
            <a:off x="8180259" y="3771036"/>
            <a:ext cx="609600" cy="126143"/>
          </a:xfrm>
          <a:prstGeom prst="parallelogram">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图片占位符 36">
            <a:extLst>
              <a:ext uri="{FF2B5EF4-FFF2-40B4-BE49-F238E27FC236}">
                <a16:creationId xmlns:a16="http://schemas.microsoft.com/office/drawing/2014/main" id="{4A2BCFA5-F6D5-4E8E-A44B-EA94A90281B0}"/>
              </a:ext>
            </a:extLst>
          </p:cNvPr>
          <p:cNvSpPr>
            <a:spLocks noGrp="1"/>
          </p:cNvSpPr>
          <p:nvPr>
            <p:ph type="pic" sz="quarter" idx="11"/>
          </p:nvPr>
        </p:nvSpPr>
        <p:spPr>
          <a:xfrm>
            <a:off x="5018866" y="3579876"/>
            <a:ext cx="2422994" cy="2325823"/>
          </a:xfrm>
          <a:custGeom>
            <a:avLst/>
            <a:gdLst>
              <a:gd name="connsiteX0" fmla="*/ 782499 w 2422994"/>
              <a:gd name="connsiteY0" fmla="*/ 0 h 2325823"/>
              <a:gd name="connsiteX1" fmla="*/ 2422994 w 2422994"/>
              <a:gd name="connsiteY1" fmla="*/ 1824975 h 2325823"/>
              <a:gd name="connsiteX2" fmla="*/ 0 w 2422994"/>
              <a:gd name="connsiteY2" fmla="*/ 2325823 h 2325823"/>
            </a:gdLst>
            <a:ahLst/>
            <a:cxnLst>
              <a:cxn ang="0">
                <a:pos x="connsiteX0" y="connsiteY0"/>
              </a:cxn>
              <a:cxn ang="0">
                <a:pos x="connsiteX1" y="connsiteY1"/>
              </a:cxn>
              <a:cxn ang="0">
                <a:pos x="connsiteX2" y="connsiteY2"/>
              </a:cxn>
            </a:cxnLst>
            <a:rect l="l" t="t" r="r" b="b"/>
            <a:pathLst>
              <a:path w="2422994" h="2325823">
                <a:moveTo>
                  <a:pt x="782499" y="0"/>
                </a:moveTo>
                <a:lnTo>
                  <a:pt x="2422994" y="1824975"/>
                </a:lnTo>
                <a:lnTo>
                  <a:pt x="0" y="2325823"/>
                </a:lnTo>
                <a:close/>
              </a:path>
            </a:pathLst>
          </a:custGeom>
        </p:spPr>
        <p:txBody>
          <a:bodyPr wrap="square">
            <a:noAutofit/>
          </a:bodyPr>
          <a:lstStyle/>
          <a:p>
            <a:endParaRPr lang="zh-CN" altLang="en-US" dirty="0"/>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31" name="任意多边形: 形状 30">
            <a:extLst>
              <a:ext uri="{FF2B5EF4-FFF2-40B4-BE49-F238E27FC236}">
                <a16:creationId xmlns:a16="http://schemas.microsoft.com/office/drawing/2014/main" id="{3E80667E-8306-450F-A169-9342879BF1BA}"/>
              </a:ext>
            </a:extLst>
          </p:cNvPr>
          <p:cNvSpPr/>
          <p:nvPr userDrawn="1"/>
        </p:nvSpPr>
        <p:spPr>
          <a:xfrm>
            <a:off x="4120154" y="2700008"/>
            <a:ext cx="3923982" cy="3382743"/>
          </a:xfrm>
          <a:custGeom>
            <a:avLst/>
            <a:gdLst>
              <a:gd name="connsiteX0" fmla="*/ 1961991 w 3923982"/>
              <a:gd name="connsiteY0" fmla="*/ 0 h 3382743"/>
              <a:gd name="connsiteX1" fmla="*/ 3923982 w 3923982"/>
              <a:gd name="connsiteY1" fmla="*/ 3382743 h 3382743"/>
              <a:gd name="connsiteX2" fmla="*/ 3910183 w 3923982"/>
              <a:gd name="connsiteY2" fmla="*/ 3382743 h 3382743"/>
              <a:gd name="connsiteX3" fmla="*/ 1546363 w 3923982"/>
              <a:gd name="connsiteY3" fmla="*/ 728992 h 3382743"/>
              <a:gd name="connsiteX4" fmla="*/ 8975 w 3923982"/>
              <a:gd name="connsiteY4" fmla="*/ 3382743 h 3382743"/>
              <a:gd name="connsiteX5" fmla="*/ 0 w 3923982"/>
              <a:gd name="connsiteY5" fmla="*/ 3382743 h 3382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23982" h="3382743">
                <a:moveTo>
                  <a:pt x="1961991" y="0"/>
                </a:moveTo>
                <a:lnTo>
                  <a:pt x="3923982" y="3382743"/>
                </a:lnTo>
                <a:lnTo>
                  <a:pt x="3910183" y="3382743"/>
                </a:lnTo>
                <a:lnTo>
                  <a:pt x="1546363" y="728992"/>
                </a:lnTo>
                <a:lnTo>
                  <a:pt x="8975" y="3382743"/>
                </a:lnTo>
                <a:lnTo>
                  <a:pt x="0" y="338274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a:extLst>
              <a:ext uri="{FF2B5EF4-FFF2-40B4-BE49-F238E27FC236}">
                <a16:creationId xmlns:a16="http://schemas.microsoft.com/office/drawing/2014/main" id="{7CCDC3CD-19F3-40C0-A7EE-09ADA0BC8A52}"/>
              </a:ext>
            </a:extLst>
          </p:cNvPr>
          <p:cNvSpPr/>
          <p:nvPr userDrawn="1"/>
        </p:nvSpPr>
        <p:spPr>
          <a:xfrm rot="7200000">
            <a:off x="5016997" y="4223052"/>
            <a:ext cx="2377619" cy="3382743"/>
          </a:xfrm>
          <a:custGeom>
            <a:avLst/>
            <a:gdLst>
              <a:gd name="connsiteX0" fmla="*/ 1961991 w 3923982"/>
              <a:gd name="connsiteY0" fmla="*/ 0 h 3382743"/>
              <a:gd name="connsiteX1" fmla="*/ 3923982 w 3923982"/>
              <a:gd name="connsiteY1" fmla="*/ 3382743 h 3382743"/>
              <a:gd name="connsiteX2" fmla="*/ 3910183 w 3923982"/>
              <a:gd name="connsiteY2" fmla="*/ 3382743 h 3382743"/>
              <a:gd name="connsiteX3" fmla="*/ 1546363 w 3923982"/>
              <a:gd name="connsiteY3" fmla="*/ 728992 h 3382743"/>
              <a:gd name="connsiteX4" fmla="*/ 8975 w 3923982"/>
              <a:gd name="connsiteY4" fmla="*/ 3382743 h 3382743"/>
              <a:gd name="connsiteX5" fmla="*/ 0 w 3923982"/>
              <a:gd name="connsiteY5" fmla="*/ 3382743 h 3382743"/>
              <a:gd name="connsiteX0" fmla="*/ 1953016 w 3915007"/>
              <a:gd name="connsiteY0" fmla="*/ 0 h 3382743"/>
              <a:gd name="connsiteX1" fmla="*/ 3915007 w 3915007"/>
              <a:gd name="connsiteY1" fmla="*/ 3382743 h 3382743"/>
              <a:gd name="connsiteX2" fmla="*/ 3901208 w 3915007"/>
              <a:gd name="connsiteY2" fmla="*/ 3382743 h 3382743"/>
              <a:gd name="connsiteX3" fmla="*/ 1537388 w 3915007"/>
              <a:gd name="connsiteY3" fmla="*/ 728992 h 3382743"/>
              <a:gd name="connsiteX4" fmla="*/ 0 w 3915007"/>
              <a:gd name="connsiteY4" fmla="*/ 3382743 h 3382743"/>
              <a:gd name="connsiteX5" fmla="*/ 1953016 w 3915007"/>
              <a:gd name="connsiteY5" fmla="*/ 0 h 3382743"/>
              <a:gd name="connsiteX0" fmla="*/ 415628 w 2377619"/>
              <a:gd name="connsiteY0" fmla="*/ 0 h 3382743"/>
              <a:gd name="connsiteX1" fmla="*/ 2377619 w 2377619"/>
              <a:gd name="connsiteY1" fmla="*/ 3382743 h 3382743"/>
              <a:gd name="connsiteX2" fmla="*/ 2363820 w 2377619"/>
              <a:gd name="connsiteY2" fmla="*/ 3382743 h 3382743"/>
              <a:gd name="connsiteX3" fmla="*/ 0 w 2377619"/>
              <a:gd name="connsiteY3" fmla="*/ 728992 h 3382743"/>
              <a:gd name="connsiteX4" fmla="*/ 415628 w 2377619"/>
              <a:gd name="connsiteY4" fmla="*/ 0 h 3382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619" h="3382743">
                <a:moveTo>
                  <a:pt x="415628" y="0"/>
                </a:moveTo>
                <a:lnTo>
                  <a:pt x="2377619" y="3382743"/>
                </a:lnTo>
                <a:lnTo>
                  <a:pt x="2363820" y="3382743"/>
                </a:lnTo>
                <a:lnTo>
                  <a:pt x="0" y="728992"/>
                </a:lnTo>
                <a:lnTo>
                  <a:pt x="41562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形状 33">
            <a:extLst>
              <a:ext uri="{FF2B5EF4-FFF2-40B4-BE49-F238E27FC236}">
                <a16:creationId xmlns:a16="http://schemas.microsoft.com/office/drawing/2014/main" id="{C7E1B162-4A3E-48D5-893F-D3AB75EE5406}"/>
              </a:ext>
            </a:extLst>
          </p:cNvPr>
          <p:cNvSpPr/>
          <p:nvPr userDrawn="1"/>
        </p:nvSpPr>
        <p:spPr>
          <a:xfrm rot="3600000" flipH="1" flipV="1">
            <a:off x="3636378" y="3553455"/>
            <a:ext cx="3923982" cy="3382743"/>
          </a:xfrm>
          <a:custGeom>
            <a:avLst/>
            <a:gdLst>
              <a:gd name="connsiteX0" fmla="*/ 1961991 w 3923982"/>
              <a:gd name="connsiteY0" fmla="*/ 0 h 3382743"/>
              <a:gd name="connsiteX1" fmla="*/ 3923982 w 3923982"/>
              <a:gd name="connsiteY1" fmla="*/ 3382743 h 3382743"/>
              <a:gd name="connsiteX2" fmla="*/ 3910183 w 3923982"/>
              <a:gd name="connsiteY2" fmla="*/ 3382743 h 3382743"/>
              <a:gd name="connsiteX3" fmla="*/ 1546363 w 3923982"/>
              <a:gd name="connsiteY3" fmla="*/ 728992 h 3382743"/>
              <a:gd name="connsiteX4" fmla="*/ 8975 w 3923982"/>
              <a:gd name="connsiteY4" fmla="*/ 3382743 h 3382743"/>
              <a:gd name="connsiteX5" fmla="*/ 0 w 3923982"/>
              <a:gd name="connsiteY5" fmla="*/ 3382743 h 3382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23982" h="3382743">
                <a:moveTo>
                  <a:pt x="1961991" y="0"/>
                </a:moveTo>
                <a:lnTo>
                  <a:pt x="3923982" y="3382743"/>
                </a:lnTo>
                <a:lnTo>
                  <a:pt x="3910183" y="3382743"/>
                </a:lnTo>
                <a:lnTo>
                  <a:pt x="1546363" y="728992"/>
                </a:lnTo>
                <a:lnTo>
                  <a:pt x="8975" y="3382743"/>
                </a:lnTo>
                <a:lnTo>
                  <a:pt x="0" y="3382743"/>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占位符 42">
            <a:extLst>
              <a:ext uri="{FF2B5EF4-FFF2-40B4-BE49-F238E27FC236}">
                <a16:creationId xmlns:a16="http://schemas.microsoft.com/office/drawing/2014/main" id="{B7DFB3DE-B011-41C8-BD48-93925F9CBBEF}"/>
              </a:ext>
            </a:extLst>
          </p:cNvPr>
          <p:cNvSpPr>
            <a:spLocks noGrp="1"/>
          </p:cNvSpPr>
          <p:nvPr>
            <p:ph type="body" sz="quarter" idx="27" hasCustomPrompt="1"/>
          </p:nvPr>
        </p:nvSpPr>
        <p:spPr>
          <a:xfrm>
            <a:off x="1051555" y="3457423"/>
            <a:ext cx="3171437"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0" name="文本占位符 3">
            <a:extLst>
              <a:ext uri="{FF2B5EF4-FFF2-40B4-BE49-F238E27FC236}">
                <a16:creationId xmlns:a16="http://schemas.microsoft.com/office/drawing/2014/main" id="{D683918E-ADAC-4409-B132-22E096D14D1B}"/>
              </a:ext>
            </a:extLst>
          </p:cNvPr>
          <p:cNvSpPr>
            <a:spLocks noGrp="1"/>
          </p:cNvSpPr>
          <p:nvPr>
            <p:ph type="body" sz="quarter" idx="30" hasCustomPrompt="1"/>
          </p:nvPr>
        </p:nvSpPr>
        <p:spPr>
          <a:xfrm>
            <a:off x="856098" y="3965633"/>
            <a:ext cx="3562350" cy="1274711"/>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
        <p:nvSpPr>
          <p:cNvPr id="41" name="文本占位符 42">
            <a:extLst>
              <a:ext uri="{FF2B5EF4-FFF2-40B4-BE49-F238E27FC236}">
                <a16:creationId xmlns:a16="http://schemas.microsoft.com/office/drawing/2014/main" id="{78AA30F8-E249-4A56-A69C-3F71B7057FE6}"/>
              </a:ext>
            </a:extLst>
          </p:cNvPr>
          <p:cNvSpPr>
            <a:spLocks noGrp="1"/>
          </p:cNvSpPr>
          <p:nvPr>
            <p:ph type="body" sz="quarter" idx="31" hasCustomPrompt="1"/>
          </p:nvPr>
        </p:nvSpPr>
        <p:spPr>
          <a:xfrm>
            <a:off x="7967775" y="3457423"/>
            <a:ext cx="3171437"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2" name="文本占位符 3">
            <a:extLst>
              <a:ext uri="{FF2B5EF4-FFF2-40B4-BE49-F238E27FC236}">
                <a16:creationId xmlns:a16="http://schemas.microsoft.com/office/drawing/2014/main" id="{8BD4FADE-31BF-45B5-839B-A12B9508732B}"/>
              </a:ext>
            </a:extLst>
          </p:cNvPr>
          <p:cNvSpPr>
            <a:spLocks noGrp="1"/>
          </p:cNvSpPr>
          <p:nvPr>
            <p:ph type="body" sz="quarter" idx="32" hasCustomPrompt="1"/>
          </p:nvPr>
        </p:nvSpPr>
        <p:spPr>
          <a:xfrm>
            <a:off x="7772318" y="3965633"/>
            <a:ext cx="3562350" cy="1274711"/>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
        <p:nvSpPr>
          <p:cNvPr id="43" name="文本占位符 42">
            <a:extLst>
              <a:ext uri="{FF2B5EF4-FFF2-40B4-BE49-F238E27FC236}">
                <a16:creationId xmlns:a16="http://schemas.microsoft.com/office/drawing/2014/main" id="{08FB1965-6323-486B-A656-C9E478591018}"/>
              </a:ext>
            </a:extLst>
          </p:cNvPr>
          <p:cNvSpPr>
            <a:spLocks noGrp="1"/>
          </p:cNvSpPr>
          <p:nvPr>
            <p:ph type="body" sz="quarter" idx="33" hasCustomPrompt="1"/>
          </p:nvPr>
        </p:nvSpPr>
        <p:spPr>
          <a:xfrm>
            <a:off x="4553450" y="917085"/>
            <a:ext cx="3171437"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4" name="文本占位符 3">
            <a:extLst>
              <a:ext uri="{FF2B5EF4-FFF2-40B4-BE49-F238E27FC236}">
                <a16:creationId xmlns:a16="http://schemas.microsoft.com/office/drawing/2014/main" id="{7D89E4A5-86CF-4A58-A795-851B5258C913}"/>
              </a:ext>
            </a:extLst>
          </p:cNvPr>
          <p:cNvSpPr>
            <a:spLocks noGrp="1"/>
          </p:cNvSpPr>
          <p:nvPr>
            <p:ph type="body" sz="quarter" idx="34" hasCustomPrompt="1"/>
          </p:nvPr>
        </p:nvSpPr>
        <p:spPr>
          <a:xfrm>
            <a:off x="4357993" y="1425295"/>
            <a:ext cx="3562350" cy="1274711"/>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429642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三图三内容一">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30" name="箭头: V 形 29">
            <a:extLst>
              <a:ext uri="{FF2B5EF4-FFF2-40B4-BE49-F238E27FC236}">
                <a16:creationId xmlns:a16="http://schemas.microsoft.com/office/drawing/2014/main" id="{CED4725B-D577-450D-9AE8-E91D667553F6}"/>
              </a:ext>
            </a:extLst>
          </p:cNvPr>
          <p:cNvSpPr/>
          <p:nvPr userDrawn="1"/>
        </p:nvSpPr>
        <p:spPr>
          <a:xfrm>
            <a:off x="11157273" y="2236491"/>
            <a:ext cx="239367" cy="342181"/>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箭头: V 形 30">
            <a:extLst>
              <a:ext uri="{FF2B5EF4-FFF2-40B4-BE49-F238E27FC236}">
                <a16:creationId xmlns:a16="http://schemas.microsoft.com/office/drawing/2014/main" id="{A56998E3-8684-4448-B0EE-C8B0C0B39124}"/>
              </a:ext>
            </a:extLst>
          </p:cNvPr>
          <p:cNvSpPr/>
          <p:nvPr userDrawn="1"/>
        </p:nvSpPr>
        <p:spPr>
          <a:xfrm flipH="1">
            <a:off x="795360" y="2236491"/>
            <a:ext cx="239367" cy="342181"/>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图片占位符 35">
            <a:extLst>
              <a:ext uri="{FF2B5EF4-FFF2-40B4-BE49-F238E27FC236}">
                <a16:creationId xmlns:a16="http://schemas.microsoft.com/office/drawing/2014/main" id="{6300DED3-AFBE-4281-9EC1-4729745244E4}"/>
              </a:ext>
            </a:extLst>
          </p:cNvPr>
          <p:cNvSpPr>
            <a:spLocks noGrp="1"/>
          </p:cNvSpPr>
          <p:nvPr>
            <p:ph type="pic" sz="quarter" idx="11"/>
          </p:nvPr>
        </p:nvSpPr>
        <p:spPr>
          <a:xfrm>
            <a:off x="1528159" y="1394322"/>
            <a:ext cx="2107771" cy="2107771"/>
          </a:xfrm>
          <a:custGeom>
            <a:avLst/>
            <a:gdLst>
              <a:gd name="connsiteX0" fmla="*/ 1588577 w 3177154"/>
              <a:gd name="connsiteY0" fmla="*/ 0 h 3177154"/>
              <a:gd name="connsiteX1" fmla="*/ 3177154 w 3177154"/>
              <a:gd name="connsiteY1" fmla="*/ 1588577 h 3177154"/>
              <a:gd name="connsiteX2" fmla="*/ 1588577 w 3177154"/>
              <a:gd name="connsiteY2" fmla="*/ 3177154 h 3177154"/>
              <a:gd name="connsiteX3" fmla="*/ 0 w 3177154"/>
              <a:gd name="connsiteY3" fmla="*/ 1588577 h 3177154"/>
              <a:gd name="connsiteX4" fmla="*/ 1588577 w 3177154"/>
              <a:gd name="connsiteY4" fmla="*/ 0 h 3177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154" h="3177154">
                <a:moveTo>
                  <a:pt x="1588577" y="0"/>
                </a:moveTo>
                <a:cubicBezTo>
                  <a:pt x="2465924" y="0"/>
                  <a:pt x="3177154" y="711230"/>
                  <a:pt x="3177154" y="1588577"/>
                </a:cubicBezTo>
                <a:cubicBezTo>
                  <a:pt x="3177154" y="2465924"/>
                  <a:pt x="2465924" y="3177154"/>
                  <a:pt x="1588577" y="3177154"/>
                </a:cubicBezTo>
                <a:cubicBezTo>
                  <a:pt x="711230" y="3177154"/>
                  <a:pt x="0" y="2465924"/>
                  <a:pt x="0" y="1588577"/>
                </a:cubicBezTo>
                <a:cubicBezTo>
                  <a:pt x="0" y="711230"/>
                  <a:pt x="711230" y="0"/>
                  <a:pt x="1588577" y="0"/>
                </a:cubicBezTo>
                <a:close/>
              </a:path>
            </a:pathLst>
          </a:custGeom>
          <a:ln>
            <a:solidFill>
              <a:schemeClr val="bg2">
                <a:alpha val="45000"/>
              </a:schemeClr>
            </a:solidFill>
          </a:ln>
          <a:effectLst>
            <a:outerShdw blurRad="215900" sx="102000" sy="102000" algn="ctr" rotWithShape="0">
              <a:prstClr val="black">
                <a:alpha val="40000"/>
              </a:prstClr>
            </a:outerShdw>
          </a:effectLst>
        </p:spPr>
        <p:txBody>
          <a:bodyPr wrap="square">
            <a:noAutofit/>
          </a:bodyPr>
          <a:lstStyle/>
          <a:p>
            <a:endParaRPr lang="zh-CN" altLang="en-US"/>
          </a:p>
        </p:txBody>
      </p:sp>
      <p:sp>
        <p:nvSpPr>
          <p:cNvPr id="37" name="图片占位符 36">
            <a:extLst>
              <a:ext uri="{FF2B5EF4-FFF2-40B4-BE49-F238E27FC236}">
                <a16:creationId xmlns:a16="http://schemas.microsoft.com/office/drawing/2014/main" id="{604845A9-0B20-4EEA-A599-C6D3C6F4468F}"/>
              </a:ext>
            </a:extLst>
          </p:cNvPr>
          <p:cNvSpPr>
            <a:spLocks noGrp="1"/>
          </p:cNvSpPr>
          <p:nvPr>
            <p:ph type="pic" sz="quarter" idx="12"/>
          </p:nvPr>
        </p:nvSpPr>
        <p:spPr>
          <a:xfrm>
            <a:off x="4773477" y="1125686"/>
            <a:ext cx="2645045" cy="2645045"/>
          </a:xfrm>
          <a:custGeom>
            <a:avLst/>
            <a:gdLst>
              <a:gd name="connsiteX0" fmla="*/ 1588577 w 3177154"/>
              <a:gd name="connsiteY0" fmla="*/ 0 h 3177154"/>
              <a:gd name="connsiteX1" fmla="*/ 3177154 w 3177154"/>
              <a:gd name="connsiteY1" fmla="*/ 1588577 h 3177154"/>
              <a:gd name="connsiteX2" fmla="*/ 1588577 w 3177154"/>
              <a:gd name="connsiteY2" fmla="*/ 3177154 h 3177154"/>
              <a:gd name="connsiteX3" fmla="*/ 0 w 3177154"/>
              <a:gd name="connsiteY3" fmla="*/ 1588577 h 3177154"/>
              <a:gd name="connsiteX4" fmla="*/ 1588577 w 3177154"/>
              <a:gd name="connsiteY4" fmla="*/ 0 h 3177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154" h="3177154">
                <a:moveTo>
                  <a:pt x="1588577" y="0"/>
                </a:moveTo>
                <a:cubicBezTo>
                  <a:pt x="2465924" y="0"/>
                  <a:pt x="3177154" y="711230"/>
                  <a:pt x="3177154" y="1588577"/>
                </a:cubicBezTo>
                <a:cubicBezTo>
                  <a:pt x="3177154" y="2465924"/>
                  <a:pt x="2465924" y="3177154"/>
                  <a:pt x="1588577" y="3177154"/>
                </a:cubicBezTo>
                <a:cubicBezTo>
                  <a:pt x="711230" y="3177154"/>
                  <a:pt x="0" y="2465924"/>
                  <a:pt x="0" y="1588577"/>
                </a:cubicBezTo>
                <a:cubicBezTo>
                  <a:pt x="0" y="711230"/>
                  <a:pt x="711230" y="0"/>
                  <a:pt x="1588577" y="0"/>
                </a:cubicBezTo>
                <a:close/>
              </a:path>
            </a:pathLst>
          </a:custGeom>
          <a:ln>
            <a:solidFill>
              <a:schemeClr val="accent2">
                <a:alpha val="45000"/>
              </a:schemeClr>
            </a:solidFill>
          </a:ln>
          <a:effectLst>
            <a:outerShdw blurRad="215900" sx="102000" sy="102000" algn="ctr" rotWithShape="0">
              <a:schemeClr val="accent2">
                <a:alpha val="96000"/>
              </a:schemeClr>
            </a:outerShdw>
          </a:effectLst>
        </p:spPr>
        <p:txBody>
          <a:bodyPr wrap="square">
            <a:noAutofit/>
          </a:bodyPr>
          <a:lstStyle/>
          <a:p>
            <a:endParaRPr lang="zh-CN" altLang="en-US"/>
          </a:p>
        </p:txBody>
      </p:sp>
      <p:sp>
        <p:nvSpPr>
          <p:cNvPr id="38" name="图片占位符 37">
            <a:extLst>
              <a:ext uri="{FF2B5EF4-FFF2-40B4-BE49-F238E27FC236}">
                <a16:creationId xmlns:a16="http://schemas.microsoft.com/office/drawing/2014/main" id="{2ABA03F0-BDA9-4C60-850D-93F23EA9DB06}"/>
              </a:ext>
            </a:extLst>
          </p:cNvPr>
          <p:cNvSpPr>
            <a:spLocks noGrp="1"/>
          </p:cNvSpPr>
          <p:nvPr>
            <p:ph type="pic" sz="quarter" idx="13"/>
          </p:nvPr>
        </p:nvSpPr>
        <p:spPr>
          <a:xfrm>
            <a:off x="8551657" y="1426025"/>
            <a:ext cx="2107771" cy="2107771"/>
          </a:xfrm>
          <a:custGeom>
            <a:avLst/>
            <a:gdLst>
              <a:gd name="connsiteX0" fmla="*/ 1588577 w 3177154"/>
              <a:gd name="connsiteY0" fmla="*/ 0 h 3177154"/>
              <a:gd name="connsiteX1" fmla="*/ 3177154 w 3177154"/>
              <a:gd name="connsiteY1" fmla="*/ 1588577 h 3177154"/>
              <a:gd name="connsiteX2" fmla="*/ 1588577 w 3177154"/>
              <a:gd name="connsiteY2" fmla="*/ 3177154 h 3177154"/>
              <a:gd name="connsiteX3" fmla="*/ 0 w 3177154"/>
              <a:gd name="connsiteY3" fmla="*/ 1588577 h 3177154"/>
              <a:gd name="connsiteX4" fmla="*/ 1588577 w 3177154"/>
              <a:gd name="connsiteY4" fmla="*/ 0 h 3177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154" h="3177154">
                <a:moveTo>
                  <a:pt x="1588577" y="0"/>
                </a:moveTo>
                <a:cubicBezTo>
                  <a:pt x="2465924" y="0"/>
                  <a:pt x="3177154" y="711230"/>
                  <a:pt x="3177154" y="1588577"/>
                </a:cubicBezTo>
                <a:cubicBezTo>
                  <a:pt x="3177154" y="2465924"/>
                  <a:pt x="2465924" y="3177154"/>
                  <a:pt x="1588577" y="3177154"/>
                </a:cubicBezTo>
                <a:cubicBezTo>
                  <a:pt x="711230" y="3177154"/>
                  <a:pt x="0" y="2465924"/>
                  <a:pt x="0" y="1588577"/>
                </a:cubicBezTo>
                <a:cubicBezTo>
                  <a:pt x="0" y="711230"/>
                  <a:pt x="711230" y="0"/>
                  <a:pt x="1588577" y="0"/>
                </a:cubicBezTo>
                <a:close/>
              </a:path>
            </a:pathLst>
          </a:custGeom>
          <a:ln>
            <a:solidFill>
              <a:schemeClr val="bg2">
                <a:alpha val="45000"/>
              </a:schemeClr>
            </a:solidFill>
          </a:ln>
          <a:effectLst>
            <a:outerShdw blurRad="215900" sx="102000" sy="102000" algn="ctr" rotWithShape="0">
              <a:prstClr val="black">
                <a:alpha val="40000"/>
              </a:prstClr>
            </a:outerShdw>
          </a:effectLst>
        </p:spPr>
        <p:txBody>
          <a:bodyPr wrap="square">
            <a:noAutofit/>
          </a:bodyPr>
          <a:lstStyle/>
          <a:p>
            <a:endParaRPr lang="zh-CN" altLang="en-US"/>
          </a:p>
        </p:txBody>
      </p:sp>
      <p:sp>
        <p:nvSpPr>
          <p:cNvPr id="39" name="文本占位符 42">
            <a:extLst>
              <a:ext uri="{FF2B5EF4-FFF2-40B4-BE49-F238E27FC236}">
                <a16:creationId xmlns:a16="http://schemas.microsoft.com/office/drawing/2014/main" id="{945F4B1B-7C54-4E7F-83B1-18E52003B1D4}"/>
              </a:ext>
            </a:extLst>
          </p:cNvPr>
          <p:cNvSpPr>
            <a:spLocks noGrp="1"/>
          </p:cNvSpPr>
          <p:nvPr>
            <p:ph type="body" sz="quarter" idx="27" hasCustomPrompt="1"/>
          </p:nvPr>
        </p:nvSpPr>
        <p:spPr>
          <a:xfrm>
            <a:off x="1219634" y="4135055"/>
            <a:ext cx="2528861"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0" name="文本占位符 3">
            <a:extLst>
              <a:ext uri="{FF2B5EF4-FFF2-40B4-BE49-F238E27FC236}">
                <a16:creationId xmlns:a16="http://schemas.microsoft.com/office/drawing/2014/main" id="{B857992C-F28E-448D-B502-AE96C7446F4D}"/>
              </a:ext>
            </a:extLst>
          </p:cNvPr>
          <p:cNvSpPr>
            <a:spLocks noGrp="1"/>
          </p:cNvSpPr>
          <p:nvPr>
            <p:ph type="body" sz="quarter" idx="30" hasCustomPrompt="1"/>
          </p:nvPr>
        </p:nvSpPr>
        <p:spPr>
          <a:xfrm>
            <a:off x="1024177" y="4643265"/>
            <a:ext cx="2840570" cy="1498903"/>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
        <p:nvSpPr>
          <p:cNvPr id="41" name="文本占位符 42">
            <a:extLst>
              <a:ext uri="{FF2B5EF4-FFF2-40B4-BE49-F238E27FC236}">
                <a16:creationId xmlns:a16="http://schemas.microsoft.com/office/drawing/2014/main" id="{F5E182FF-63E5-437D-8F21-739B98702F83}"/>
              </a:ext>
            </a:extLst>
          </p:cNvPr>
          <p:cNvSpPr>
            <a:spLocks noGrp="1"/>
          </p:cNvSpPr>
          <p:nvPr>
            <p:ph type="body" sz="quarter" idx="31" hasCustomPrompt="1"/>
          </p:nvPr>
        </p:nvSpPr>
        <p:spPr>
          <a:xfrm>
            <a:off x="4858712" y="4135055"/>
            <a:ext cx="2528861"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2" name="文本占位符 3">
            <a:extLst>
              <a:ext uri="{FF2B5EF4-FFF2-40B4-BE49-F238E27FC236}">
                <a16:creationId xmlns:a16="http://schemas.microsoft.com/office/drawing/2014/main" id="{D931D317-3CC0-44F8-B746-434FB67A1500}"/>
              </a:ext>
            </a:extLst>
          </p:cNvPr>
          <p:cNvSpPr>
            <a:spLocks noGrp="1"/>
          </p:cNvSpPr>
          <p:nvPr>
            <p:ph type="body" sz="quarter" idx="32" hasCustomPrompt="1"/>
          </p:nvPr>
        </p:nvSpPr>
        <p:spPr>
          <a:xfrm>
            <a:off x="4663255" y="4643265"/>
            <a:ext cx="2840570" cy="1498903"/>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
        <p:nvSpPr>
          <p:cNvPr id="43" name="文本占位符 42">
            <a:extLst>
              <a:ext uri="{FF2B5EF4-FFF2-40B4-BE49-F238E27FC236}">
                <a16:creationId xmlns:a16="http://schemas.microsoft.com/office/drawing/2014/main" id="{29F490FD-1212-4C91-9AAB-2D7FD0258728}"/>
              </a:ext>
            </a:extLst>
          </p:cNvPr>
          <p:cNvSpPr>
            <a:spLocks noGrp="1"/>
          </p:cNvSpPr>
          <p:nvPr>
            <p:ph type="body" sz="quarter" idx="33" hasCustomPrompt="1"/>
          </p:nvPr>
        </p:nvSpPr>
        <p:spPr>
          <a:xfrm>
            <a:off x="8408557" y="4135055"/>
            <a:ext cx="2528861"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4" name="文本占位符 3">
            <a:extLst>
              <a:ext uri="{FF2B5EF4-FFF2-40B4-BE49-F238E27FC236}">
                <a16:creationId xmlns:a16="http://schemas.microsoft.com/office/drawing/2014/main" id="{F688F21A-745F-46D0-BA7D-F572C5868E57}"/>
              </a:ext>
            </a:extLst>
          </p:cNvPr>
          <p:cNvSpPr>
            <a:spLocks noGrp="1"/>
          </p:cNvSpPr>
          <p:nvPr>
            <p:ph type="body" sz="quarter" idx="34" hasCustomPrompt="1"/>
          </p:nvPr>
        </p:nvSpPr>
        <p:spPr>
          <a:xfrm>
            <a:off x="8213100" y="4643265"/>
            <a:ext cx="2840570" cy="1498903"/>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33946212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三图三段内容二">
    <p:spTree>
      <p:nvGrpSpPr>
        <p:cNvPr id="1" name=""/>
        <p:cNvGrpSpPr/>
        <p:nvPr/>
      </p:nvGrpSpPr>
      <p:grpSpPr>
        <a:xfrm>
          <a:off x="0" y="0"/>
          <a:ext cx="0" cy="0"/>
          <a:chOff x="0" y="0"/>
          <a:chExt cx="0" cy="0"/>
        </a:xfrm>
      </p:grpSpPr>
      <p:sp>
        <p:nvSpPr>
          <p:cNvPr id="33" name="矩形 32">
            <a:extLst>
              <a:ext uri="{FF2B5EF4-FFF2-40B4-BE49-F238E27FC236}">
                <a16:creationId xmlns:a16="http://schemas.microsoft.com/office/drawing/2014/main" id="{4ABA00EF-81E8-45BC-9F5F-524112C5381D}"/>
              </a:ext>
            </a:extLst>
          </p:cNvPr>
          <p:cNvSpPr/>
          <p:nvPr userDrawn="1"/>
        </p:nvSpPr>
        <p:spPr>
          <a:xfrm>
            <a:off x="1011796" y="2992182"/>
            <a:ext cx="1308295" cy="123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a:extLst>
              <a:ext uri="{FF2B5EF4-FFF2-40B4-BE49-F238E27FC236}">
                <a16:creationId xmlns:a16="http://schemas.microsoft.com/office/drawing/2014/main" id="{558629B8-AD48-4A90-8F34-ED9851293E40}"/>
              </a:ext>
            </a:extLst>
          </p:cNvPr>
          <p:cNvSpPr/>
          <p:nvPr userDrawn="1"/>
        </p:nvSpPr>
        <p:spPr>
          <a:xfrm>
            <a:off x="1011796" y="4735253"/>
            <a:ext cx="1308295" cy="123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45D3CEFA-C288-4390-9E2C-640C017121B4}"/>
              </a:ext>
            </a:extLst>
          </p:cNvPr>
          <p:cNvSpPr/>
          <p:nvPr userDrawn="1"/>
        </p:nvSpPr>
        <p:spPr>
          <a:xfrm>
            <a:off x="1011796" y="1235586"/>
            <a:ext cx="1308295" cy="1238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4" name="图片占位符 3">
            <a:extLst>
              <a:ext uri="{FF2B5EF4-FFF2-40B4-BE49-F238E27FC236}">
                <a16:creationId xmlns:a16="http://schemas.microsoft.com/office/drawing/2014/main" id="{35838439-15E7-4BD7-9065-0C8CF0B577C3}"/>
              </a:ext>
            </a:extLst>
          </p:cNvPr>
          <p:cNvSpPr>
            <a:spLocks noGrp="1"/>
          </p:cNvSpPr>
          <p:nvPr>
            <p:ph type="pic" sz="quarter" idx="11"/>
          </p:nvPr>
        </p:nvSpPr>
        <p:spPr>
          <a:xfrm>
            <a:off x="914399" y="1125537"/>
            <a:ext cx="1308295" cy="1237829"/>
          </a:xfrm>
          <a:prstGeom prst="rect">
            <a:avLst/>
          </a:prstGeom>
          <a:ln w="15875">
            <a:solidFill>
              <a:schemeClr val="accent1">
                <a:shade val="50000"/>
              </a:schemeClr>
            </a:solidFill>
          </a:ln>
        </p:spPr>
        <p:txBody>
          <a:bodyPr/>
          <a:lstStyle/>
          <a:p>
            <a:endParaRPr lang="zh-CN" altLang="en-US"/>
          </a:p>
        </p:txBody>
      </p:sp>
      <p:sp>
        <p:nvSpPr>
          <p:cNvPr id="30" name="图片占位符 3">
            <a:extLst>
              <a:ext uri="{FF2B5EF4-FFF2-40B4-BE49-F238E27FC236}">
                <a16:creationId xmlns:a16="http://schemas.microsoft.com/office/drawing/2014/main" id="{C2F3E070-8AF1-44F7-9A2B-C5C55F7FB49F}"/>
              </a:ext>
            </a:extLst>
          </p:cNvPr>
          <p:cNvSpPr>
            <a:spLocks noGrp="1"/>
          </p:cNvSpPr>
          <p:nvPr>
            <p:ph type="pic" sz="quarter" idx="12"/>
          </p:nvPr>
        </p:nvSpPr>
        <p:spPr>
          <a:xfrm>
            <a:off x="914399" y="2870759"/>
            <a:ext cx="1308295" cy="1237829"/>
          </a:xfrm>
          <a:prstGeom prst="rect">
            <a:avLst/>
          </a:prstGeom>
          <a:ln w="15875">
            <a:solidFill>
              <a:schemeClr val="accent1">
                <a:shade val="50000"/>
              </a:schemeClr>
            </a:solidFill>
          </a:ln>
        </p:spPr>
        <p:txBody>
          <a:bodyPr/>
          <a:lstStyle/>
          <a:p>
            <a:endParaRPr lang="zh-CN" altLang="en-US"/>
          </a:p>
        </p:txBody>
      </p:sp>
      <p:sp>
        <p:nvSpPr>
          <p:cNvPr id="31" name="图片占位符 3">
            <a:extLst>
              <a:ext uri="{FF2B5EF4-FFF2-40B4-BE49-F238E27FC236}">
                <a16:creationId xmlns:a16="http://schemas.microsoft.com/office/drawing/2014/main" id="{2A2BFE47-A4B7-41F6-B5C6-255DAE45B783}"/>
              </a:ext>
            </a:extLst>
          </p:cNvPr>
          <p:cNvSpPr>
            <a:spLocks noGrp="1"/>
          </p:cNvSpPr>
          <p:nvPr>
            <p:ph type="pic" sz="quarter" idx="13"/>
          </p:nvPr>
        </p:nvSpPr>
        <p:spPr>
          <a:xfrm>
            <a:off x="914399" y="4615981"/>
            <a:ext cx="1308295" cy="1237829"/>
          </a:xfrm>
          <a:prstGeom prst="rect">
            <a:avLst/>
          </a:prstGeom>
          <a:ln w="15875">
            <a:solidFill>
              <a:schemeClr val="accent1">
                <a:shade val="50000"/>
              </a:schemeClr>
            </a:solidFill>
          </a:ln>
        </p:spPr>
        <p:txBody>
          <a:bodyPr/>
          <a:lstStyle/>
          <a:p>
            <a:endParaRPr lang="zh-CN" altLang="en-US" dirty="0"/>
          </a:p>
        </p:txBody>
      </p:sp>
      <p:sp>
        <p:nvSpPr>
          <p:cNvPr id="35" name="矩形 34">
            <a:extLst>
              <a:ext uri="{FF2B5EF4-FFF2-40B4-BE49-F238E27FC236}">
                <a16:creationId xmlns:a16="http://schemas.microsoft.com/office/drawing/2014/main" id="{A8AB2D4A-E5ED-469B-AEE6-EDCE8D8D2BA0}"/>
              </a:ext>
            </a:extLst>
          </p:cNvPr>
          <p:cNvSpPr/>
          <p:nvPr userDrawn="1"/>
        </p:nvSpPr>
        <p:spPr>
          <a:xfrm>
            <a:off x="2545174" y="1235586"/>
            <a:ext cx="8789494" cy="1127776"/>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extLst>
              <a:ext uri="{FF2B5EF4-FFF2-40B4-BE49-F238E27FC236}">
                <a16:creationId xmlns:a16="http://schemas.microsoft.com/office/drawing/2014/main" id="{58D4CD87-A827-47C2-A3A1-70C94A08A258}"/>
              </a:ext>
            </a:extLst>
          </p:cNvPr>
          <p:cNvSpPr/>
          <p:nvPr userDrawn="1"/>
        </p:nvSpPr>
        <p:spPr>
          <a:xfrm>
            <a:off x="2545174" y="2992182"/>
            <a:ext cx="8789494" cy="1127776"/>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5F04869E-16D8-4676-84FE-88B3D09E2A70}"/>
              </a:ext>
            </a:extLst>
          </p:cNvPr>
          <p:cNvSpPr/>
          <p:nvPr userDrawn="1"/>
        </p:nvSpPr>
        <p:spPr>
          <a:xfrm>
            <a:off x="2545174" y="4735253"/>
            <a:ext cx="8789494" cy="1127776"/>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a:extLst>
              <a:ext uri="{FF2B5EF4-FFF2-40B4-BE49-F238E27FC236}">
                <a16:creationId xmlns:a16="http://schemas.microsoft.com/office/drawing/2014/main" id="{1E48F1A1-E1A3-4C08-985C-8BC1BC3AB367}"/>
              </a:ext>
            </a:extLst>
          </p:cNvPr>
          <p:cNvSpPr/>
          <p:nvPr userDrawn="1"/>
        </p:nvSpPr>
        <p:spPr>
          <a:xfrm>
            <a:off x="11334668" y="1235586"/>
            <a:ext cx="184232" cy="1126800"/>
          </a:xfrm>
          <a:prstGeom prst="rect">
            <a:avLst/>
          </a:prstGeom>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a:extLst>
              <a:ext uri="{FF2B5EF4-FFF2-40B4-BE49-F238E27FC236}">
                <a16:creationId xmlns:a16="http://schemas.microsoft.com/office/drawing/2014/main" id="{B80A1984-9C84-48AD-A7DC-2C5F76DAA9D9}"/>
              </a:ext>
            </a:extLst>
          </p:cNvPr>
          <p:cNvSpPr/>
          <p:nvPr userDrawn="1"/>
        </p:nvSpPr>
        <p:spPr>
          <a:xfrm>
            <a:off x="11334668" y="2992182"/>
            <a:ext cx="184232" cy="1126800"/>
          </a:xfrm>
          <a:prstGeom prst="rect">
            <a:avLst/>
          </a:prstGeom>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a:extLst>
              <a:ext uri="{FF2B5EF4-FFF2-40B4-BE49-F238E27FC236}">
                <a16:creationId xmlns:a16="http://schemas.microsoft.com/office/drawing/2014/main" id="{B0BBA6B2-B02B-4E6F-8C77-3F215C305727}"/>
              </a:ext>
            </a:extLst>
          </p:cNvPr>
          <p:cNvSpPr/>
          <p:nvPr userDrawn="1"/>
        </p:nvSpPr>
        <p:spPr>
          <a:xfrm>
            <a:off x="11334668" y="4735253"/>
            <a:ext cx="184232" cy="1126800"/>
          </a:xfrm>
          <a:prstGeom prst="rect">
            <a:avLst/>
          </a:prstGeom>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占位符 3">
            <a:extLst>
              <a:ext uri="{FF2B5EF4-FFF2-40B4-BE49-F238E27FC236}">
                <a16:creationId xmlns:a16="http://schemas.microsoft.com/office/drawing/2014/main" id="{79898A5A-856E-4C0C-9817-18516E32E746}"/>
              </a:ext>
            </a:extLst>
          </p:cNvPr>
          <p:cNvSpPr>
            <a:spLocks noGrp="1"/>
          </p:cNvSpPr>
          <p:nvPr>
            <p:ph type="body" sz="quarter" idx="24" hasCustomPrompt="1"/>
          </p:nvPr>
        </p:nvSpPr>
        <p:spPr>
          <a:xfrm>
            <a:off x="2573310" y="1362787"/>
            <a:ext cx="8732427" cy="873374"/>
          </a:xfrm>
          <a:prstGeom prst="rect">
            <a:avLst/>
          </a:prstGeom>
        </p:spPr>
        <p:txBody>
          <a:bodyPr anchor="ctr"/>
          <a:lstStyle>
            <a:lvl1pPr marL="0" indent="0" algn="just">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43" name="文本占位符 3">
            <a:extLst>
              <a:ext uri="{FF2B5EF4-FFF2-40B4-BE49-F238E27FC236}">
                <a16:creationId xmlns:a16="http://schemas.microsoft.com/office/drawing/2014/main" id="{6D80C081-F5D9-40D8-8A56-06BF30854E2B}"/>
              </a:ext>
            </a:extLst>
          </p:cNvPr>
          <p:cNvSpPr>
            <a:spLocks noGrp="1"/>
          </p:cNvSpPr>
          <p:nvPr>
            <p:ph type="body" sz="quarter" idx="25" hasCustomPrompt="1"/>
          </p:nvPr>
        </p:nvSpPr>
        <p:spPr>
          <a:xfrm>
            <a:off x="2573310" y="3119383"/>
            <a:ext cx="8732427" cy="873374"/>
          </a:xfrm>
          <a:prstGeom prst="rect">
            <a:avLst/>
          </a:prstGeom>
        </p:spPr>
        <p:txBody>
          <a:bodyPr anchor="ctr"/>
          <a:lstStyle>
            <a:lvl1pPr marL="0" indent="0" algn="just">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44" name="文本占位符 3">
            <a:extLst>
              <a:ext uri="{FF2B5EF4-FFF2-40B4-BE49-F238E27FC236}">
                <a16:creationId xmlns:a16="http://schemas.microsoft.com/office/drawing/2014/main" id="{24C446BC-E0AA-488B-8A35-CEBD67F69C2C}"/>
              </a:ext>
            </a:extLst>
          </p:cNvPr>
          <p:cNvSpPr>
            <a:spLocks noGrp="1"/>
          </p:cNvSpPr>
          <p:nvPr>
            <p:ph type="body" sz="quarter" idx="26" hasCustomPrompt="1"/>
          </p:nvPr>
        </p:nvSpPr>
        <p:spPr>
          <a:xfrm>
            <a:off x="2573310" y="4862454"/>
            <a:ext cx="8732427" cy="873374"/>
          </a:xfrm>
          <a:prstGeom prst="rect">
            <a:avLst/>
          </a:prstGeom>
        </p:spPr>
        <p:txBody>
          <a:bodyPr anchor="ctr"/>
          <a:lstStyle>
            <a:lvl1pPr marL="0" indent="0" algn="just">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2720501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版式一">
    <p:bg>
      <p:bgPr>
        <a:pattFill prst="ltUpDiag">
          <a:fgClr>
            <a:schemeClr val="bg2"/>
          </a:fgClr>
          <a:bgClr>
            <a:schemeClr val="bg1"/>
          </a:bgClr>
        </a:pattFill>
        <a:effectLst/>
      </p:bgPr>
    </p:bg>
    <p:spTree>
      <p:nvGrpSpPr>
        <p:cNvPr id="1" name=""/>
        <p:cNvGrpSpPr/>
        <p:nvPr/>
      </p:nvGrpSpPr>
      <p:grpSpPr>
        <a:xfrm>
          <a:off x="0" y="0"/>
          <a:ext cx="0" cy="0"/>
          <a:chOff x="0" y="0"/>
          <a:chExt cx="0" cy="0"/>
        </a:xfrm>
      </p:grpSpPr>
      <p:sp>
        <p:nvSpPr>
          <p:cNvPr id="17" name="文本占位符 7">
            <a:extLst>
              <a:ext uri="{FF2B5EF4-FFF2-40B4-BE49-F238E27FC236}">
                <a16:creationId xmlns:a16="http://schemas.microsoft.com/office/drawing/2014/main" id="{98C36C58-BE2E-46CB-B09F-9BF513C6A79D}"/>
              </a:ext>
            </a:extLst>
          </p:cNvPr>
          <p:cNvSpPr>
            <a:spLocks noGrp="1"/>
          </p:cNvSpPr>
          <p:nvPr>
            <p:ph type="body" sz="quarter" idx="20" hasCustomPrompt="1"/>
          </p:nvPr>
        </p:nvSpPr>
        <p:spPr>
          <a:xfrm>
            <a:off x="1734136" y="1615458"/>
            <a:ext cx="4332996" cy="421417"/>
          </a:xfrm>
          <a:prstGeom prst="rect">
            <a:avLst/>
          </a:prstGeom>
        </p:spPr>
        <p:txBody>
          <a:bodyPr anchor="ctr"/>
          <a:lstStyle>
            <a:lvl1pPr marL="0" indent="0" algn="dist">
              <a:buNone/>
              <a:defRPr sz="2000" b="0">
                <a:solidFill>
                  <a:schemeClr val="tx2">
                    <a:alpha val="48000"/>
                  </a:schemeClr>
                </a:solidFill>
                <a:latin typeface="Arial" panose="020B0604020202020204" pitchFamily="34" charset="0"/>
                <a:ea typeface="微软雅黑" panose="020B0503020204020204" pitchFamily="34" charset="-122"/>
                <a:cs typeface="Arial" panose="020B0604020202020204" pitchFamily="34" charset="0"/>
              </a:defRPr>
            </a:lvl1pPr>
          </a:lstStyle>
          <a:p>
            <a:pPr lvl="0"/>
            <a:r>
              <a:rPr lang="en-US" altLang="zh-CN" dirty="0"/>
              <a:t>THIS IS TILE HERE </a:t>
            </a:r>
            <a:endParaRPr lang="zh-CN" altLang="en-US" dirty="0"/>
          </a:p>
        </p:txBody>
      </p:sp>
      <p:sp>
        <p:nvSpPr>
          <p:cNvPr id="18" name="文本占位符 7">
            <a:extLst>
              <a:ext uri="{FF2B5EF4-FFF2-40B4-BE49-F238E27FC236}">
                <a16:creationId xmlns:a16="http://schemas.microsoft.com/office/drawing/2014/main" id="{BC05990E-0C6F-4215-B349-62B3688BAD84}"/>
              </a:ext>
            </a:extLst>
          </p:cNvPr>
          <p:cNvSpPr>
            <a:spLocks noGrp="1"/>
          </p:cNvSpPr>
          <p:nvPr>
            <p:ph type="body" sz="quarter" idx="21" hasCustomPrompt="1"/>
          </p:nvPr>
        </p:nvSpPr>
        <p:spPr>
          <a:xfrm>
            <a:off x="7213038" y="1615458"/>
            <a:ext cx="4332996" cy="421417"/>
          </a:xfrm>
          <a:prstGeom prst="rect">
            <a:avLst/>
          </a:prstGeom>
        </p:spPr>
        <p:txBody>
          <a:bodyPr anchor="ctr"/>
          <a:lstStyle>
            <a:lvl1pPr marL="0" indent="0" algn="dist">
              <a:buNone/>
              <a:defRPr sz="2000" b="0">
                <a:solidFill>
                  <a:schemeClr val="tx2">
                    <a:alpha val="48000"/>
                  </a:schemeClr>
                </a:solidFill>
                <a:latin typeface="Arial" panose="020B0604020202020204" pitchFamily="34" charset="0"/>
                <a:ea typeface="微软雅黑" panose="020B0503020204020204" pitchFamily="34" charset="-122"/>
                <a:cs typeface="Arial" panose="020B0604020202020204" pitchFamily="34" charset="0"/>
              </a:defRPr>
            </a:lvl1pPr>
          </a:lstStyle>
          <a:p>
            <a:pPr lvl="0"/>
            <a:r>
              <a:rPr lang="en-US" altLang="zh-CN" dirty="0"/>
              <a:t>THIS IS TILE HERE </a:t>
            </a:r>
            <a:endParaRPr lang="zh-CN" altLang="en-US" dirty="0"/>
          </a:p>
        </p:txBody>
      </p:sp>
      <p:sp>
        <p:nvSpPr>
          <p:cNvPr id="19" name="文本占位符 7">
            <a:extLst>
              <a:ext uri="{FF2B5EF4-FFF2-40B4-BE49-F238E27FC236}">
                <a16:creationId xmlns:a16="http://schemas.microsoft.com/office/drawing/2014/main" id="{F6AB4B86-7785-414B-9473-41D8C1B6DDA2}"/>
              </a:ext>
            </a:extLst>
          </p:cNvPr>
          <p:cNvSpPr>
            <a:spLocks noGrp="1"/>
          </p:cNvSpPr>
          <p:nvPr>
            <p:ph type="body" sz="quarter" idx="22" hasCustomPrompt="1"/>
          </p:nvPr>
        </p:nvSpPr>
        <p:spPr>
          <a:xfrm>
            <a:off x="1734136" y="3382271"/>
            <a:ext cx="4332996" cy="421417"/>
          </a:xfrm>
          <a:prstGeom prst="rect">
            <a:avLst/>
          </a:prstGeom>
        </p:spPr>
        <p:txBody>
          <a:bodyPr anchor="ctr"/>
          <a:lstStyle>
            <a:lvl1pPr marL="0" indent="0" algn="dist">
              <a:buNone/>
              <a:defRPr sz="2000" b="0">
                <a:solidFill>
                  <a:schemeClr val="tx2">
                    <a:alpha val="48000"/>
                  </a:schemeClr>
                </a:solidFill>
                <a:latin typeface="Arial" panose="020B0604020202020204" pitchFamily="34" charset="0"/>
                <a:ea typeface="微软雅黑" panose="020B0503020204020204" pitchFamily="34" charset="-122"/>
                <a:cs typeface="Arial" panose="020B0604020202020204" pitchFamily="34" charset="0"/>
              </a:defRPr>
            </a:lvl1pPr>
          </a:lstStyle>
          <a:p>
            <a:pPr lvl="0"/>
            <a:r>
              <a:rPr lang="en-US" altLang="zh-CN" dirty="0"/>
              <a:t>THIS IS TILE HERE </a:t>
            </a:r>
            <a:endParaRPr lang="zh-CN" altLang="en-US" dirty="0"/>
          </a:p>
        </p:txBody>
      </p:sp>
      <p:sp>
        <p:nvSpPr>
          <p:cNvPr id="20" name="文本占位符 7">
            <a:extLst>
              <a:ext uri="{FF2B5EF4-FFF2-40B4-BE49-F238E27FC236}">
                <a16:creationId xmlns:a16="http://schemas.microsoft.com/office/drawing/2014/main" id="{F5160D7A-9F66-46B0-A7D1-06D2034A2AC1}"/>
              </a:ext>
            </a:extLst>
          </p:cNvPr>
          <p:cNvSpPr>
            <a:spLocks noGrp="1"/>
          </p:cNvSpPr>
          <p:nvPr>
            <p:ph type="body" sz="quarter" idx="23" hasCustomPrompt="1"/>
          </p:nvPr>
        </p:nvSpPr>
        <p:spPr>
          <a:xfrm>
            <a:off x="7213038" y="3382271"/>
            <a:ext cx="4332996" cy="421417"/>
          </a:xfrm>
          <a:prstGeom prst="rect">
            <a:avLst/>
          </a:prstGeom>
        </p:spPr>
        <p:txBody>
          <a:bodyPr anchor="ctr"/>
          <a:lstStyle>
            <a:lvl1pPr marL="0" indent="0" algn="dist">
              <a:buNone/>
              <a:defRPr sz="2000" b="0">
                <a:solidFill>
                  <a:schemeClr val="tx2">
                    <a:alpha val="48000"/>
                  </a:schemeClr>
                </a:solidFill>
                <a:latin typeface="Arial" panose="020B0604020202020204" pitchFamily="34" charset="0"/>
                <a:ea typeface="微软雅黑" panose="020B0503020204020204" pitchFamily="34" charset="-122"/>
                <a:cs typeface="Arial" panose="020B0604020202020204" pitchFamily="34" charset="0"/>
              </a:defRPr>
            </a:lvl1pPr>
          </a:lstStyle>
          <a:p>
            <a:pPr lvl="0"/>
            <a:r>
              <a:rPr lang="en-US" altLang="zh-CN" dirty="0"/>
              <a:t>THIS IS TILE HERE </a:t>
            </a:r>
            <a:endParaRPr lang="zh-CN" altLang="en-US" dirty="0"/>
          </a:p>
        </p:txBody>
      </p:sp>
      <p:sp>
        <p:nvSpPr>
          <p:cNvPr id="4" name="图片占位符 3">
            <a:extLst>
              <a:ext uri="{FF2B5EF4-FFF2-40B4-BE49-F238E27FC236}">
                <a16:creationId xmlns:a16="http://schemas.microsoft.com/office/drawing/2014/main" id="{06A67EAF-6282-40A2-8821-A49527524119}"/>
              </a:ext>
            </a:extLst>
          </p:cNvPr>
          <p:cNvSpPr>
            <a:spLocks noGrp="1"/>
          </p:cNvSpPr>
          <p:nvPr>
            <p:ph type="pic" sz="quarter" idx="10"/>
          </p:nvPr>
        </p:nvSpPr>
        <p:spPr>
          <a:xfrm>
            <a:off x="0" y="4846238"/>
            <a:ext cx="12192000" cy="2011762"/>
          </a:xfrm>
          <a:prstGeom prst="rect">
            <a:avLst/>
          </a:prstGeom>
        </p:spPr>
        <p:txBody>
          <a:bodyPr/>
          <a:lstStyle/>
          <a:p>
            <a:endParaRPr lang="zh-CN" altLang="en-US"/>
          </a:p>
        </p:txBody>
      </p:sp>
      <p:sp>
        <p:nvSpPr>
          <p:cNvPr id="8" name="文本占位符 7">
            <a:extLst>
              <a:ext uri="{FF2B5EF4-FFF2-40B4-BE49-F238E27FC236}">
                <a16:creationId xmlns:a16="http://schemas.microsoft.com/office/drawing/2014/main" id="{B015A99F-4DCD-4AD1-9667-0D19367F794A}"/>
              </a:ext>
            </a:extLst>
          </p:cNvPr>
          <p:cNvSpPr>
            <a:spLocks noGrp="1"/>
          </p:cNvSpPr>
          <p:nvPr>
            <p:ph type="body" sz="quarter" idx="12" hasCustomPrompt="1"/>
          </p:nvPr>
        </p:nvSpPr>
        <p:spPr>
          <a:xfrm>
            <a:off x="1734136" y="1115790"/>
            <a:ext cx="4361864" cy="569912"/>
          </a:xfrm>
          <a:prstGeom prst="rect">
            <a:avLst/>
          </a:prstGeom>
        </p:spPr>
        <p:txBody>
          <a:bodyPr anchor="ctr"/>
          <a:lstStyle>
            <a:lvl1pPr marL="0" indent="0">
              <a:buNone/>
              <a:defRPr sz="3200"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9" name="文本占位符 7">
            <a:extLst>
              <a:ext uri="{FF2B5EF4-FFF2-40B4-BE49-F238E27FC236}">
                <a16:creationId xmlns:a16="http://schemas.microsoft.com/office/drawing/2014/main" id="{F6F8FBB8-05B0-4178-90AC-F2F40B70201F}"/>
              </a:ext>
            </a:extLst>
          </p:cNvPr>
          <p:cNvSpPr>
            <a:spLocks noGrp="1"/>
          </p:cNvSpPr>
          <p:nvPr>
            <p:ph type="body" sz="quarter" idx="13" hasCustomPrompt="1"/>
          </p:nvPr>
        </p:nvSpPr>
        <p:spPr>
          <a:xfrm>
            <a:off x="660400" y="1100562"/>
            <a:ext cx="1073736" cy="808615"/>
          </a:xfrm>
          <a:prstGeom prst="rect">
            <a:avLst/>
          </a:prstGeom>
          <a:solidFill>
            <a:schemeClr val="accent1"/>
          </a:solidFill>
        </p:spPr>
        <p:txBody>
          <a:bodyPr anchor="ctr"/>
          <a:lstStyle>
            <a:lvl1pPr marL="0" indent="0" algn="ctr">
              <a:lnSpc>
                <a:spcPct val="120000"/>
              </a:lnSpc>
              <a:spcBef>
                <a:spcPts val="0"/>
              </a:spcBef>
              <a:buNone/>
              <a:defRPr sz="6000">
                <a:solidFill>
                  <a:schemeClr val="bg1"/>
                </a:solidFill>
                <a:latin typeface="Impact" panose="020B0806030902050204" pitchFamily="34" charset="0"/>
                <a:ea typeface="微软雅黑" panose="020B0503020204020204" pitchFamily="34" charset="-122"/>
              </a:defRPr>
            </a:lvl1pPr>
          </a:lstStyle>
          <a:p>
            <a:pPr lvl="0"/>
            <a:r>
              <a:rPr lang="en-US" altLang="zh-CN" dirty="0"/>
              <a:t>01</a:t>
            </a:r>
            <a:endParaRPr lang="zh-CN" altLang="en-US" dirty="0"/>
          </a:p>
        </p:txBody>
      </p:sp>
      <p:sp>
        <p:nvSpPr>
          <p:cNvPr id="7" name="文本占位符 7">
            <a:extLst>
              <a:ext uri="{FF2B5EF4-FFF2-40B4-BE49-F238E27FC236}">
                <a16:creationId xmlns:a16="http://schemas.microsoft.com/office/drawing/2014/main" id="{FEC71600-4B85-4978-AC73-A3B606AB72DE}"/>
              </a:ext>
            </a:extLst>
          </p:cNvPr>
          <p:cNvSpPr>
            <a:spLocks noGrp="1"/>
          </p:cNvSpPr>
          <p:nvPr>
            <p:ph type="body" sz="quarter" idx="14" hasCustomPrompt="1"/>
          </p:nvPr>
        </p:nvSpPr>
        <p:spPr>
          <a:xfrm>
            <a:off x="1734136" y="2881965"/>
            <a:ext cx="4361864" cy="569912"/>
          </a:xfrm>
          <a:prstGeom prst="rect">
            <a:avLst/>
          </a:prstGeom>
        </p:spPr>
        <p:txBody>
          <a:bodyPr anchor="ctr"/>
          <a:lstStyle>
            <a:lvl1pPr marL="0" indent="0">
              <a:buNone/>
              <a:defRPr sz="3200"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11" name="文本占位符 7">
            <a:extLst>
              <a:ext uri="{FF2B5EF4-FFF2-40B4-BE49-F238E27FC236}">
                <a16:creationId xmlns:a16="http://schemas.microsoft.com/office/drawing/2014/main" id="{CAF2725A-DFBE-484E-9D9F-FF3ED54B9C8C}"/>
              </a:ext>
            </a:extLst>
          </p:cNvPr>
          <p:cNvSpPr>
            <a:spLocks noGrp="1"/>
          </p:cNvSpPr>
          <p:nvPr>
            <p:ph type="body" sz="quarter" idx="15" hasCustomPrompt="1"/>
          </p:nvPr>
        </p:nvSpPr>
        <p:spPr>
          <a:xfrm>
            <a:off x="660400" y="2866737"/>
            <a:ext cx="1073736" cy="808615"/>
          </a:xfrm>
          <a:prstGeom prst="rect">
            <a:avLst/>
          </a:prstGeom>
          <a:solidFill>
            <a:schemeClr val="accent1"/>
          </a:solidFill>
        </p:spPr>
        <p:txBody>
          <a:bodyPr anchor="ctr"/>
          <a:lstStyle>
            <a:lvl1pPr marL="0" indent="0" algn="ctr">
              <a:lnSpc>
                <a:spcPct val="120000"/>
              </a:lnSpc>
              <a:spcBef>
                <a:spcPts val="0"/>
              </a:spcBef>
              <a:buNone/>
              <a:defRPr sz="6000">
                <a:solidFill>
                  <a:schemeClr val="bg1"/>
                </a:solidFill>
                <a:latin typeface="Impact" panose="020B0806030902050204" pitchFamily="34" charset="0"/>
                <a:ea typeface="微软雅黑" panose="020B0503020204020204" pitchFamily="34" charset="-122"/>
              </a:defRPr>
            </a:lvl1pPr>
          </a:lstStyle>
          <a:p>
            <a:pPr lvl="0"/>
            <a:r>
              <a:rPr lang="en-US" altLang="zh-CN" dirty="0"/>
              <a:t>03</a:t>
            </a:r>
            <a:endParaRPr lang="zh-CN" altLang="en-US" dirty="0"/>
          </a:p>
        </p:txBody>
      </p:sp>
      <p:sp>
        <p:nvSpPr>
          <p:cNvPr id="12" name="文本占位符 7">
            <a:extLst>
              <a:ext uri="{FF2B5EF4-FFF2-40B4-BE49-F238E27FC236}">
                <a16:creationId xmlns:a16="http://schemas.microsoft.com/office/drawing/2014/main" id="{10129FB9-5759-427D-AB60-8CC0DFCBDF09}"/>
              </a:ext>
            </a:extLst>
          </p:cNvPr>
          <p:cNvSpPr>
            <a:spLocks noGrp="1"/>
          </p:cNvSpPr>
          <p:nvPr>
            <p:ph type="body" sz="quarter" idx="16" hasCustomPrompt="1"/>
          </p:nvPr>
        </p:nvSpPr>
        <p:spPr>
          <a:xfrm>
            <a:off x="7169736" y="2881965"/>
            <a:ext cx="4361864" cy="569912"/>
          </a:xfrm>
          <a:prstGeom prst="rect">
            <a:avLst/>
          </a:prstGeom>
        </p:spPr>
        <p:txBody>
          <a:bodyPr anchor="ctr"/>
          <a:lstStyle>
            <a:lvl1pPr marL="0" indent="0">
              <a:buNone/>
              <a:defRPr sz="3200"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13" name="文本占位符 7">
            <a:extLst>
              <a:ext uri="{FF2B5EF4-FFF2-40B4-BE49-F238E27FC236}">
                <a16:creationId xmlns:a16="http://schemas.microsoft.com/office/drawing/2014/main" id="{0BFCCECC-5ED3-409C-800F-A1D708259405}"/>
              </a:ext>
            </a:extLst>
          </p:cNvPr>
          <p:cNvSpPr>
            <a:spLocks noGrp="1"/>
          </p:cNvSpPr>
          <p:nvPr>
            <p:ph type="body" sz="quarter" idx="17" hasCustomPrompt="1"/>
          </p:nvPr>
        </p:nvSpPr>
        <p:spPr>
          <a:xfrm>
            <a:off x="6096000" y="2866737"/>
            <a:ext cx="1073736" cy="808615"/>
          </a:xfrm>
          <a:prstGeom prst="rect">
            <a:avLst/>
          </a:prstGeom>
          <a:solidFill>
            <a:schemeClr val="accent1"/>
          </a:solidFill>
        </p:spPr>
        <p:txBody>
          <a:bodyPr anchor="ctr"/>
          <a:lstStyle>
            <a:lvl1pPr marL="0" indent="0" algn="ctr">
              <a:lnSpc>
                <a:spcPct val="120000"/>
              </a:lnSpc>
              <a:spcBef>
                <a:spcPts val="0"/>
              </a:spcBef>
              <a:buNone/>
              <a:defRPr sz="6000">
                <a:solidFill>
                  <a:schemeClr val="bg1"/>
                </a:solidFill>
                <a:latin typeface="Impact" panose="020B0806030902050204" pitchFamily="34" charset="0"/>
                <a:ea typeface="微软雅黑" panose="020B0503020204020204" pitchFamily="34" charset="-122"/>
              </a:defRPr>
            </a:lvl1pPr>
          </a:lstStyle>
          <a:p>
            <a:pPr lvl="0"/>
            <a:r>
              <a:rPr lang="en-US" altLang="zh-CN" dirty="0"/>
              <a:t>04</a:t>
            </a:r>
            <a:endParaRPr lang="zh-CN" altLang="en-US" dirty="0"/>
          </a:p>
        </p:txBody>
      </p:sp>
      <p:sp>
        <p:nvSpPr>
          <p:cNvPr id="14" name="文本占位符 7">
            <a:extLst>
              <a:ext uri="{FF2B5EF4-FFF2-40B4-BE49-F238E27FC236}">
                <a16:creationId xmlns:a16="http://schemas.microsoft.com/office/drawing/2014/main" id="{9F97B892-6D8D-4685-A1AC-736F943C4DE3}"/>
              </a:ext>
            </a:extLst>
          </p:cNvPr>
          <p:cNvSpPr>
            <a:spLocks noGrp="1"/>
          </p:cNvSpPr>
          <p:nvPr>
            <p:ph type="body" sz="quarter" idx="18" hasCustomPrompt="1"/>
          </p:nvPr>
        </p:nvSpPr>
        <p:spPr>
          <a:xfrm>
            <a:off x="7169736" y="1173898"/>
            <a:ext cx="4361864" cy="569912"/>
          </a:xfrm>
          <a:prstGeom prst="rect">
            <a:avLst/>
          </a:prstGeom>
        </p:spPr>
        <p:txBody>
          <a:bodyPr anchor="ctr"/>
          <a:lstStyle>
            <a:lvl1pPr marL="0" indent="0">
              <a:buNone/>
              <a:defRPr sz="3200"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15" name="文本占位符 7">
            <a:extLst>
              <a:ext uri="{FF2B5EF4-FFF2-40B4-BE49-F238E27FC236}">
                <a16:creationId xmlns:a16="http://schemas.microsoft.com/office/drawing/2014/main" id="{5FF36639-D58E-47E7-9434-B1EDA9E863EA}"/>
              </a:ext>
            </a:extLst>
          </p:cNvPr>
          <p:cNvSpPr>
            <a:spLocks noGrp="1"/>
          </p:cNvSpPr>
          <p:nvPr>
            <p:ph type="body" sz="quarter" idx="19" hasCustomPrompt="1"/>
          </p:nvPr>
        </p:nvSpPr>
        <p:spPr>
          <a:xfrm>
            <a:off x="6096000" y="1158670"/>
            <a:ext cx="1073736" cy="808615"/>
          </a:xfrm>
          <a:prstGeom prst="rect">
            <a:avLst/>
          </a:prstGeom>
          <a:solidFill>
            <a:schemeClr val="accent1"/>
          </a:solidFill>
        </p:spPr>
        <p:txBody>
          <a:bodyPr anchor="ctr"/>
          <a:lstStyle>
            <a:lvl1pPr marL="0" indent="0" algn="ctr">
              <a:lnSpc>
                <a:spcPct val="120000"/>
              </a:lnSpc>
              <a:spcBef>
                <a:spcPts val="0"/>
              </a:spcBef>
              <a:buNone/>
              <a:defRPr sz="6000">
                <a:solidFill>
                  <a:schemeClr val="bg1"/>
                </a:solidFill>
                <a:latin typeface="Impact" panose="020B0806030902050204" pitchFamily="34" charset="0"/>
                <a:ea typeface="微软雅黑" panose="020B0503020204020204" pitchFamily="34" charset="-122"/>
              </a:defRPr>
            </a:lvl1pPr>
          </a:lstStyle>
          <a:p>
            <a:pPr lvl="0"/>
            <a:r>
              <a:rPr lang="en-US" altLang="zh-CN" dirty="0"/>
              <a:t>02</a:t>
            </a:r>
            <a:endParaRPr lang="zh-CN" altLang="en-US" dirty="0"/>
          </a:p>
        </p:txBody>
      </p:sp>
    </p:spTree>
    <p:extLst>
      <p:ext uri="{BB962C8B-B14F-4D97-AF65-F5344CB8AC3E}">
        <p14:creationId xmlns:p14="http://schemas.microsoft.com/office/powerpoint/2010/main" val="23156159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四段内容一">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8" name="矩形: 圆角 27">
            <a:extLst>
              <a:ext uri="{FF2B5EF4-FFF2-40B4-BE49-F238E27FC236}">
                <a16:creationId xmlns:a16="http://schemas.microsoft.com/office/drawing/2014/main" id="{712E25A5-073D-4406-ACA8-E7C6C50066E8}"/>
              </a:ext>
            </a:extLst>
          </p:cNvPr>
          <p:cNvSpPr/>
          <p:nvPr userDrawn="1"/>
        </p:nvSpPr>
        <p:spPr>
          <a:xfrm>
            <a:off x="4772716" y="2148271"/>
            <a:ext cx="1245775" cy="124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圆角 29">
            <a:extLst>
              <a:ext uri="{FF2B5EF4-FFF2-40B4-BE49-F238E27FC236}">
                <a16:creationId xmlns:a16="http://schemas.microsoft.com/office/drawing/2014/main" id="{29FCC348-C5B4-475C-832E-A9C235FB2DA6}"/>
              </a:ext>
            </a:extLst>
          </p:cNvPr>
          <p:cNvSpPr/>
          <p:nvPr userDrawn="1"/>
        </p:nvSpPr>
        <p:spPr>
          <a:xfrm>
            <a:off x="6210383" y="3619856"/>
            <a:ext cx="1245775" cy="124577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圆角 30">
            <a:extLst>
              <a:ext uri="{FF2B5EF4-FFF2-40B4-BE49-F238E27FC236}">
                <a16:creationId xmlns:a16="http://schemas.microsoft.com/office/drawing/2014/main" id="{84CBF6DE-850F-4C60-AD4C-1913ADFA35B9}"/>
              </a:ext>
            </a:extLst>
          </p:cNvPr>
          <p:cNvSpPr/>
          <p:nvPr userDrawn="1"/>
        </p:nvSpPr>
        <p:spPr>
          <a:xfrm>
            <a:off x="6210383" y="2148128"/>
            <a:ext cx="1245775" cy="124577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圆角 32">
            <a:extLst>
              <a:ext uri="{FF2B5EF4-FFF2-40B4-BE49-F238E27FC236}">
                <a16:creationId xmlns:a16="http://schemas.microsoft.com/office/drawing/2014/main" id="{57BAF819-7B48-449D-81C7-451CC9CBFF56}"/>
              </a:ext>
            </a:extLst>
          </p:cNvPr>
          <p:cNvSpPr/>
          <p:nvPr userDrawn="1"/>
        </p:nvSpPr>
        <p:spPr>
          <a:xfrm>
            <a:off x="4772298" y="3619856"/>
            <a:ext cx="1245775" cy="124577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圆角 33">
            <a:extLst>
              <a:ext uri="{FF2B5EF4-FFF2-40B4-BE49-F238E27FC236}">
                <a16:creationId xmlns:a16="http://schemas.microsoft.com/office/drawing/2014/main" id="{C1E6E897-C209-4A88-80FA-7AD5A5E11F70}"/>
              </a:ext>
            </a:extLst>
          </p:cNvPr>
          <p:cNvSpPr/>
          <p:nvPr userDrawn="1"/>
        </p:nvSpPr>
        <p:spPr>
          <a:xfrm>
            <a:off x="4507674" y="3872482"/>
            <a:ext cx="1245775" cy="1245775"/>
          </a:xfrm>
          <a:prstGeom prst="roundRect">
            <a:avLst/>
          </a:prstGeom>
          <a:solidFill>
            <a:schemeClr val="bg2"/>
          </a:solidFill>
          <a:ln w="177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圆角 34">
            <a:extLst>
              <a:ext uri="{FF2B5EF4-FFF2-40B4-BE49-F238E27FC236}">
                <a16:creationId xmlns:a16="http://schemas.microsoft.com/office/drawing/2014/main" id="{4237F13A-7147-4E7C-8DC9-1E7DFD41B3C7}"/>
              </a:ext>
            </a:extLst>
          </p:cNvPr>
          <p:cNvSpPr/>
          <p:nvPr userDrawn="1"/>
        </p:nvSpPr>
        <p:spPr>
          <a:xfrm>
            <a:off x="6532200" y="1876868"/>
            <a:ext cx="1245775" cy="1245775"/>
          </a:xfrm>
          <a:prstGeom prst="roundRect">
            <a:avLst/>
          </a:prstGeom>
          <a:solidFill>
            <a:schemeClr val="bg2"/>
          </a:solidFill>
          <a:ln w="177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圆角 35">
            <a:extLst>
              <a:ext uri="{FF2B5EF4-FFF2-40B4-BE49-F238E27FC236}">
                <a16:creationId xmlns:a16="http://schemas.microsoft.com/office/drawing/2014/main" id="{ABF49262-1418-4D31-9A82-10F8D54E49EA}"/>
              </a:ext>
            </a:extLst>
          </p:cNvPr>
          <p:cNvSpPr/>
          <p:nvPr userDrawn="1"/>
        </p:nvSpPr>
        <p:spPr>
          <a:xfrm>
            <a:off x="6532200" y="3872482"/>
            <a:ext cx="1245775" cy="1245775"/>
          </a:xfrm>
          <a:prstGeom prst="roundRect">
            <a:avLst/>
          </a:prstGeom>
          <a:solidFill>
            <a:schemeClr val="bg2"/>
          </a:solidFill>
          <a:ln w="177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圆角 36">
            <a:extLst>
              <a:ext uri="{FF2B5EF4-FFF2-40B4-BE49-F238E27FC236}">
                <a16:creationId xmlns:a16="http://schemas.microsoft.com/office/drawing/2014/main" id="{83E65124-548A-4B45-BB26-085241D5CBF2}"/>
              </a:ext>
            </a:extLst>
          </p:cNvPr>
          <p:cNvSpPr/>
          <p:nvPr userDrawn="1"/>
        </p:nvSpPr>
        <p:spPr>
          <a:xfrm>
            <a:off x="4507674" y="1876868"/>
            <a:ext cx="1245775" cy="1245775"/>
          </a:xfrm>
          <a:prstGeom prst="roundRect">
            <a:avLst/>
          </a:prstGeom>
          <a:solidFill>
            <a:schemeClr val="bg2"/>
          </a:solidFill>
          <a:ln w="177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占位符 7">
            <a:extLst>
              <a:ext uri="{FF2B5EF4-FFF2-40B4-BE49-F238E27FC236}">
                <a16:creationId xmlns:a16="http://schemas.microsoft.com/office/drawing/2014/main" id="{631CEC7E-63CE-4F79-AF8B-E4723B699D9A}"/>
              </a:ext>
            </a:extLst>
          </p:cNvPr>
          <p:cNvSpPr>
            <a:spLocks noGrp="1"/>
          </p:cNvSpPr>
          <p:nvPr>
            <p:ph type="body" sz="quarter" idx="18" hasCustomPrompt="1"/>
          </p:nvPr>
        </p:nvSpPr>
        <p:spPr>
          <a:xfrm>
            <a:off x="659122" y="992588"/>
            <a:ext cx="3095503" cy="542218"/>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400" b="1">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在这输入标题</a:t>
            </a:r>
          </a:p>
        </p:txBody>
      </p:sp>
      <p:sp>
        <p:nvSpPr>
          <p:cNvPr id="39" name="文本占位符 42">
            <a:extLst>
              <a:ext uri="{FF2B5EF4-FFF2-40B4-BE49-F238E27FC236}">
                <a16:creationId xmlns:a16="http://schemas.microsoft.com/office/drawing/2014/main" id="{B66D7C2F-732B-41C4-857C-5CE5E1681242}"/>
              </a:ext>
            </a:extLst>
          </p:cNvPr>
          <p:cNvSpPr>
            <a:spLocks noGrp="1"/>
          </p:cNvSpPr>
          <p:nvPr>
            <p:ph type="body" sz="quarter" idx="19" hasCustomPrompt="1"/>
          </p:nvPr>
        </p:nvSpPr>
        <p:spPr>
          <a:xfrm>
            <a:off x="8420820" y="992588"/>
            <a:ext cx="3095503" cy="543600"/>
          </a:xfrm>
          <a:prstGeom prst="rect">
            <a:avLst/>
          </a:prstGeom>
        </p:spPr>
        <p:txBody>
          <a:bodyPr anchor="ctr"/>
          <a:lstStyle>
            <a:lvl1pPr marL="0" indent="0" algn="r">
              <a:lnSpc>
                <a:spcPct val="120000"/>
              </a:lnSpc>
              <a:spcBef>
                <a:spcPts val="0"/>
              </a:spcBef>
              <a:buNone/>
              <a:defRPr sz="2400" b="1">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0" name="文本占位符 7">
            <a:extLst>
              <a:ext uri="{FF2B5EF4-FFF2-40B4-BE49-F238E27FC236}">
                <a16:creationId xmlns:a16="http://schemas.microsoft.com/office/drawing/2014/main" id="{52456E8F-F919-421B-B1F5-E5AFD28F4E53}"/>
              </a:ext>
            </a:extLst>
          </p:cNvPr>
          <p:cNvSpPr>
            <a:spLocks noGrp="1"/>
          </p:cNvSpPr>
          <p:nvPr>
            <p:ph type="body" sz="quarter" idx="20" hasCustomPrompt="1"/>
          </p:nvPr>
        </p:nvSpPr>
        <p:spPr>
          <a:xfrm>
            <a:off x="659122" y="3699102"/>
            <a:ext cx="3095503" cy="542218"/>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400" b="1">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在这输入标题</a:t>
            </a:r>
          </a:p>
        </p:txBody>
      </p:sp>
      <p:sp>
        <p:nvSpPr>
          <p:cNvPr id="41" name="文本占位符 42">
            <a:extLst>
              <a:ext uri="{FF2B5EF4-FFF2-40B4-BE49-F238E27FC236}">
                <a16:creationId xmlns:a16="http://schemas.microsoft.com/office/drawing/2014/main" id="{5813E331-CB8F-43AF-B841-BBF33A3A1995}"/>
              </a:ext>
            </a:extLst>
          </p:cNvPr>
          <p:cNvSpPr>
            <a:spLocks noGrp="1"/>
          </p:cNvSpPr>
          <p:nvPr>
            <p:ph type="body" sz="quarter" idx="21" hasCustomPrompt="1"/>
          </p:nvPr>
        </p:nvSpPr>
        <p:spPr>
          <a:xfrm>
            <a:off x="8420820" y="3699102"/>
            <a:ext cx="3095503" cy="543600"/>
          </a:xfrm>
          <a:prstGeom prst="rect">
            <a:avLst/>
          </a:prstGeom>
        </p:spPr>
        <p:txBody>
          <a:bodyPr anchor="ctr"/>
          <a:lstStyle>
            <a:lvl1pPr marL="0" indent="0" algn="r">
              <a:lnSpc>
                <a:spcPct val="120000"/>
              </a:lnSpc>
              <a:spcBef>
                <a:spcPts val="0"/>
              </a:spcBef>
              <a:buNone/>
              <a:defRPr sz="2400" b="1">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 name="文本占位符 3">
            <a:extLst>
              <a:ext uri="{FF2B5EF4-FFF2-40B4-BE49-F238E27FC236}">
                <a16:creationId xmlns:a16="http://schemas.microsoft.com/office/drawing/2014/main" id="{32F86DF2-F5D1-4FD3-A364-D86E27427C60}"/>
              </a:ext>
            </a:extLst>
          </p:cNvPr>
          <p:cNvSpPr>
            <a:spLocks noGrp="1"/>
          </p:cNvSpPr>
          <p:nvPr>
            <p:ph type="body" sz="quarter" idx="23" hasCustomPrompt="1"/>
          </p:nvPr>
        </p:nvSpPr>
        <p:spPr>
          <a:xfrm>
            <a:off x="7954554" y="4281486"/>
            <a:ext cx="3562350" cy="1752600"/>
          </a:xfrm>
          <a:prstGeom prst="rect">
            <a:avLst/>
          </a:prstGeom>
        </p:spPr>
        <p:txBody>
          <a:bodyPr/>
          <a:lstStyle>
            <a:lvl1pPr marL="0" indent="0" algn="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45" name="文本占位符 3">
            <a:extLst>
              <a:ext uri="{FF2B5EF4-FFF2-40B4-BE49-F238E27FC236}">
                <a16:creationId xmlns:a16="http://schemas.microsoft.com/office/drawing/2014/main" id="{894B1463-3734-4653-95E2-5042ADF7D1FA}"/>
              </a:ext>
            </a:extLst>
          </p:cNvPr>
          <p:cNvSpPr>
            <a:spLocks noGrp="1"/>
          </p:cNvSpPr>
          <p:nvPr>
            <p:ph type="body" sz="quarter" idx="24" hasCustomPrompt="1"/>
          </p:nvPr>
        </p:nvSpPr>
        <p:spPr>
          <a:xfrm>
            <a:off x="7954554" y="1574363"/>
            <a:ext cx="3562350" cy="1752600"/>
          </a:xfrm>
          <a:prstGeom prst="rect">
            <a:avLst/>
          </a:prstGeom>
        </p:spPr>
        <p:txBody>
          <a:bodyPr/>
          <a:lstStyle>
            <a:lvl1pPr marL="0" indent="0" algn="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44" name="文本占位符 3">
            <a:extLst>
              <a:ext uri="{FF2B5EF4-FFF2-40B4-BE49-F238E27FC236}">
                <a16:creationId xmlns:a16="http://schemas.microsoft.com/office/drawing/2014/main" id="{7DA53C09-DF02-4C19-9589-1E6570F39CCF}"/>
              </a:ext>
            </a:extLst>
          </p:cNvPr>
          <p:cNvSpPr>
            <a:spLocks noGrp="1"/>
          </p:cNvSpPr>
          <p:nvPr>
            <p:ph type="body" sz="quarter" idx="25" hasCustomPrompt="1"/>
          </p:nvPr>
        </p:nvSpPr>
        <p:spPr>
          <a:xfrm>
            <a:off x="659122" y="4281486"/>
            <a:ext cx="3562350" cy="1752600"/>
          </a:xfrm>
          <a:prstGeom prst="rect">
            <a:avLst/>
          </a:prstGeom>
        </p:spPr>
        <p:txBody>
          <a:bodyPr/>
          <a:lstStyle>
            <a:lvl1pPr marL="0" indent="0" algn="l">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46" name="文本占位符 3">
            <a:extLst>
              <a:ext uri="{FF2B5EF4-FFF2-40B4-BE49-F238E27FC236}">
                <a16:creationId xmlns:a16="http://schemas.microsoft.com/office/drawing/2014/main" id="{5716D40F-347D-421A-9680-15F28C8456F0}"/>
              </a:ext>
            </a:extLst>
          </p:cNvPr>
          <p:cNvSpPr>
            <a:spLocks noGrp="1"/>
          </p:cNvSpPr>
          <p:nvPr>
            <p:ph type="body" sz="quarter" idx="26" hasCustomPrompt="1"/>
          </p:nvPr>
        </p:nvSpPr>
        <p:spPr>
          <a:xfrm>
            <a:off x="659122" y="1574363"/>
            <a:ext cx="3562350" cy="1752600"/>
          </a:xfrm>
          <a:prstGeom prst="rect">
            <a:avLst/>
          </a:prstGeom>
        </p:spPr>
        <p:txBody>
          <a:bodyPr/>
          <a:lstStyle>
            <a:lvl1pPr marL="0" indent="0" algn="l">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36620429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总结页">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8" name="矩形 27">
            <a:extLst>
              <a:ext uri="{FF2B5EF4-FFF2-40B4-BE49-F238E27FC236}">
                <a16:creationId xmlns:a16="http://schemas.microsoft.com/office/drawing/2014/main" id="{4DA126EA-3F3F-4E3D-882E-D11FD993D006}"/>
              </a:ext>
            </a:extLst>
          </p:cNvPr>
          <p:cNvSpPr/>
          <p:nvPr userDrawn="1"/>
        </p:nvSpPr>
        <p:spPr>
          <a:xfrm>
            <a:off x="660400" y="788918"/>
            <a:ext cx="10871200" cy="51561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图片占位符 41">
            <a:extLst>
              <a:ext uri="{FF2B5EF4-FFF2-40B4-BE49-F238E27FC236}">
                <a16:creationId xmlns:a16="http://schemas.microsoft.com/office/drawing/2014/main" id="{7419BDE7-8C02-478D-831D-14699FEFE3DD}"/>
              </a:ext>
            </a:extLst>
          </p:cNvPr>
          <p:cNvSpPr>
            <a:spLocks noGrp="1"/>
          </p:cNvSpPr>
          <p:nvPr>
            <p:ph type="pic" sz="quarter" idx="13"/>
          </p:nvPr>
        </p:nvSpPr>
        <p:spPr>
          <a:xfrm>
            <a:off x="1117079" y="1055016"/>
            <a:ext cx="2587061" cy="3626995"/>
          </a:xfrm>
          <a:custGeom>
            <a:avLst/>
            <a:gdLst>
              <a:gd name="connsiteX0" fmla="*/ 646765 w 2587061"/>
              <a:gd name="connsiteY0" fmla="*/ 0 h 3626995"/>
              <a:gd name="connsiteX1" fmla="*/ 2587061 w 2587061"/>
              <a:gd name="connsiteY1" fmla="*/ 0 h 3626995"/>
              <a:gd name="connsiteX2" fmla="*/ 1940296 w 2587061"/>
              <a:gd name="connsiteY2" fmla="*/ 3626995 h 3626995"/>
              <a:gd name="connsiteX3" fmla="*/ 0 w 2587061"/>
              <a:gd name="connsiteY3" fmla="*/ 3626995 h 3626995"/>
            </a:gdLst>
            <a:ahLst/>
            <a:cxnLst>
              <a:cxn ang="0">
                <a:pos x="connsiteX0" y="connsiteY0"/>
              </a:cxn>
              <a:cxn ang="0">
                <a:pos x="connsiteX1" y="connsiteY1"/>
              </a:cxn>
              <a:cxn ang="0">
                <a:pos x="connsiteX2" y="connsiteY2"/>
              </a:cxn>
              <a:cxn ang="0">
                <a:pos x="connsiteX3" y="connsiteY3"/>
              </a:cxn>
            </a:cxnLst>
            <a:rect l="l" t="t" r="r" b="b"/>
            <a:pathLst>
              <a:path w="2587061" h="3626995">
                <a:moveTo>
                  <a:pt x="646765" y="0"/>
                </a:moveTo>
                <a:lnTo>
                  <a:pt x="2587061" y="0"/>
                </a:lnTo>
                <a:lnTo>
                  <a:pt x="1940296" y="3626995"/>
                </a:lnTo>
                <a:lnTo>
                  <a:pt x="0" y="3626995"/>
                </a:lnTo>
                <a:close/>
              </a:path>
            </a:pathLst>
          </a:custGeom>
          <a:ln>
            <a:solidFill>
              <a:schemeClr val="bg1"/>
            </a:solidFill>
          </a:ln>
          <a:effectLst>
            <a:outerShdw blurRad="165100" sx="102000" sy="102000" algn="ctr" rotWithShape="0">
              <a:prstClr val="black">
                <a:alpha val="40000"/>
              </a:prstClr>
            </a:outerShdw>
          </a:effectLst>
        </p:spPr>
        <p:txBody>
          <a:bodyPr wrap="square">
            <a:noAutofit/>
          </a:bodyPr>
          <a:lstStyle/>
          <a:p>
            <a:endParaRPr lang="zh-CN" altLang="en-US"/>
          </a:p>
        </p:txBody>
      </p:sp>
      <p:sp>
        <p:nvSpPr>
          <p:cNvPr id="31" name="图片占位符 47">
            <a:extLst>
              <a:ext uri="{FF2B5EF4-FFF2-40B4-BE49-F238E27FC236}">
                <a16:creationId xmlns:a16="http://schemas.microsoft.com/office/drawing/2014/main" id="{EDE7E091-D32D-42ED-BF92-9247686585AF}"/>
              </a:ext>
            </a:extLst>
          </p:cNvPr>
          <p:cNvSpPr>
            <a:spLocks noGrp="1"/>
          </p:cNvSpPr>
          <p:nvPr>
            <p:ph type="pic" sz="quarter" idx="14"/>
          </p:nvPr>
        </p:nvSpPr>
        <p:spPr>
          <a:xfrm>
            <a:off x="3572321" y="1062832"/>
            <a:ext cx="2587061" cy="3626995"/>
          </a:xfrm>
          <a:custGeom>
            <a:avLst/>
            <a:gdLst>
              <a:gd name="connsiteX0" fmla="*/ 646765 w 2587061"/>
              <a:gd name="connsiteY0" fmla="*/ 0 h 3626995"/>
              <a:gd name="connsiteX1" fmla="*/ 2587061 w 2587061"/>
              <a:gd name="connsiteY1" fmla="*/ 0 h 3626995"/>
              <a:gd name="connsiteX2" fmla="*/ 1940296 w 2587061"/>
              <a:gd name="connsiteY2" fmla="*/ 3626995 h 3626995"/>
              <a:gd name="connsiteX3" fmla="*/ 0 w 2587061"/>
              <a:gd name="connsiteY3" fmla="*/ 3626995 h 3626995"/>
            </a:gdLst>
            <a:ahLst/>
            <a:cxnLst>
              <a:cxn ang="0">
                <a:pos x="connsiteX0" y="connsiteY0"/>
              </a:cxn>
              <a:cxn ang="0">
                <a:pos x="connsiteX1" y="connsiteY1"/>
              </a:cxn>
              <a:cxn ang="0">
                <a:pos x="connsiteX2" y="connsiteY2"/>
              </a:cxn>
              <a:cxn ang="0">
                <a:pos x="connsiteX3" y="connsiteY3"/>
              </a:cxn>
            </a:cxnLst>
            <a:rect l="l" t="t" r="r" b="b"/>
            <a:pathLst>
              <a:path w="2587061" h="3626995">
                <a:moveTo>
                  <a:pt x="646765" y="0"/>
                </a:moveTo>
                <a:lnTo>
                  <a:pt x="2587061" y="0"/>
                </a:lnTo>
                <a:lnTo>
                  <a:pt x="1940296" y="3626995"/>
                </a:lnTo>
                <a:lnTo>
                  <a:pt x="0" y="3626995"/>
                </a:lnTo>
                <a:close/>
              </a:path>
            </a:pathLst>
          </a:custGeom>
          <a:ln>
            <a:solidFill>
              <a:schemeClr val="bg1"/>
            </a:solidFill>
          </a:ln>
          <a:effectLst>
            <a:outerShdw blurRad="165100" sx="102000" sy="102000" algn="ctr" rotWithShape="0">
              <a:prstClr val="black">
                <a:alpha val="40000"/>
              </a:prstClr>
            </a:outerShdw>
          </a:effectLst>
        </p:spPr>
        <p:txBody>
          <a:bodyPr wrap="square">
            <a:noAutofit/>
          </a:bodyPr>
          <a:lstStyle/>
          <a:p>
            <a:endParaRPr lang="zh-CN" altLang="en-US" dirty="0"/>
          </a:p>
        </p:txBody>
      </p:sp>
      <p:sp>
        <p:nvSpPr>
          <p:cNvPr id="33" name="图片占位符 49">
            <a:extLst>
              <a:ext uri="{FF2B5EF4-FFF2-40B4-BE49-F238E27FC236}">
                <a16:creationId xmlns:a16="http://schemas.microsoft.com/office/drawing/2014/main" id="{1FC4E86A-6E52-4856-A6CA-79FB4A5A22D7}"/>
              </a:ext>
            </a:extLst>
          </p:cNvPr>
          <p:cNvSpPr>
            <a:spLocks noGrp="1"/>
          </p:cNvSpPr>
          <p:nvPr>
            <p:ph type="pic" sz="quarter" idx="15"/>
          </p:nvPr>
        </p:nvSpPr>
        <p:spPr>
          <a:xfrm>
            <a:off x="6027563" y="1062832"/>
            <a:ext cx="2587061" cy="3626995"/>
          </a:xfrm>
          <a:custGeom>
            <a:avLst/>
            <a:gdLst>
              <a:gd name="connsiteX0" fmla="*/ 646765 w 2587061"/>
              <a:gd name="connsiteY0" fmla="*/ 0 h 3626995"/>
              <a:gd name="connsiteX1" fmla="*/ 2587061 w 2587061"/>
              <a:gd name="connsiteY1" fmla="*/ 0 h 3626995"/>
              <a:gd name="connsiteX2" fmla="*/ 1940296 w 2587061"/>
              <a:gd name="connsiteY2" fmla="*/ 3626995 h 3626995"/>
              <a:gd name="connsiteX3" fmla="*/ 0 w 2587061"/>
              <a:gd name="connsiteY3" fmla="*/ 3626995 h 3626995"/>
            </a:gdLst>
            <a:ahLst/>
            <a:cxnLst>
              <a:cxn ang="0">
                <a:pos x="connsiteX0" y="connsiteY0"/>
              </a:cxn>
              <a:cxn ang="0">
                <a:pos x="connsiteX1" y="connsiteY1"/>
              </a:cxn>
              <a:cxn ang="0">
                <a:pos x="connsiteX2" y="connsiteY2"/>
              </a:cxn>
              <a:cxn ang="0">
                <a:pos x="connsiteX3" y="connsiteY3"/>
              </a:cxn>
            </a:cxnLst>
            <a:rect l="l" t="t" r="r" b="b"/>
            <a:pathLst>
              <a:path w="2587061" h="3626995">
                <a:moveTo>
                  <a:pt x="646765" y="0"/>
                </a:moveTo>
                <a:lnTo>
                  <a:pt x="2587061" y="0"/>
                </a:lnTo>
                <a:lnTo>
                  <a:pt x="1940296" y="3626995"/>
                </a:lnTo>
                <a:lnTo>
                  <a:pt x="0" y="3626995"/>
                </a:lnTo>
                <a:close/>
              </a:path>
            </a:pathLst>
          </a:custGeom>
          <a:ln>
            <a:solidFill>
              <a:schemeClr val="bg1"/>
            </a:solidFill>
          </a:ln>
          <a:effectLst>
            <a:outerShdw blurRad="165100" sx="102000" sy="102000" algn="ctr" rotWithShape="0">
              <a:prstClr val="black">
                <a:alpha val="40000"/>
              </a:prstClr>
            </a:outerShdw>
          </a:effectLst>
        </p:spPr>
        <p:txBody>
          <a:bodyPr wrap="square">
            <a:noAutofit/>
          </a:bodyPr>
          <a:lstStyle/>
          <a:p>
            <a:endParaRPr lang="zh-CN" altLang="en-US"/>
          </a:p>
        </p:txBody>
      </p:sp>
      <p:sp>
        <p:nvSpPr>
          <p:cNvPr id="34" name="图片占位符 50">
            <a:extLst>
              <a:ext uri="{FF2B5EF4-FFF2-40B4-BE49-F238E27FC236}">
                <a16:creationId xmlns:a16="http://schemas.microsoft.com/office/drawing/2014/main" id="{4B50025B-45EE-45F0-B44F-5331FF8CB40F}"/>
              </a:ext>
            </a:extLst>
          </p:cNvPr>
          <p:cNvSpPr>
            <a:spLocks noGrp="1"/>
          </p:cNvSpPr>
          <p:nvPr>
            <p:ph type="pic" sz="quarter" idx="16"/>
          </p:nvPr>
        </p:nvSpPr>
        <p:spPr>
          <a:xfrm>
            <a:off x="8482805" y="1062832"/>
            <a:ext cx="2587061" cy="3626995"/>
          </a:xfrm>
          <a:custGeom>
            <a:avLst/>
            <a:gdLst>
              <a:gd name="connsiteX0" fmla="*/ 646765 w 2587061"/>
              <a:gd name="connsiteY0" fmla="*/ 0 h 3626995"/>
              <a:gd name="connsiteX1" fmla="*/ 2587061 w 2587061"/>
              <a:gd name="connsiteY1" fmla="*/ 0 h 3626995"/>
              <a:gd name="connsiteX2" fmla="*/ 1940296 w 2587061"/>
              <a:gd name="connsiteY2" fmla="*/ 3626995 h 3626995"/>
              <a:gd name="connsiteX3" fmla="*/ 0 w 2587061"/>
              <a:gd name="connsiteY3" fmla="*/ 3626995 h 3626995"/>
            </a:gdLst>
            <a:ahLst/>
            <a:cxnLst>
              <a:cxn ang="0">
                <a:pos x="connsiteX0" y="connsiteY0"/>
              </a:cxn>
              <a:cxn ang="0">
                <a:pos x="connsiteX1" y="connsiteY1"/>
              </a:cxn>
              <a:cxn ang="0">
                <a:pos x="connsiteX2" y="connsiteY2"/>
              </a:cxn>
              <a:cxn ang="0">
                <a:pos x="connsiteX3" y="connsiteY3"/>
              </a:cxn>
            </a:cxnLst>
            <a:rect l="l" t="t" r="r" b="b"/>
            <a:pathLst>
              <a:path w="2587061" h="3626995">
                <a:moveTo>
                  <a:pt x="646765" y="0"/>
                </a:moveTo>
                <a:lnTo>
                  <a:pt x="2587061" y="0"/>
                </a:lnTo>
                <a:lnTo>
                  <a:pt x="1940296" y="3626995"/>
                </a:lnTo>
                <a:lnTo>
                  <a:pt x="0" y="3626995"/>
                </a:lnTo>
                <a:close/>
              </a:path>
            </a:pathLst>
          </a:custGeom>
          <a:ln>
            <a:solidFill>
              <a:schemeClr val="bg1"/>
            </a:solidFill>
          </a:ln>
          <a:effectLst>
            <a:outerShdw blurRad="165100" sx="102000" sy="102000" algn="ctr" rotWithShape="0">
              <a:prstClr val="black">
                <a:alpha val="40000"/>
              </a:prstClr>
            </a:outerShdw>
          </a:effectLst>
        </p:spPr>
        <p:txBody>
          <a:bodyPr wrap="square">
            <a:noAutofit/>
          </a:bodyPr>
          <a:lstStyle/>
          <a:p>
            <a:endParaRPr lang="zh-CN" altLang="en-US"/>
          </a:p>
        </p:txBody>
      </p:sp>
      <p:sp>
        <p:nvSpPr>
          <p:cNvPr id="36" name="文本占位符 3">
            <a:extLst>
              <a:ext uri="{FF2B5EF4-FFF2-40B4-BE49-F238E27FC236}">
                <a16:creationId xmlns:a16="http://schemas.microsoft.com/office/drawing/2014/main" id="{B06F0B7A-A353-4B1B-A3CC-430743B48495}"/>
              </a:ext>
            </a:extLst>
          </p:cNvPr>
          <p:cNvSpPr>
            <a:spLocks noGrp="1"/>
          </p:cNvSpPr>
          <p:nvPr>
            <p:ph type="body" sz="quarter" idx="24" hasCustomPrompt="1"/>
          </p:nvPr>
        </p:nvSpPr>
        <p:spPr>
          <a:xfrm>
            <a:off x="1117079" y="4937358"/>
            <a:ext cx="9952787" cy="865626"/>
          </a:xfrm>
          <a:prstGeom prst="rect">
            <a:avLst/>
          </a:prstGeom>
        </p:spPr>
        <p:txBody>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461172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图表/表格一内容">
    <p:spTree>
      <p:nvGrpSpPr>
        <p:cNvPr id="1" name=""/>
        <p:cNvGrpSpPr/>
        <p:nvPr/>
      </p:nvGrpSpPr>
      <p:grpSpPr>
        <a:xfrm>
          <a:off x="0" y="0"/>
          <a:ext cx="0" cy="0"/>
          <a:chOff x="0" y="0"/>
          <a:chExt cx="0" cy="0"/>
        </a:xfrm>
      </p:grpSpPr>
      <p:sp>
        <p:nvSpPr>
          <p:cNvPr id="7" name="内容占位符 6">
            <a:extLst>
              <a:ext uri="{FF2B5EF4-FFF2-40B4-BE49-F238E27FC236}">
                <a16:creationId xmlns:a16="http://schemas.microsoft.com/office/drawing/2014/main" id="{A56E8BDE-6BB0-4195-ACE5-804DF9C940D6}"/>
              </a:ext>
            </a:extLst>
          </p:cNvPr>
          <p:cNvSpPr>
            <a:spLocks noGrp="1"/>
          </p:cNvSpPr>
          <p:nvPr>
            <p:ph sz="quarter" idx="21"/>
          </p:nvPr>
        </p:nvSpPr>
        <p:spPr>
          <a:xfrm>
            <a:off x="660400" y="914400"/>
            <a:ext cx="10841038" cy="3759200"/>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30" name="文本占位符 7">
            <a:extLst>
              <a:ext uri="{FF2B5EF4-FFF2-40B4-BE49-F238E27FC236}">
                <a16:creationId xmlns:a16="http://schemas.microsoft.com/office/drawing/2014/main" id="{A6309AD3-F977-47B9-9469-52DBC4737DC6}"/>
              </a:ext>
            </a:extLst>
          </p:cNvPr>
          <p:cNvSpPr>
            <a:spLocks noGrp="1"/>
          </p:cNvSpPr>
          <p:nvPr>
            <p:ph type="body" sz="quarter" idx="19" hasCustomPrompt="1"/>
          </p:nvPr>
        </p:nvSpPr>
        <p:spPr>
          <a:xfrm>
            <a:off x="675676" y="4686970"/>
            <a:ext cx="10840646" cy="542218"/>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400" b="1">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在这输入标题</a:t>
            </a:r>
          </a:p>
        </p:txBody>
      </p:sp>
      <p:sp>
        <p:nvSpPr>
          <p:cNvPr id="31" name="文本占位符 7">
            <a:extLst>
              <a:ext uri="{FF2B5EF4-FFF2-40B4-BE49-F238E27FC236}">
                <a16:creationId xmlns:a16="http://schemas.microsoft.com/office/drawing/2014/main" id="{C5618442-CCC7-4816-911E-362549BAFCC4}"/>
              </a:ext>
            </a:extLst>
          </p:cNvPr>
          <p:cNvSpPr>
            <a:spLocks noGrp="1"/>
          </p:cNvSpPr>
          <p:nvPr>
            <p:ph type="body" sz="quarter" idx="20" hasCustomPrompt="1"/>
          </p:nvPr>
        </p:nvSpPr>
        <p:spPr>
          <a:xfrm>
            <a:off x="675677" y="5144790"/>
            <a:ext cx="10840646" cy="1031145"/>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在这里输入你所需要的内容在这里输入你所需要的内容在这里输入你所需要的内容在这里输入你所需要的内容</a:t>
            </a:r>
          </a:p>
        </p:txBody>
      </p:sp>
      <p:sp>
        <p:nvSpPr>
          <p:cNvPr id="33" name="矩形 32">
            <a:extLst>
              <a:ext uri="{FF2B5EF4-FFF2-40B4-BE49-F238E27FC236}">
                <a16:creationId xmlns:a16="http://schemas.microsoft.com/office/drawing/2014/main" id="{B89A3ECF-4095-41FF-BBC0-AC9E48BC09BF}"/>
              </a:ext>
            </a:extLst>
          </p:cNvPr>
          <p:cNvSpPr/>
          <p:nvPr userDrawn="1"/>
        </p:nvSpPr>
        <p:spPr>
          <a:xfrm>
            <a:off x="795360" y="5141227"/>
            <a:ext cx="595086"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743542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图表两内容一">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30" name="文本占位符 7">
            <a:extLst>
              <a:ext uri="{FF2B5EF4-FFF2-40B4-BE49-F238E27FC236}">
                <a16:creationId xmlns:a16="http://schemas.microsoft.com/office/drawing/2014/main" id="{B6F5C16C-A691-4638-B4DE-9E8BA79A07FB}"/>
              </a:ext>
            </a:extLst>
          </p:cNvPr>
          <p:cNvSpPr>
            <a:spLocks noGrp="1"/>
          </p:cNvSpPr>
          <p:nvPr>
            <p:ph type="body" sz="quarter" idx="18" hasCustomPrompt="1"/>
          </p:nvPr>
        </p:nvSpPr>
        <p:spPr>
          <a:xfrm>
            <a:off x="6221842" y="1146549"/>
            <a:ext cx="5100609" cy="542218"/>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400" b="1">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在这输入标题</a:t>
            </a:r>
          </a:p>
        </p:txBody>
      </p:sp>
      <p:sp>
        <p:nvSpPr>
          <p:cNvPr id="31" name="文本占位符 7">
            <a:extLst>
              <a:ext uri="{FF2B5EF4-FFF2-40B4-BE49-F238E27FC236}">
                <a16:creationId xmlns:a16="http://schemas.microsoft.com/office/drawing/2014/main" id="{F744859F-2BD9-4C3B-A6BF-A1422FB4F5FE}"/>
              </a:ext>
            </a:extLst>
          </p:cNvPr>
          <p:cNvSpPr>
            <a:spLocks noGrp="1"/>
          </p:cNvSpPr>
          <p:nvPr>
            <p:ph type="body" sz="quarter" idx="12" hasCustomPrompt="1"/>
          </p:nvPr>
        </p:nvSpPr>
        <p:spPr>
          <a:xfrm>
            <a:off x="6221842" y="1604369"/>
            <a:ext cx="5100609" cy="1839919"/>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在这里输入你所需要的内容在这里输入你所需要的内容在这里输入你所需要的内容在这里输入你所需要的内容</a:t>
            </a:r>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endParaRPr lang="zh-CN" altLang="en-US" dirty="0"/>
          </a:p>
        </p:txBody>
      </p:sp>
      <p:sp>
        <p:nvSpPr>
          <p:cNvPr id="33" name="文本占位符 7">
            <a:extLst>
              <a:ext uri="{FF2B5EF4-FFF2-40B4-BE49-F238E27FC236}">
                <a16:creationId xmlns:a16="http://schemas.microsoft.com/office/drawing/2014/main" id="{56804677-71E9-4B06-A989-9943DC1CCCBF}"/>
              </a:ext>
            </a:extLst>
          </p:cNvPr>
          <p:cNvSpPr>
            <a:spLocks noGrp="1"/>
          </p:cNvSpPr>
          <p:nvPr>
            <p:ph type="body" sz="quarter" idx="19" hasCustomPrompt="1"/>
          </p:nvPr>
        </p:nvSpPr>
        <p:spPr>
          <a:xfrm>
            <a:off x="6221842" y="3631780"/>
            <a:ext cx="5100609" cy="542218"/>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400" b="1">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在这输入标题</a:t>
            </a:r>
          </a:p>
        </p:txBody>
      </p:sp>
      <p:sp>
        <p:nvSpPr>
          <p:cNvPr id="34" name="文本占位符 7">
            <a:extLst>
              <a:ext uri="{FF2B5EF4-FFF2-40B4-BE49-F238E27FC236}">
                <a16:creationId xmlns:a16="http://schemas.microsoft.com/office/drawing/2014/main" id="{5A1AA73B-F842-43E1-88E4-286E38416B23}"/>
              </a:ext>
            </a:extLst>
          </p:cNvPr>
          <p:cNvSpPr>
            <a:spLocks noGrp="1"/>
          </p:cNvSpPr>
          <p:nvPr>
            <p:ph type="body" sz="quarter" idx="20" hasCustomPrompt="1"/>
          </p:nvPr>
        </p:nvSpPr>
        <p:spPr>
          <a:xfrm>
            <a:off x="6221842" y="4089600"/>
            <a:ext cx="5100609" cy="1839919"/>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在这里输入你所需要的内容在这里输入你所需要的内容在这里输入你所需要的内容在这里输入你所需要的内容</a:t>
            </a:r>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endParaRPr lang="zh-CN" altLang="en-US" dirty="0"/>
          </a:p>
        </p:txBody>
      </p:sp>
      <p:grpSp>
        <p:nvGrpSpPr>
          <p:cNvPr id="28" name="组合 27">
            <a:extLst>
              <a:ext uri="{FF2B5EF4-FFF2-40B4-BE49-F238E27FC236}">
                <a16:creationId xmlns:a16="http://schemas.microsoft.com/office/drawing/2014/main" id="{45D6D64D-A057-43C5-9F87-1FD989CD2D67}"/>
              </a:ext>
            </a:extLst>
          </p:cNvPr>
          <p:cNvGrpSpPr/>
          <p:nvPr userDrawn="1"/>
        </p:nvGrpSpPr>
        <p:grpSpPr>
          <a:xfrm>
            <a:off x="11375292" y="2999256"/>
            <a:ext cx="143608" cy="446870"/>
            <a:chOff x="11375292" y="2882804"/>
            <a:chExt cx="143608" cy="446870"/>
          </a:xfrm>
        </p:grpSpPr>
        <p:sp>
          <p:nvSpPr>
            <p:cNvPr id="7" name="等腰三角形 6">
              <a:extLst>
                <a:ext uri="{FF2B5EF4-FFF2-40B4-BE49-F238E27FC236}">
                  <a16:creationId xmlns:a16="http://schemas.microsoft.com/office/drawing/2014/main" id="{43CAAB1E-74C1-43CE-96F6-765C59548033}"/>
                </a:ext>
              </a:extLst>
            </p:cNvPr>
            <p:cNvSpPr/>
            <p:nvPr userDrawn="1"/>
          </p:nvSpPr>
          <p:spPr>
            <a:xfrm>
              <a:off x="11375292" y="2882804"/>
              <a:ext cx="143608" cy="11016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等腰三角形 34">
              <a:extLst>
                <a:ext uri="{FF2B5EF4-FFF2-40B4-BE49-F238E27FC236}">
                  <a16:creationId xmlns:a16="http://schemas.microsoft.com/office/drawing/2014/main" id="{60EB09FE-435F-4BD9-BB90-E30878E38C63}"/>
                </a:ext>
              </a:extLst>
            </p:cNvPr>
            <p:cNvSpPr/>
            <p:nvPr userDrawn="1"/>
          </p:nvSpPr>
          <p:spPr>
            <a:xfrm>
              <a:off x="11375292" y="3051156"/>
              <a:ext cx="143608" cy="11016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等腰三角形 35">
              <a:extLst>
                <a:ext uri="{FF2B5EF4-FFF2-40B4-BE49-F238E27FC236}">
                  <a16:creationId xmlns:a16="http://schemas.microsoft.com/office/drawing/2014/main" id="{70212668-18B0-4B8A-9005-FB3E5D022B2A}"/>
                </a:ext>
              </a:extLst>
            </p:cNvPr>
            <p:cNvSpPr/>
            <p:nvPr userDrawn="1"/>
          </p:nvSpPr>
          <p:spPr>
            <a:xfrm>
              <a:off x="11375292" y="3219507"/>
              <a:ext cx="143608" cy="11016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a:extLst>
              <a:ext uri="{FF2B5EF4-FFF2-40B4-BE49-F238E27FC236}">
                <a16:creationId xmlns:a16="http://schemas.microsoft.com/office/drawing/2014/main" id="{5B48CBB7-EA9C-4683-AD8D-CE4957DB50E6}"/>
              </a:ext>
            </a:extLst>
          </p:cNvPr>
          <p:cNvGrpSpPr/>
          <p:nvPr userDrawn="1"/>
        </p:nvGrpSpPr>
        <p:grpSpPr>
          <a:xfrm>
            <a:off x="11375292" y="5485787"/>
            <a:ext cx="143608" cy="446870"/>
            <a:chOff x="11375292" y="2882804"/>
            <a:chExt cx="143608" cy="446870"/>
          </a:xfrm>
        </p:grpSpPr>
        <p:sp>
          <p:nvSpPr>
            <p:cNvPr id="38" name="等腰三角形 37">
              <a:extLst>
                <a:ext uri="{FF2B5EF4-FFF2-40B4-BE49-F238E27FC236}">
                  <a16:creationId xmlns:a16="http://schemas.microsoft.com/office/drawing/2014/main" id="{B80B3AB2-F015-453F-B8AF-4B7D76559D43}"/>
                </a:ext>
              </a:extLst>
            </p:cNvPr>
            <p:cNvSpPr/>
            <p:nvPr userDrawn="1"/>
          </p:nvSpPr>
          <p:spPr>
            <a:xfrm>
              <a:off x="11375292" y="2882804"/>
              <a:ext cx="143608" cy="11016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等腰三角形 38">
              <a:extLst>
                <a:ext uri="{FF2B5EF4-FFF2-40B4-BE49-F238E27FC236}">
                  <a16:creationId xmlns:a16="http://schemas.microsoft.com/office/drawing/2014/main" id="{F7664897-B9B3-4A52-89F0-F8E7F7456874}"/>
                </a:ext>
              </a:extLst>
            </p:cNvPr>
            <p:cNvSpPr/>
            <p:nvPr userDrawn="1"/>
          </p:nvSpPr>
          <p:spPr>
            <a:xfrm>
              <a:off x="11375292" y="3051156"/>
              <a:ext cx="143608" cy="11016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a:extLst>
                <a:ext uri="{FF2B5EF4-FFF2-40B4-BE49-F238E27FC236}">
                  <a16:creationId xmlns:a16="http://schemas.microsoft.com/office/drawing/2014/main" id="{A58BED06-0B3D-4DFC-B2C9-9F22E90A9412}"/>
                </a:ext>
              </a:extLst>
            </p:cNvPr>
            <p:cNvSpPr/>
            <p:nvPr userDrawn="1"/>
          </p:nvSpPr>
          <p:spPr>
            <a:xfrm>
              <a:off x="11375292" y="3219507"/>
              <a:ext cx="143608" cy="110167"/>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1" name="内容占位符 6">
            <a:extLst>
              <a:ext uri="{FF2B5EF4-FFF2-40B4-BE49-F238E27FC236}">
                <a16:creationId xmlns:a16="http://schemas.microsoft.com/office/drawing/2014/main" id="{0F6A17E5-DB43-4515-9F99-D30C8EB8E14C}"/>
              </a:ext>
            </a:extLst>
          </p:cNvPr>
          <p:cNvSpPr>
            <a:spLocks noGrp="1"/>
          </p:cNvSpPr>
          <p:nvPr>
            <p:ph sz="quarter" idx="21"/>
          </p:nvPr>
        </p:nvSpPr>
        <p:spPr>
          <a:xfrm>
            <a:off x="806498" y="1093581"/>
            <a:ext cx="5100609" cy="48359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2" name="矩形 41">
            <a:extLst>
              <a:ext uri="{FF2B5EF4-FFF2-40B4-BE49-F238E27FC236}">
                <a16:creationId xmlns:a16="http://schemas.microsoft.com/office/drawing/2014/main" id="{165D8188-781E-4341-BD88-358B5665F3C4}"/>
              </a:ext>
            </a:extLst>
          </p:cNvPr>
          <p:cNvSpPr/>
          <p:nvPr userDrawn="1"/>
        </p:nvSpPr>
        <p:spPr>
          <a:xfrm>
            <a:off x="6346306" y="1600811"/>
            <a:ext cx="595086"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39607FA8-FE40-4EB9-B294-13D45CEE3A1E}"/>
              </a:ext>
            </a:extLst>
          </p:cNvPr>
          <p:cNvSpPr/>
          <p:nvPr userDrawn="1"/>
        </p:nvSpPr>
        <p:spPr>
          <a:xfrm>
            <a:off x="6346306" y="4089600"/>
            <a:ext cx="595086"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198078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一图表/表格两内容">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8E298484-DF63-44E9-A255-FB40FB666DD5}"/>
              </a:ext>
            </a:extLst>
          </p:cNvPr>
          <p:cNvSpPr/>
          <p:nvPr userDrawn="1"/>
        </p:nvSpPr>
        <p:spPr>
          <a:xfrm>
            <a:off x="795360" y="5122567"/>
            <a:ext cx="595086"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30" name="文本占位符 7">
            <a:extLst>
              <a:ext uri="{FF2B5EF4-FFF2-40B4-BE49-F238E27FC236}">
                <a16:creationId xmlns:a16="http://schemas.microsoft.com/office/drawing/2014/main" id="{A6309AD3-F977-47B9-9469-52DBC4737DC6}"/>
              </a:ext>
            </a:extLst>
          </p:cNvPr>
          <p:cNvSpPr>
            <a:spLocks noGrp="1"/>
          </p:cNvSpPr>
          <p:nvPr>
            <p:ph type="body" sz="quarter" idx="19" hasCustomPrompt="1"/>
          </p:nvPr>
        </p:nvSpPr>
        <p:spPr>
          <a:xfrm>
            <a:off x="675676" y="4654589"/>
            <a:ext cx="5420324" cy="542218"/>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400" b="1">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在这输入标题</a:t>
            </a:r>
          </a:p>
        </p:txBody>
      </p:sp>
      <p:sp>
        <p:nvSpPr>
          <p:cNvPr id="31" name="文本占位符 7">
            <a:extLst>
              <a:ext uri="{FF2B5EF4-FFF2-40B4-BE49-F238E27FC236}">
                <a16:creationId xmlns:a16="http://schemas.microsoft.com/office/drawing/2014/main" id="{C5618442-CCC7-4816-911E-362549BAFCC4}"/>
              </a:ext>
            </a:extLst>
          </p:cNvPr>
          <p:cNvSpPr>
            <a:spLocks noGrp="1"/>
          </p:cNvSpPr>
          <p:nvPr>
            <p:ph type="body" sz="quarter" idx="20" hasCustomPrompt="1"/>
          </p:nvPr>
        </p:nvSpPr>
        <p:spPr>
          <a:xfrm>
            <a:off x="675677" y="5144790"/>
            <a:ext cx="5420323" cy="1031145"/>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在这里输入你所需要的内容在这里输入你所需要的内容在这里输入你所需要的内容</a:t>
            </a:r>
          </a:p>
        </p:txBody>
      </p:sp>
      <p:sp>
        <p:nvSpPr>
          <p:cNvPr id="33" name="矩形 32">
            <a:extLst>
              <a:ext uri="{FF2B5EF4-FFF2-40B4-BE49-F238E27FC236}">
                <a16:creationId xmlns:a16="http://schemas.microsoft.com/office/drawing/2014/main" id="{3AD7F0DD-857A-4A30-A8C5-50F0A6128188}"/>
              </a:ext>
            </a:extLst>
          </p:cNvPr>
          <p:cNvSpPr/>
          <p:nvPr userDrawn="1"/>
        </p:nvSpPr>
        <p:spPr>
          <a:xfrm>
            <a:off x="9315464" y="5122567"/>
            <a:ext cx="595086"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占位符 42">
            <a:extLst>
              <a:ext uri="{FF2B5EF4-FFF2-40B4-BE49-F238E27FC236}">
                <a16:creationId xmlns:a16="http://schemas.microsoft.com/office/drawing/2014/main" id="{D75A0956-F009-4907-BAF9-8D39B08C33EF}"/>
              </a:ext>
            </a:extLst>
          </p:cNvPr>
          <p:cNvSpPr>
            <a:spLocks noGrp="1"/>
          </p:cNvSpPr>
          <p:nvPr>
            <p:ph type="body" sz="quarter" idx="21" hasCustomPrompt="1"/>
          </p:nvPr>
        </p:nvSpPr>
        <p:spPr>
          <a:xfrm>
            <a:off x="6096001" y="4654589"/>
            <a:ext cx="5419144" cy="490200"/>
          </a:xfrm>
          <a:prstGeom prst="rect">
            <a:avLst/>
          </a:prstGeom>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5" name="文本占位符 3">
            <a:extLst>
              <a:ext uri="{FF2B5EF4-FFF2-40B4-BE49-F238E27FC236}">
                <a16:creationId xmlns:a16="http://schemas.microsoft.com/office/drawing/2014/main" id="{BF9B8B2B-0911-4C84-B99A-D406CBA4E276}"/>
              </a:ext>
            </a:extLst>
          </p:cNvPr>
          <p:cNvSpPr>
            <a:spLocks noGrp="1"/>
          </p:cNvSpPr>
          <p:nvPr>
            <p:ph type="body" sz="quarter" idx="23" hasCustomPrompt="1"/>
          </p:nvPr>
        </p:nvSpPr>
        <p:spPr>
          <a:xfrm>
            <a:off x="6095999" y="5218913"/>
            <a:ext cx="5419725" cy="957021"/>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a:t>
            </a:r>
            <a:endParaRPr lang="zh-CN" altLang="en-US" dirty="0"/>
          </a:p>
        </p:txBody>
      </p:sp>
      <p:sp>
        <p:nvSpPr>
          <p:cNvPr id="36" name="内容占位符 6">
            <a:extLst>
              <a:ext uri="{FF2B5EF4-FFF2-40B4-BE49-F238E27FC236}">
                <a16:creationId xmlns:a16="http://schemas.microsoft.com/office/drawing/2014/main" id="{63D0023C-0EC4-4F35-9476-E6AF3C0DC6B4}"/>
              </a:ext>
            </a:extLst>
          </p:cNvPr>
          <p:cNvSpPr>
            <a:spLocks noGrp="1"/>
          </p:cNvSpPr>
          <p:nvPr>
            <p:ph sz="quarter" idx="24"/>
          </p:nvPr>
        </p:nvSpPr>
        <p:spPr>
          <a:xfrm>
            <a:off x="660400" y="914400"/>
            <a:ext cx="10841038" cy="3759200"/>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2707979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一图表四内容一">
    <p:spTree>
      <p:nvGrpSpPr>
        <p:cNvPr id="1" name=""/>
        <p:cNvGrpSpPr/>
        <p:nvPr/>
      </p:nvGrpSpPr>
      <p:grpSpPr>
        <a:xfrm>
          <a:off x="0" y="0"/>
          <a:ext cx="0" cy="0"/>
          <a:chOff x="0" y="0"/>
          <a:chExt cx="0" cy="0"/>
        </a:xfrm>
      </p:grpSpPr>
      <p:sp>
        <p:nvSpPr>
          <p:cNvPr id="48" name="矩形: 圆角 47">
            <a:extLst>
              <a:ext uri="{FF2B5EF4-FFF2-40B4-BE49-F238E27FC236}">
                <a16:creationId xmlns:a16="http://schemas.microsoft.com/office/drawing/2014/main" id="{948E9869-5638-4A30-A78B-815E2035580D}"/>
              </a:ext>
            </a:extLst>
          </p:cNvPr>
          <p:cNvSpPr/>
          <p:nvPr userDrawn="1"/>
        </p:nvSpPr>
        <p:spPr>
          <a:xfrm>
            <a:off x="673099" y="4031803"/>
            <a:ext cx="3564347" cy="2010226"/>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圆角 48">
            <a:extLst>
              <a:ext uri="{FF2B5EF4-FFF2-40B4-BE49-F238E27FC236}">
                <a16:creationId xmlns:a16="http://schemas.microsoft.com/office/drawing/2014/main" id="{1166A249-414B-432D-A6FB-A143E7664331}"/>
              </a:ext>
            </a:extLst>
          </p:cNvPr>
          <p:cNvSpPr/>
          <p:nvPr userDrawn="1"/>
        </p:nvSpPr>
        <p:spPr>
          <a:xfrm>
            <a:off x="7955005" y="1316737"/>
            <a:ext cx="3563895" cy="2010226"/>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矩形: 圆角 49">
            <a:extLst>
              <a:ext uri="{FF2B5EF4-FFF2-40B4-BE49-F238E27FC236}">
                <a16:creationId xmlns:a16="http://schemas.microsoft.com/office/drawing/2014/main" id="{9817DB5F-8B79-455F-912E-4F4DDEF4AC3F}"/>
              </a:ext>
            </a:extLst>
          </p:cNvPr>
          <p:cNvSpPr/>
          <p:nvPr userDrawn="1"/>
        </p:nvSpPr>
        <p:spPr>
          <a:xfrm>
            <a:off x="7955005" y="4031803"/>
            <a:ext cx="3563895" cy="2010226"/>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圆角 46">
            <a:extLst>
              <a:ext uri="{FF2B5EF4-FFF2-40B4-BE49-F238E27FC236}">
                <a16:creationId xmlns:a16="http://schemas.microsoft.com/office/drawing/2014/main" id="{F5F536F9-AA1E-4851-9A57-D719D2BDD3BD}"/>
              </a:ext>
            </a:extLst>
          </p:cNvPr>
          <p:cNvSpPr/>
          <p:nvPr userDrawn="1"/>
        </p:nvSpPr>
        <p:spPr>
          <a:xfrm>
            <a:off x="1143817" y="3660927"/>
            <a:ext cx="2512743" cy="58177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圆角 44">
            <a:extLst>
              <a:ext uri="{FF2B5EF4-FFF2-40B4-BE49-F238E27FC236}">
                <a16:creationId xmlns:a16="http://schemas.microsoft.com/office/drawing/2014/main" id="{C9A6BAA6-18C5-47A7-AEEB-B61122F0FF68}"/>
              </a:ext>
            </a:extLst>
          </p:cNvPr>
          <p:cNvSpPr/>
          <p:nvPr userDrawn="1"/>
        </p:nvSpPr>
        <p:spPr>
          <a:xfrm>
            <a:off x="8457835" y="992588"/>
            <a:ext cx="2512743" cy="58177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圆角 45">
            <a:extLst>
              <a:ext uri="{FF2B5EF4-FFF2-40B4-BE49-F238E27FC236}">
                <a16:creationId xmlns:a16="http://schemas.microsoft.com/office/drawing/2014/main" id="{3741A35D-51C6-4515-A6DA-ED461D6A913E}"/>
              </a:ext>
            </a:extLst>
          </p:cNvPr>
          <p:cNvSpPr/>
          <p:nvPr userDrawn="1"/>
        </p:nvSpPr>
        <p:spPr>
          <a:xfrm>
            <a:off x="8457835" y="3660927"/>
            <a:ext cx="2512743" cy="58177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552D10FE-A152-446A-9109-59DDB6F26E27}"/>
              </a:ext>
            </a:extLst>
          </p:cNvPr>
          <p:cNvSpPr/>
          <p:nvPr userDrawn="1"/>
        </p:nvSpPr>
        <p:spPr>
          <a:xfrm>
            <a:off x="673099" y="1316737"/>
            <a:ext cx="3564347" cy="2010226"/>
          </a:xfrm>
          <a:prstGeom prst="round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圆角 27">
            <a:extLst>
              <a:ext uri="{FF2B5EF4-FFF2-40B4-BE49-F238E27FC236}">
                <a16:creationId xmlns:a16="http://schemas.microsoft.com/office/drawing/2014/main" id="{BBE06C8A-366C-4AD6-BED0-629CF464A6E3}"/>
              </a:ext>
            </a:extLst>
          </p:cNvPr>
          <p:cNvSpPr/>
          <p:nvPr userDrawn="1"/>
        </p:nvSpPr>
        <p:spPr>
          <a:xfrm>
            <a:off x="1143818" y="992588"/>
            <a:ext cx="2512743" cy="58177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4" name="图表占位符 3">
            <a:extLst>
              <a:ext uri="{FF2B5EF4-FFF2-40B4-BE49-F238E27FC236}">
                <a16:creationId xmlns:a16="http://schemas.microsoft.com/office/drawing/2014/main" id="{2F274C69-7D39-4CD4-BC91-1F3D8481A909}"/>
              </a:ext>
            </a:extLst>
          </p:cNvPr>
          <p:cNvSpPr>
            <a:spLocks noGrp="1"/>
          </p:cNvSpPr>
          <p:nvPr>
            <p:ph type="chart" sz="quarter" idx="11"/>
          </p:nvPr>
        </p:nvSpPr>
        <p:spPr>
          <a:xfrm>
            <a:off x="4494446" y="1179005"/>
            <a:ext cx="3203108" cy="4829175"/>
          </a:xfrm>
          <a:prstGeom prst="rect">
            <a:avLst/>
          </a:prstGeom>
        </p:spPr>
        <p:txBody>
          <a:bodyPr/>
          <a:lstStyle/>
          <a:p>
            <a:endParaRPr lang="zh-CN" altLang="en-US"/>
          </a:p>
        </p:txBody>
      </p:sp>
      <p:sp>
        <p:nvSpPr>
          <p:cNvPr id="31" name="文本占位符 42">
            <a:extLst>
              <a:ext uri="{FF2B5EF4-FFF2-40B4-BE49-F238E27FC236}">
                <a16:creationId xmlns:a16="http://schemas.microsoft.com/office/drawing/2014/main" id="{01DDD831-E52D-4C97-877B-B77080B7D58C}"/>
              </a:ext>
            </a:extLst>
          </p:cNvPr>
          <p:cNvSpPr>
            <a:spLocks noGrp="1"/>
          </p:cNvSpPr>
          <p:nvPr>
            <p:ph type="body" sz="quarter" idx="19" hasCustomPrompt="1"/>
          </p:nvPr>
        </p:nvSpPr>
        <p:spPr>
          <a:xfrm>
            <a:off x="8501397" y="992588"/>
            <a:ext cx="2468665" cy="543600"/>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4" name="文本占位符 42">
            <a:extLst>
              <a:ext uri="{FF2B5EF4-FFF2-40B4-BE49-F238E27FC236}">
                <a16:creationId xmlns:a16="http://schemas.microsoft.com/office/drawing/2014/main" id="{60393BB0-AB41-40EF-BA5C-922723A8EDD5}"/>
              </a:ext>
            </a:extLst>
          </p:cNvPr>
          <p:cNvSpPr>
            <a:spLocks noGrp="1"/>
          </p:cNvSpPr>
          <p:nvPr>
            <p:ph type="body" sz="quarter" idx="21" hasCustomPrompt="1"/>
          </p:nvPr>
        </p:nvSpPr>
        <p:spPr>
          <a:xfrm>
            <a:off x="8501397" y="3699102"/>
            <a:ext cx="2468665" cy="543600"/>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7" name="文本占位符 3">
            <a:extLst>
              <a:ext uri="{FF2B5EF4-FFF2-40B4-BE49-F238E27FC236}">
                <a16:creationId xmlns:a16="http://schemas.microsoft.com/office/drawing/2014/main" id="{7D099BB8-46B5-4031-9464-73CD68482A06}"/>
              </a:ext>
            </a:extLst>
          </p:cNvPr>
          <p:cNvSpPr>
            <a:spLocks noGrp="1"/>
          </p:cNvSpPr>
          <p:nvPr>
            <p:ph type="body" sz="quarter" idx="23" hasCustomPrompt="1"/>
          </p:nvPr>
        </p:nvSpPr>
        <p:spPr>
          <a:xfrm>
            <a:off x="7954554" y="4281486"/>
            <a:ext cx="3562350" cy="1752600"/>
          </a:xfrm>
          <a:prstGeom prst="rect">
            <a:avLst/>
          </a:prstGeom>
        </p:spPr>
        <p:txBody>
          <a:bodyPr/>
          <a:lstStyle>
            <a:lvl1pPr marL="0" indent="0" algn="ct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38" name="文本占位符 3">
            <a:extLst>
              <a:ext uri="{FF2B5EF4-FFF2-40B4-BE49-F238E27FC236}">
                <a16:creationId xmlns:a16="http://schemas.microsoft.com/office/drawing/2014/main" id="{A1137901-3443-47B4-B5DB-65C426B1618C}"/>
              </a:ext>
            </a:extLst>
          </p:cNvPr>
          <p:cNvSpPr>
            <a:spLocks noGrp="1"/>
          </p:cNvSpPr>
          <p:nvPr>
            <p:ph type="body" sz="quarter" idx="24" hasCustomPrompt="1"/>
          </p:nvPr>
        </p:nvSpPr>
        <p:spPr>
          <a:xfrm>
            <a:off x="7954554" y="1574363"/>
            <a:ext cx="3562350" cy="1752600"/>
          </a:xfrm>
          <a:prstGeom prst="rect">
            <a:avLst/>
          </a:prstGeom>
        </p:spPr>
        <p:txBody>
          <a:bodyPr/>
          <a:lstStyle>
            <a:lvl1pPr marL="0" indent="0" algn="ct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39" name="文本占位符 42">
            <a:extLst>
              <a:ext uri="{FF2B5EF4-FFF2-40B4-BE49-F238E27FC236}">
                <a16:creationId xmlns:a16="http://schemas.microsoft.com/office/drawing/2014/main" id="{5C6D2441-3A40-4721-92B3-676D9630D3B9}"/>
              </a:ext>
            </a:extLst>
          </p:cNvPr>
          <p:cNvSpPr>
            <a:spLocks noGrp="1"/>
          </p:cNvSpPr>
          <p:nvPr>
            <p:ph type="body" sz="quarter" idx="25" hasCustomPrompt="1"/>
          </p:nvPr>
        </p:nvSpPr>
        <p:spPr>
          <a:xfrm>
            <a:off x="1187896" y="1008811"/>
            <a:ext cx="2468665" cy="543600"/>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0" name="文本占位符 42">
            <a:extLst>
              <a:ext uri="{FF2B5EF4-FFF2-40B4-BE49-F238E27FC236}">
                <a16:creationId xmlns:a16="http://schemas.microsoft.com/office/drawing/2014/main" id="{66CF15B1-311C-4BA5-A486-556ACEE80B28}"/>
              </a:ext>
            </a:extLst>
          </p:cNvPr>
          <p:cNvSpPr>
            <a:spLocks noGrp="1"/>
          </p:cNvSpPr>
          <p:nvPr>
            <p:ph type="body" sz="quarter" idx="26" hasCustomPrompt="1"/>
          </p:nvPr>
        </p:nvSpPr>
        <p:spPr>
          <a:xfrm>
            <a:off x="1187896" y="3699102"/>
            <a:ext cx="2468665" cy="543600"/>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1" name="文本占位符 3">
            <a:extLst>
              <a:ext uri="{FF2B5EF4-FFF2-40B4-BE49-F238E27FC236}">
                <a16:creationId xmlns:a16="http://schemas.microsoft.com/office/drawing/2014/main" id="{58315C5D-C1AF-484A-9929-B7C231F55404}"/>
              </a:ext>
            </a:extLst>
          </p:cNvPr>
          <p:cNvSpPr>
            <a:spLocks noGrp="1"/>
          </p:cNvSpPr>
          <p:nvPr>
            <p:ph type="body" sz="quarter" idx="27" hasCustomPrompt="1"/>
          </p:nvPr>
        </p:nvSpPr>
        <p:spPr>
          <a:xfrm>
            <a:off x="671103" y="4281486"/>
            <a:ext cx="3532300" cy="1752600"/>
          </a:xfrm>
          <a:prstGeom prst="rect">
            <a:avLst/>
          </a:prstGeom>
        </p:spPr>
        <p:txBody>
          <a:bodyPr/>
          <a:lstStyle>
            <a:lvl1pPr marL="0" indent="0" algn="ct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42" name="文本占位符 3">
            <a:extLst>
              <a:ext uri="{FF2B5EF4-FFF2-40B4-BE49-F238E27FC236}">
                <a16:creationId xmlns:a16="http://schemas.microsoft.com/office/drawing/2014/main" id="{F45CD827-947A-4DE9-BC42-D63317938147}"/>
              </a:ext>
            </a:extLst>
          </p:cNvPr>
          <p:cNvSpPr>
            <a:spLocks noGrp="1"/>
          </p:cNvSpPr>
          <p:nvPr>
            <p:ph type="body" sz="quarter" idx="28" hasCustomPrompt="1"/>
          </p:nvPr>
        </p:nvSpPr>
        <p:spPr>
          <a:xfrm>
            <a:off x="671103" y="1574363"/>
            <a:ext cx="3532300" cy="1752600"/>
          </a:xfrm>
          <a:prstGeom prst="rect">
            <a:avLst/>
          </a:prstGeom>
        </p:spPr>
        <p:txBody>
          <a:bodyPr/>
          <a:lstStyle>
            <a:lvl1pPr marL="0" indent="0" algn="ct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137014848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一图表四内容二">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4" name="图表占位符 3">
            <a:extLst>
              <a:ext uri="{FF2B5EF4-FFF2-40B4-BE49-F238E27FC236}">
                <a16:creationId xmlns:a16="http://schemas.microsoft.com/office/drawing/2014/main" id="{2F274C69-7D39-4CD4-BC91-1F3D8481A909}"/>
              </a:ext>
            </a:extLst>
          </p:cNvPr>
          <p:cNvSpPr>
            <a:spLocks noGrp="1"/>
          </p:cNvSpPr>
          <p:nvPr>
            <p:ph type="chart" sz="quarter" idx="11"/>
          </p:nvPr>
        </p:nvSpPr>
        <p:spPr>
          <a:xfrm>
            <a:off x="4494446" y="1179005"/>
            <a:ext cx="3203108" cy="4829175"/>
          </a:xfrm>
          <a:prstGeom prst="rect">
            <a:avLst/>
          </a:prstGeom>
        </p:spPr>
        <p:txBody>
          <a:bodyPr/>
          <a:lstStyle/>
          <a:p>
            <a:endParaRPr lang="zh-CN" altLang="en-US"/>
          </a:p>
        </p:txBody>
      </p:sp>
      <p:sp>
        <p:nvSpPr>
          <p:cNvPr id="64" name="文本占位符 42">
            <a:extLst>
              <a:ext uri="{FF2B5EF4-FFF2-40B4-BE49-F238E27FC236}">
                <a16:creationId xmlns:a16="http://schemas.microsoft.com/office/drawing/2014/main" id="{C05BDAEE-27DD-47A3-9EFB-0C28C5E0DE59}"/>
              </a:ext>
            </a:extLst>
          </p:cNvPr>
          <p:cNvSpPr>
            <a:spLocks noGrp="1"/>
          </p:cNvSpPr>
          <p:nvPr>
            <p:ph type="body" sz="quarter" idx="27" hasCustomPrompt="1"/>
          </p:nvPr>
        </p:nvSpPr>
        <p:spPr>
          <a:xfrm>
            <a:off x="1398729" y="929519"/>
            <a:ext cx="2468665"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65" name="文本占位符 3">
            <a:extLst>
              <a:ext uri="{FF2B5EF4-FFF2-40B4-BE49-F238E27FC236}">
                <a16:creationId xmlns:a16="http://schemas.microsoft.com/office/drawing/2014/main" id="{64D5920F-3098-46C5-B8DD-082A2A1473CD}"/>
              </a:ext>
            </a:extLst>
          </p:cNvPr>
          <p:cNvSpPr>
            <a:spLocks noGrp="1"/>
          </p:cNvSpPr>
          <p:nvPr>
            <p:ph type="body" sz="quarter" idx="28" hasCustomPrompt="1"/>
          </p:nvPr>
        </p:nvSpPr>
        <p:spPr>
          <a:xfrm>
            <a:off x="777150" y="1547523"/>
            <a:ext cx="3562350" cy="1752600"/>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66" name="矩形 65">
            <a:extLst>
              <a:ext uri="{FF2B5EF4-FFF2-40B4-BE49-F238E27FC236}">
                <a16:creationId xmlns:a16="http://schemas.microsoft.com/office/drawing/2014/main" id="{51D560E2-43F3-4889-9E1D-166368330104}"/>
              </a:ext>
            </a:extLst>
          </p:cNvPr>
          <p:cNvSpPr/>
          <p:nvPr userDrawn="1"/>
        </p:nvSpPr>
        <p:spPr>
          <a:xfrm>
            <a:off x="777150" y="1413757"/>
            <a:ext cx="3562350" cy="13724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文本占位符 42">
            <a:extLst>
              <a:ext uri="{FF2B5EF4-FFF2-40B4-BE49-F238E27FC236}">
                <a16:creationId xmlns:a16="http://schemas.microsoft.com/office/drawing/2014/main" id="{83CF4802-238E-46C1-AFD2-01DF922C03A3}"/>
              </a:ext>
            </a:extLst>
          </p:cNvPr>
          <p:cNvSpPr>
            <a:spLocks noGrp="1"/>
          </p:cNvSpPr>
          <p:nvPr>
            <p:ph type="body" sz="quarter" idx="29" hasCustomPrompt="1"/>
          </p:nvPr>
        </p:nvSpPr>
        <p:spPr>
          <a:xfrm>
            <a:off x="1398729" y="3687970"/>
            <a:ext cx="2468665"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69" name="文本占位符 3">
            <a:extLst>
              <a:ext uri="{FF2B5EF4-FFF2-40B4-BE49-F238E27FC236}">
                <a16:creationId xmlns:a16="http://schemas.microsoft.com/office/drawing/2014/main" id="{55489952-F799-4C2C-9B2D-F9F10C71B2DC}"/>
              </a:ext>
            </a:extLst>
          </p:cNvPr>
          <p:cNvSpPr>
            <a:spLocks noGrp="1"/>
          </p:cNvSpPr>
          <p:nvPr>
            <p:ph type="body" sz="quarter" idx="30" hasCustomPrompt="1"/>
          </p:nvPr>
        </p:nvSpPr>
        <p:spPr>
          <a:xfrm>
            <a:off x="777150" y="4305974"/>
            <a:ext cx="3562350" cy="1752600"/>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70" name="矩形 69">
            <a:extLst>
              <a:ext uri="{FF2B5EF4-FFF2-40B4-BE49-F238E27FC236}">
                <a16:creationId xmlns:a16="http://schemas.microsoft.com/office/drawing/2014/main" id="{292618C5-4630-4880-8FC1-109FA6FC49E4}"/>
              </a:ext>
            </a:extLst>
          </p:cNvPr>
          <p:cNvSpPr/>
          <p:nvPr userDrawn="1"/>
        </p:nvSpPr>
        <p:spPr>
          <a:xfrm>
            <a:off x="777150" y="4172208"/>
            <a:ext cx="3562350" cy="13724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占位符 42">
            <a:extLst>
              <a:ext uri="{FF2B5EF4-FFF2-40B4-BE49-F238E27FC236}">
                <a16:creationId xmlns:a16="http://schemas.microsoft.com/office/drawing/2014/main" id="{8CAD50A7-05A7-42B8-9A04-A80C12466E60}"/>
              </a:ext>
            </a:extLst>
          </p:cNvPr>
          <p:cNvSpPr>
            <a:spLocks noGrp="1"/>
          </p:cNvSpPr>
          <p:nvPr>
            <p:ph type="body" sz="quarter" idx="31" hasCustomPrompt="1"/>
          </p:nvPr>
        </p:nvSpPr>
        <p:spPr>
          <a:xfrm>
            <a:off x="8473789" y="929519"/>
            <a:ext cx="2468665"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73" name="文本占位符 3">
            <a:extLst>
              <a:ext uri="{FF2B5EF4-FFF2-40B4-BE49-F238E27FC236}">
                <a16:creationId xmlns:a16="http://schemas.microsoft.com/office/drawing/2014/main" id="{5E8BF356-A6DA-4EEB-A23F-3CA97114869F}"/>
              </a:ext>
            </a:extLst>
          </p:cNvPr>
          <p:cNvSpPr>
            <a:spLocks noGrp="1"/>
          </p:cNvSpPr>
          <p:nvPr>
            <p:ph type="body" sz="quarter" idx="32" hasCustomPrompt="1"/>
          </p:nvPr>
        </p:nvSpPr>
        <p:spPr>
          <a:xfrm>
            <a:off x="7852210" y="1547523"/>
            <a:ext cx="3562350" cy="1752600"/>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74" name="矩形 73">
            <a:extLst>
              <a:ext uri="{FF2B5EF4-FFF2-40B4-BE49-F238E27FC236}">
                <a16:creationId xmlns:a16="http://schemas.microsoft.com/office/drawing/2014/main" id="{38179BF3-9766-4E49-AB52-A741EAF2DA88}"/>
              </a:ext>
            </a:extLst>
          </p:cNvPr>
          <p:cNvSpPr/>
          <p:nvPr userDrawn="1"/>
        </p:nvSpPr>
        <p:spPr>
          <a:xfrm>
            <a:off x="7852211" y="1413757"/>
            <a:ext cx="3562349" cy="13724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占位符 42">
            <a:extLst>
              <a:ext uri="{FF2B5EF4-FFF2-40B4-BE49-F238E27FC236}">
                <a16:creationId xmlns:a16="http://schemas.microsoft.com/office/drawing/2014/main" id="{EE89A867-89E6-4202-B32F-CC13C1E838CB}"/>
              </a:ext>
            </a:extLst>
          </p:cNvPr>
          <p:cNvSpPr>
            <a:spLocks noGrp="1"/>
          </p:cNvSpPr>
          <p:nvPr>
            <p:ph type="body" sz="quarter" idx="33" hasCustomPrompt="1"/>
          </p:nvPr>
        </p:nvSpPr>
        <p:spPr>
          <a:xfrm>
            <a:off x="8473789" y="3687970"/>
            <a:ext cx="2468665"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77" name="文本占位符 3">
            <a:extLst>
              <a:ext uri="{FF2B5EF4-FFF2-40B4-BE49-F238E27FC236}">
                <a16:creationId xmlns:a16="http://schemas.microsoft.com/office/drawing/2014/main" id="{1857E945-9942-4A51-8084-6DFCB38ED97B}"/>
              </a:ext>
            </a:extLst>
          </p:cNvPr>
          <p:cNvSpPr>
            <a:spLocks noGrp="1"/>
          </p:cNvSpPr>
          <p:nvPr>
            <p:ph type="body" sz="quarter" idx="34" hasCustomPrompt="1"/>
          </p:nvPr>
        </p:nvSpPr>
        <p:spPr>
          <a:xfrm>
            <a:off x="7852210" y="4305974"/>
            <a:ext cx="3562350" cy="1752600"/>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78" name="矩形 77">
            <a:extLst>
              <a:ext uri="{FF2B5EF4-FFF2-40B4-BE49-F238E27FC236}">
                <a16:creationId xmlns:a16="http://schemas.microsoft.com/office/drawing/2014/main" id="{8CF8DF31-6F93-48F8-9DFC-F08A1DC15848}"/>
              </a:ext>
            </a:extLst>
          </p:cNvPr>
          <p:cNvSpPr/>
          <p:nvPr userDrawn="1"/>
        </p:nvSpPr>
        <p:spPr>
          <a:xfrm>
            <a:off x="7852211" y="4172208"/>
            <a:ext cx="3562349" cy="13724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478787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一图表/表格四内容">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30" name="文本占位符 42">
            <a:extLst>
              <a:ext uri="{FF2B5EF4-FFF2-40B4-BE49-F238E27FC236}">
                <a16:creationId xmlns:a16="http://schemas.microsoft.com/office/drawing/2014/main" id="{32DE74EF-323A-4A07-9D12-F58428449DED}"/>
              </a:ext>
            </a:extLst>
          </p:cNvPr>
          <p:cNvSpPr>
            <a:spLocks noGrp="1"/>
          </p:cNvSpPr>
          <p:nvPr>
            <p:ph type="body" sz="quarter" idx="27" hasCustomPrompt="1"/>
          </p:nvPr>
        </p:nvSpPr>
        <p:spPr>
          <a:xfrm>
            <a:off x="1197022" y="813597"/>
            <a:ext cx="4229612"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1" name="文本占位符 3">
            <a:extLst>
              <a:ext uri="{FF2B5EF4-FFF2-40B4-BE49-F238E27FC236}">
                <a16:creationId xmlns:a16="http://schemas.microsoft.com/office/drawing/2014/main" id="{257D10C8-B594-4225-BF77-E0052BD038EB}"/>
              </a:ext>
            </a:extLst>
          </p:cNvPr>
          <p:cNvSpPr>
            <a:spLocks noGrp="1"/>
          </p:cNvSpPr>
          <p:nvPr>
            <p:ph type="body" sz="quarter" idx="30" hasCustomPrompt="1"/>
          </p:nvPr>
        </p:nvSpPr>
        <p:spPr>
          <a:xfrm>
            <a:off x="675678" y="1254076"/>
            <a:ext cx="4750956" cy="804164"/>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a:t>
            </a:r>
            <a:endParaRPr lang="zh-CN" altLang="en-US" dirty="0"/>
          </a:p>
        </p:txBody>
      </p:sp>
      <p:sp>
        <p:nvSpPr>
          <p:cNvPr id="33" name="文本占位符 42">
            <a:extLst>
              <a:ext uri="{FF2B5EF4-FFF2-40B4-BE49-F238E27FC236}">
                <a16:creationId xmlns:a16="http://schemas.microsoft.com/office/drawing/2014/main" id="{34FE8AC5-3A9D-4A01-83CE-730BFC858CF1}"/>
              </a:ext>
            </a:extLst>
          </p:cNvPr>
          <p:cNvSpPr>
            <a:spLocks noGrp="1"/>
          </p:cNvSpPr>
          <p:nvPr>
            <p:ph type="body" sz="quarter" idx="31" hasCustomPrompt="1"/>
          </p:nvPr>
        </p:nvSpPr>
        <p:spPr>
          <a:xfrm>
            <a:off x="1197022" y="2194314"/>
            <a:ext cx="4229612"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4" name="文本占位符 3">
            <a:extLst>
              <a:ext uri="{FF2B5EF4-FFF2-40B4-BE49-F238E27FC236}">
                <a16:creationId xmlns:a16="http://schemas.microsoft.com/office/drawing/2014/main" id="{4B561582-C4E9-4594-AB20-B221F4747002}"/>
              </a:ext>
            </a:extLst>
          </p:cNvPr>
          <p:cNvSpPr>
            <a:spLocks noGrp="1"/>
          </p:cNvSpPr>
          <p:nvPr>
            <p:ph type="body" sz="quarter" idx="32" hasCustomPrompt="1"/>
          </p:nvPr>
        </p:nvSpPr>
        <p:spPr>
          <a:xfrm>
            <a:off x="675678" y="2634793"/>
            <a:ext cx="4750956" cy="804164"/>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a:t>
            </a:r>
            <a:endParaRPr lang="zh-CN" altLang="en-US" dirty="0"/>
          </a:p>
        </p:txBody>
      </p:sp>
      <p:sp>
        <p:nvSpPr>
          <p:cNvPr id="35" name="文本占位符 42">
            <a:extLst>
              <a:ext uri="{FF2B5EF4-FFF2-40B4-BE49-F238E27FC236}">
                <a16:creationId xmlns:a16="http://schemas.microsoft.com/office/drawing/2014/main" id="{59A279D9-66EF-476E-9575-9F8FC2FD8EE1}"/>
              </a:ext>
            </a:extLst>
          </p:cNvPr>
          <p:cNvSpPr>
            <a:spLocks noGrp="1"/>
          </p:cNvSpPr>
          <p:nvPr>
            <p:ph type="body" sz="quarter" idx="33" hasCustomPrompt="1"/>
          </p:nvPr>
        </p:nvSpPr>
        <p:spPr>
          <a:xfrm>
            <a:off x="1197022" y="3575031"/>
            <a:ext cx="4229612"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6" name="文本占位符 3">
            <a:extLst>
              <a:ext uri="{FF2B5EF4-FFF2-40B4-BE49-F238E27FC236}">
                <a16:creationId xmlns:a16="http://schemas.microsoft.com/office/drawing/2014/main" id="{10CE5160-3531-4FC2-B808-2F72BB9E09BA}"/>
              </a:ext>
            </a:extLst>
          </p:cNvPr>
          <p:cNvSpPr>
            <a:spLocks noGrp="1"/>
          </p:cNvSpPr>
          <p:nvPr>
            <p:ph type="body" sz="quarter" idx="34" hasCustomPrompt="1"/>
          </p:nvPr>
        </p:nvSpPr>
        <p:spPr>
          <a:xfrm>
            <a:off x="675678" y="4015510"/>
            <a:ext cx="4750956" cy="804164"/>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a:t>
            </a:r>
            <a:endParaRPr lang="zh-CN" altLang="en-US" dirty="0"/>
          </a:p>
        </p:txBody>
      </p:sp>
      <p:sp>
        <p:nvSpPr>
          <p:cNvPr id="37" name="文本占位符 42">
            <a:extLst>
              <a:ext uri="{FF2B5EF4-FFF2-40B4-BE49-F238E27FC236}">
                <a16:creationId xmlns:a16="http://schemas.microsoft.com/office/drawing/2014/main" id="{DE040173-08F6-491C-B3D0-5B32056851BA}"/>
              </a:ext>
            </a:extLst>
          </p:cNvPr>
          <p:cNvSpPr>
            <a:spLocks noGrp="1"/>
          </p:cNvSpPr>
          <p:nvPr>
            <p:ph type="body" sz="quarter" idx="35" hasCustomPrompt="1"/>
          </p:nvPr>
        </p:nvSpPr>
        <p:spPr>
          <a:xfrm>
            <a:off x="1197022" y="4955749"/>
            <a:ext cx="4229612"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8" name="文本占位符 3">
            <a:extLst>
              <a:ext uri="{FF2B5EF4-FFF2-40B4-BE49-F238E27FC236}">
                <a16:creationId xmlns:a16="http://schemas.microsoft.com/office/drawing/2014/main" id="{3AF79A5B-CBE9-4503-AF6E-BA2D721B61F4}"/>
              </a:ext>
            </a:extLst>
          </p:cNvPr>
          <p:cNvSpPr>
            <a:spLocks noGrp="1"/>
          </p:cNvSpPr>
          <p:nvPr>
            <p:ph type="body" sz="quarter" idx="36" hasCustomPrompt="1"/>
          </p:nvPr>
        </p:nvSpPr>
        <p:spPr>
          <a:xfrm>
            <a:off x="675678" y="5396228"/>
            <a:ext cx="4750956" cy="804164"/>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a:t>
            </a:r>
            <a:endParaRPr lang="zh-CN" altLang="en-US" dirty="0"/>
          </a:p>
        </p:txBody>
      </p:sp>
      <p:cxnSp>
        <p:nvCxnSpPr>
          <p:cNvPr id="28" name="直接连接符 27">
            <a:extLst>
              <a:ext uri="{FF2B5EF4-FFF2-40B4-BE49-F238E27FC236}">
                <a16:creationId xmlns:a16="http://schemas.microsoft.com/office/drawing/2014/main" id="{17CC165E-50FF-468F-A722-9F5E3E7B2D81}"/>
              </a:ext>
            </a:extLst>
          </p:cNvPr>
          <p:cNvCxnSpPr>
            <a:cxnSpLocks/>
          </p:cNvCxnSpPr>
          <p:nvPr userDrawn="1"/>
        </p:nvCxnSpPr>
        <p:spPr>
          <a:xfrm flipH="1">
            <a:off x="675677" y="2130664"/>
            <a:ext cx="4750957"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3867F218-FEE9-4973-BB37-7143C5E4252A}"/>
              </a:ext>
            </a:extLst>
          </p:cNvPr>
          <p:cNvCxnSpPr>
            <a:cxnSpLocks/>
          </p:cNvCxnSpPr>
          <p:nvPr userDrawn="1"/>
        </p:nvCxnSpPr>
        <p:spPr>
          <a:xfrm flipH="1">
            <a:off x="675677" y="3507539"/>
            <a:ext cx="4750957"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A3CE00A2-A15A-48B8-B14F-4838064A6B01}"/>
              </a:ext>
            </a:extLst>
          </p:cNvPr>
          <p:cNvCxnSpPr>
            <a:cxnSpLocks/>
          </p:cNvCxnSpPr>
          <p:nvPr userDrawn="1"/>
        </p:nvCxnSpPr>
        <p:spPr>
          <a:xfrm flipH="1">
            <a:off x="675677" y="4884413"/>
            <a:ext cx="4750957"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576265F7-FBA6-4A4F-A7F3-F92BB16EFB62}"/>
              </a:ext>
            </a:extLst>
          </p:cNvPr>
          <p:cNvCxnSpPr>
            <a:cxnSpLocks/>
          </p:cNvCxnSpPr>
          <p:nvPr userDrawn="1"/>
        </p:nvCxnSpPr>
        <p:spPr>
          <a:xfrm flipV="1">
            <a:off x="6096000" y="772446"/>
            <a:ext cx="0" cy="5564854"/>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9" name="内容占位符 48">
            <a:extLst>
              <a:ext uri="{FF2B5EF4-FFF2-40B4-BE49-F238E27FC236}">
                <a16:creationId xmlns:a16="http://schemas.microsoft.com/office/drawing/2014/main" id="{F811BF5C-83A7-4129-9E61-04BE6C16C5E6}"/>
              </a:ext>
            </a:extLst>
          </p:cNvPr>
          <p:cNvSpPr>
            <a:spLocks noGrp="1"/>
          </p:cNvSpPr>
          <p:nvPr>
            <p:ph sz="quarter" idx="37"/>
          </p:nvPr>
        </p:nvSpPr>
        <p:spPr>
          <a:xfrm>
            <a:off x="6456061" y="814388"/>
            <a:ext cx="4699000" cy="5380037"/>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6620750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五图五内容">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38" name="图片占位符 37">
            <a:extLst>
              <a:ext uri="{FF2B5EF4-FFF2-40B4-BE49-F238E27FC236}">
                <a16:creationId xmlns:a16="http://schemas.microsoft.com/office/drawing/2014/main" id="{4F25DE10-A1AA-4654-B3DC-56AD628B0295}"/>
              </a:ext>
            </a:extLst>
          </p:cNvPr>
          <p:cNvSpPr>
            <a:spLocks noGrp="1"/>
          </p:cNvSpPr>
          <p:nvPr>
            <p:ph type="pic" sz="quarter" idx="11"/>
          </p:nvPr>
        </p:nvSpPr>
        <p:spPr>
          <a:xfrm>
            <a:off x="746017" y="1117660"/>
            <a:ext cx="1941342" cy="1673571"/>
          </a:xfrm>
          <a:custGeom>
            <a:avLst/>
            <a:gdLst>
              <a:gd name="connsiteX0" fmla="*/ 418393 w 1941342"/>
              <a:gd name="connsiteY0" fmla="*/ 0 h 1673571"/>
              <a:gd name="connsiteX1" fmla="*/ 1522949 w 1941342"/>
              <a:gd name="connsiteY1" fmla="*/ 0 h 1673571"/>
              <a:gd name="connsiteX2" fmla="*/ 1941342 w 1941342"/>
              <a:gd name="connsiteY2" fmla="*/ 836786 h 1673571"/>
              <a:gd name="connsiteX3" fmla="*/ 1522949 w 1941342"/>
              <a:gd name="connsiteY3" fmla="*/ 1673571 h 1673571"/>
              <a:gd name="connsiteX4" fmla="*/ 418393 w 1941342"/>
              <a:gd name="connsiteY4" fmla="*/ 1673571 h 1673571"/>
              <a:gd name="connsiteX5" fmla="*/ 0 w 1941342"/>
              <a:gd name="connsiteY5" fmla="*/ 836786 h 16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1342" h="1673571">
                <a:moveTo>
                  <a:pt x="418393" y="0"/>
                </a:moveTo>
                <a:lnTo>
                  <a:pt x="1522949" y="0"/>
                </a:lnTo>
                <a:lnTo>
                  <a:pt x="1941342" y="836786"/>
                </a:lnTo>
                <a:lnTo>
                  <a:pt x="1522949" y="1673571"/>
                </a:lnTo>
                <a:lnTo>
                  <a:pt x="418393" y="1673571"/>
                </a:lnTo>
                <a:lnTo>
                  <a:pt x="0" y="836786"/>
                </a:lnTo>
                <a:close/>
              </a:path>
            </a:pathLst>
          </a:custGeom>
          <a:ln>
            <a:solidFill>
              <a:schemeClr val="bg1">
                <a:alpha val="98000"/>
              </a:schemeClr>
            </a:solidFill>
          </a:ln>
          <a:effectLst>
            <a:outerShdw blurRad="63500" sx="102000" sy="102000" algn="ctr" rotWithShape="0">
              <a:prstClr val="black">
                <a:alpha val="40000"/>
              </a:prstClr>
            </a:outerShdw>
          </a:effectLst>
        </p:spPr>
        <p:txBody>
          <a:bodyPr wrap="square">
            <a:noAutofit/>
          </a:bodyPr>
          <a:lstStyle/>
          <a:p>
            <a:endParaRPr lang="zh-CN" altLang="en-US" dirty="0"/>
          </a:p>
        </p:txBody>
      </p:sp>
      <p:sp>
        <p:nvSpPr>
          <p:cNvPr id="39" name="图片占位符 38">
            <a:extLst>
              <a:ext uri="{FF2B5EF4-FFF2-40B4-BE49-F238E27FC236}">
                <a16:creationId xmlns:a16="http://schemas.microsoft.com/office/drawing/2014/main" id="{141B74EC-C76E-4BB7-BBE0-F7DC78B14C3F}"/>
              </a:ext>
            </a:extLst>
          </p:cNvPr>
          <p:cNvSpPr>
            <a:spLocks noGrp="1"/>
          </p:cNvSpPr>
          <p:nvPr>
            <p:ph type="pic" sz="quarter" idx="12"/>
          </p:nvPr>
        </p:nvSpPr>
        <p:spPr>
          <a:xfrm>
            <a:off x="9496888" y="1117660"/>
            <a:ext cx="1941342" cy="1673571"/>
          </a:xfrm>
          <a:custGeom>
            <a:avLst/>
            <a:gdLst>
              <a:gd name="connsiteX0" fmla="*/ 418393 w 1941342"/>
              <a:gd name="connsiteY0" fmla="*/ 0 h 1673571"/>
              <a:gd name="connsiteX1" fmla="*/ 1522949 w 1941342"/>
              <a:gd name="connsiteY1" fmla="*/ 0 h 1673571"/>
              <a:gd name="connsiteX2" fmla="*/ 1941342 w 1941342"/>
              <a:gd name="connsiteY2" fmla="*/ 836786 h 1673571"/>
              <a:gd name="connsiteX3" fmla="*/ 1522949 w 1941342"/>
              <a:gd name="connsiteY3" fmla="*/ 1673571 h 1673571"/>
              <a:gd name="connsiteX4" fmla="*/ 418393 w 1941342"/>
              <a:gd name="connsiteY4" fmla="*/ 1673571 h 1673571"/>
              <a:gd name="connsiteX5" fmla="*/ 0 w 1941342"/>
              <a:gd name="connsiteY5" fmla="*/ 836786 h 16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1342" h="1673571">
                <a:moveTo>
                  <a:pt x="418393" y="0"/>
                </a:moveTo>
                <a:lnTo>
                  <a:pt x="1522949" y="0"/>
                </a:lnTo>
                <a:lnTo>
                  <a:pt x="1941342" y="836786"/>
                </a:lnTo>
                <a:lnTo>
                  <a:pt x="1522949" y="1673571"/>
                </a:lnTo>
                <a:lnTo>
                  <a:pt x="418393" y="1673571"/>
                </a:lnTo>
                <a:lnTo>
                  <a:pt x="0" y="836786"/>
                </a:lnTo>
                <a:close/>
              </a:path>
            </a:pathLst>
          </a:custGeom>
          <a:ln>
            <a:solidFill>
              <a:schemeClr val="bg1">
                <a:alpha val="98000"/>
              </a:schemeClr>
            </a:solidFill>
          </a:ln>
          <a:effectLst>
            <a:outerShdw blurRad="63500" sx="102000" sy="102000" algn="ctr" rotWithShape="0">
              <a:prstClr val="black">
                <a:alpha val="40000"/>
              </a:prstClr>
            </a:outerShdw>
          </a:effectLst>
        </p:spPr>
        <p:txBody>
          <a:bodyPr wrap="square">
            <a:noAutofit/>
          </a:bodyPr>
          <a:lstStyle/>
          <a:p>
            <a:endParaRPr lang="zh-CN" altLang="en-US"/>
          </a:p>
        </p:txBody>
      </p:sp>
      <p:sp>
        <p:nvSpPr>
          <p:cNvPr id="40" name="图片占位符 39">
            <a:extLst>
              <a:ext uri="{FF2B5EF4-FFF2-40B4-BE49-F238E27FC236}">
                <a16:creationId xmlns:a16="http://schemas.microsoft.com/office/drawing/2014/main" id="{B1BFC6E0-F7A0-4788-B0F1-839B227218DA}"/>
              </a:ext>
            </a:extLst>
          </p:cNvPr>
          <p:cNvSpPr>
            <a:spLocks noGrp="1"/>
          </p:cNvSpPr>
          <p:nvPr>
            <p:ph type="pic" sz="quarter" idx="13"/>
          </p:nvPr>
        </p:nvSpPr>
        <p:spPr>
          <a:xfrm>
            <a:off x="7309171" y="2211912"/>
            <a:ext cx="1941342" cy="1673571"/>
          </a:xfrm>
          <a:custGeom>
            <a:avLst/>
            <a:gdLst>
              <a:gd name="connsiteX0" fmla="*/ 418393 w 1941342"/>
              <a:gd name="connsiteY0" fmla="*/ 0 h 1673571"/>
              <a:gd name="connsiteX1" fmla="*/ 1522949 w 1941342"/>
              <a:gd name="connsiteY1" fmla="*/ 0 h 1673571"/>
              <a:gd name="connsiteX2" fmla="*/ 1941342 w 1941342"/>
              <a:gd name="connsiteY2" fmla="*/ 836786 h 1673571"/>
              <a:gd name="connsiteX3" fmla="*/ 1522949 w 1941342"/>
              <a:gd name="connsiteY3" fmla="*/ 1673571 h 1673571"/>
              <a:gd name="connsiteX4" fmla="*/ 418393 w 1941342"/>
              <a:gd name="connsiteY4" fmla="*/ 1673571 h 1673571"/>
              <a:gd name="connsiteX5" fmla="*/ 0 w 1941342"/>
              <a:gd name="connsiteY5" fmla="*/ 836786 h 16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1342" h="1673571">
                <a:moveTo>
                  <a:pt x="418393" y="0"/>
                </a:moveTo>
                <a:lnTo>
                  <a:pt x="1522949" y="0"/>
                </a:lnTo>
                <a:lnTo>
                  <a:pt x="1941342" y="836786"/>
                </a:lnTo>
                <a:lnTo>
                  <a:pt x="1522949" y="1673571"/>
                </a:lnTo>
                <a:lnTo>
                  <a:pt x="418393" y="1673571"/>
                </a:lnTo>
                <a:lnTo>
                  <a:pt x="0" y="836786"/>
                </a:lnTo>
                <a:close/>
              </a:path>
            </a:pathLst>
          </a:custGeom>
          <a:ln>
            <a:solidFill>
              <a:schemeClr val="bg1">
                <a:alpha val="98000"/>
              </a:schemeClr>
            </a:solidFill>
          </a:ln>
          <a:effectLst>
            <a:outerShdw blurRad="63500" sx="102000" sy="102000" algn="ctr" rotWithShape="0">
              <a:prstClr val="black">
                <a:alpha val="40000"/>
              </a:prstClr>
            </a:outerShdw>
          </a:effectLst>
        </p:spPr>
        <p:txBody>
          <a:bodyPr wrap="square">
            <a:noAutofit/>
          </a:bodyPr>
          <a:lstStyle/>
          <a:p>
            <a:endParaRPr lang="zh-CN" altLang="en-US"/>
          </a:p>
        </p:txBody>
      </p:sp>
      <p:sp>
        <p:nvSpPr>
          <p:cNvPr id="41" name="图片占位符 40">
            <a:extLst>
              <a:ext uri="{FF2B5EF4-FFF2-40B4-BE49-F238E27FC236}">
                <a16:creationId xmlns:a16="http://schemas.microsoft.com/office/drawing/2014/main" id="{FAF24F3A-381A-4C78-A027-06F1B4754B02}"/>
              </a:ext>
            </a:extLst>
          </p:cNvPr>
          <p:cNvSpPr>
            <a:spLocks noGrp="1"/>
          </p:cNvSpPr>
          <p:nvPr>
            <p:ph type="pic" sz="quarter" idx="14"/>
          </p:nvPr>
        </p:nvSpPr>
        <p:spPr>
          <a:xfrm>
            <a:off x="5121453" y="1117660"/>
            <a:ext cx="1941342" cy="1673571"/>
          </a:xfrm>
          <a:custGeom>
            <a:avLst/>
            <a:gdLst>
              <a:gd name="connsiteX0" fmla="*/ 418393 w 1941342"/>
              <a:gd name="connsiteY0" fmla="*/ 0 h 1673571"/>
              <a:gd name="connsiteX1" fmla="*/ 1522949 w 1941342"/>
              <a:gd name="connsiteY1" fmla="*/ 0 h 1673571"/>
              <a:gd name="connsiteX2" fmla="*/ 1941342 w 1941342"/>
              <a:gd name="connsiteY2" fmla="*/ 836786 h 1673571"/>
              <a:gd name="connsiteX3" fmla="*/ 1522949 w 1941342"/>
              <a:gd name="connsiteY3" fmla="*/ 1673571 h 1673571"/>
              <a:gd name="connsiteX4" fmla="*/ 418393 w 1941342"/>
              <a:gd name="connsiteY4" fmla="*/ 1673571 h 1673571"/>
              <a:gd name="connsiteX5" fmla="*/ 0 w 1941342"/>
              <a:gd name="connsiteY5" fmla="*/ 836786 h 16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1342" h="1673571">
                <a:moveTo>
                  <a:pt x="418393" y="0"/>
                </a:moveTo>
                <a:lnTo>
                  <a:pt x="1522949" y="0"/>
                </a:lnTo>
                <a:lnTo>
                  <a:pt x="1941342" y="836786"/>
                </a:lnTo>
                <a:lnTo>
                  <a:pt x="1522949" y="1673571"/>
                </a:lnTo>
                <a:lnTo>
                  <a:pt x="418393" y="1673571"/>
                </a:lnTo>
                <a:lnTo>
                  <a:pt x="0" y="836786"/>
                </a:lnTo>
                <a:close/>
              </a:path>
            </a:pathLst>
          </a:custGeom>
          <a:ln>
            <a:solidFill>
              <a:schemeClr val="bg1">
                <a:alpha val="98000"/>
              </a:schemeClr>
            </a:solidFill>
          </a:ln>
          <a:effectLst>
            <a:outerShdw blurRad="63500" sx="102000" sy="102000" algn="ctr" rotWithShape="0">
              <a:prstClr val="black">
                <a:alpha val="40000"/>
              </a:prstClr>
            </a:outerShdw>
          </a:effectLst>
        </p:spPr>
        <p:txBody>
          <a:bodyPr wrap="square">
            <a:noAutofit/>
          </a:bodyPr>
          <a:lstStyle/>
          <a:p>
            <a:endParaRPr lang="zh-CN" altLang="en-US"/>
          </a:p>
        </p:txBody>
      </p:sp>
      <p:sp>
        <p:nvSpPr>
          <p:cNvPr id="42" name="图片占位符 41">
            <a:extLst>
              <a:ext uri="{FF2B5EF4-FFF2-40B4-BE49-F238E27FC236}">
                <a16:creationId xmlns:a16="http://schemas.microsoft.com/office/drawing/2014/main" id="{6C4C5568-B413-455D-9809-0A29A05A08DC}"/>
              </a:ext>
            </a:extLst>
          </p:cNvPr>
          <p:cNvSpPr>
            <a:spLocks noGrp="1"/>
          </p:cNvSpPr>
          <p:nvPr>
            <p:ph type="pic" sz="quarter" idx="15"/>
          </p:nvPr>
        </p:nvSpPr>
        <p:spPr>
          <a:xfrm>
            <a:off x="2933735" y="2240516"/>
            <a:ext cx="1941342" cy="1673571"/>
          </a:xfrm>
          <a:custGeom>
            <a:avLst/>
            <a:gdLst>
              <a:gd name="connsiteX0" fmla="*/ 418393 w 1941342"/>
              <a:gd name="connsiteY0" fmla="*/ 0 h 1673571"/>
              <a:gd name="connsiteX1" fmla="*/ 1522949 w 1941342"/>
              <a:gd name="connsiteY1" fmla="*/ 0 h 1673571"/>
              <a:gd name="connsiteX2" fmla="*/ 1941342 w 1941342"/>
              <a:gd name="connsiteY2" fmla="*/ 836786 h 1673571"/>
              <a:gd name="connsiteX3" fmla="*/ 1522949 w 1941342"/>
              <a:gd name="connsiteY3" fmla="*/ 1673571 h 1673571"/>
              <a:gd name="connsiteX4" fmla="*/ 418393 w 1941342"/>
              <a:gd name="connsiteY4" fmla="*/ 1673571 h 1673571"/>
              <a:gd name="connsiteX5" fmla="*/ 0 w 1941342"/>
              <a:gd name="connsiteY5" fmla="*/ 836786 h 16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1342" h="1673571">
                <a:moveTo>
                  <a:pt x="418393" y="0"/>
                </a:moveTo>
                <a:lnTo>
                  <a:pt x="1522949" y="0"/>
                </a:lnTo>
                <a:lnTo>
                  <a:pt x="1941342" y="836786"/>
                </a:lnTo>
                <a:lnTo>
                  <a:pt x="1522949" y="1673571"/>
                </a:lnTo>
                <a:lnTo>
                  <a:pt x="418393" y="1673571"/>
                </a:lnTo>
                <a:lnTo>
                  <a:pt x="0" y="836786"/>
                </a:lnTo>
                <a:close/>
              </a:path>
            </a:pathLst>
          </a:custGeom>
          <a:ln>
            <a:solidFill>
              <a:schemeClr val="bg1">
                <a:alpha val="98000"/>
              </a:schemeClr>
            </a:solidFill>
          </a:ln>
          <a:effectLst>
            <a:outerShdw blurRad="63500" sx="102000" sy="102000" algn="ctr" rotWithShape="0">
              <a:prstClr val="black">
                <a:alpha val="40000"/>
              </a:prstClr>
            </a:outerShdw>
          </a:effectLst>
        </p:spPr>
        <p:txBody>
          <a:bodyPr wrap="square">
            <a:noAutofit/>
          </a:bodyPr>
          <a:lstStyle/>
          <a:p>
            <a:endParaRPr lang="zh-CN" altLang="en-US"/>
          </a:p>
        </p:txBody>
      </p:sp>
      <p:sp>
        <p:nvSpPr>
          <p:cNvPr id="43" name="文本占位符 42">
            <a:extLst>
              <a:ext uri="{FF2B5EF4-FFF2-40B4-BE49-F238E27FC236}">
                <a16:creationId xmlns:a16="http://schemas.microsoft.com/office/drawing/2014/main" id="{016A295C-516C-4D2A-BE39-0DF762B4AF92}"/>
              </a:ext>
            </a:extLst>
          </p:cNvPr>
          <p:cNvSpPr>
            <a:spLocks noGrp="1"/>
          </p:cNvSpPr>
          <p:nvPr>
            <p:ph type="body" sz="quarter" idx="19" hasCustomPrompt="1"/>
          </p:nvPr>
        </p:nvSpPr>
        <p:spPr>
          <a:xfrm>
            <a:off x="954551" y="3106935"/>
            <a:ext cx="152427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44" name="文本占位符 3">
            <a:extLst>
              <a:ext uri="{FF2B5EF4-FFF2-40B4-BE49-F238E27FC236}">
                <a16:creationId xmlns:a16="http://schemas.microsoft.com/office/drawing/2014/main" id="{1E62C832-4E6D-4CFC-B294-C8078049D05B}"/>
              </a:ext>
            </a:extLst>
          </p:cNvPr>
          <p:cNvSpPr>
            <a:spLocks noGrp="1"/>
          </p:cNvSpPr>
          <p:nvPr>
            <p:ph type="body" sz="quarter" idx="24" hasCustomPrompt="1"/>
          </p:nvPr>
        </p:nvSpPr>
        <p:spPr>
          <a:xfrm>
            <a:off x="807476" y="3573124"/>
            <a:ext cx="1818425" cy="1757588"/>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
        <p:nvSpPr>
          <p:cNvPr id="45" name="文本占位符 42">
            <a:extLst>
              <a:ext uri="{FF2B5EF4-FFF2-40B4-BE49-F238E27FC236}">
                <a16:creationId xmlns:a16="http://schemas.microsoft.com/office/drawing/2014/main" id="{920AB161-9339-45D6-9A63-C72E65144DCC}"/>
              </a:ext>
            </a:extLst>
          </p:cNvPr>
          <p:cNvSpPr>
            <a:spLocks noGrp="1"/>
          </p:cNvSpPr>
          <p:nvPr>
            <p:ph type="body" sz="quarter" idx="25" hasCustomPrompt="1"/>
          </p:nvPr>
        </p:nvSpPr>
        <p:spPr>
          <a:xfrm>
            <a:off x="3144207" y="4133876"/>
            <a:ext cx="152427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46" name="文本占位符 3">
            <a:extLst>
              <a:ext uri="{FF2B5EF4-FFF2-40B4-BE49-F238E27FC236}">
                <a16:creationId xmlns:a16="http://schemas.microsoft.com/office/drawing/2014/main" id="{18CD4E61-B54D-4EC9-B8BA-96EE07D7E9FE}"/>
              </a:ext>
            </a:extLst>
          </p:cNvPr>
          <p:cNvSpPr>
            <a:spLocks noGrp="1"/>
          </p:cNvSpPr>
          <p:nvPr>
            <p:ph type="body" sz="quarter" idx="26" hasCustomPrompt="1"/>
          </p:nvPr>
        </p:nvSpPr>
        <p:spPr>
          <a:xfrm>
            <a:off x="2997132" y="4600065"/>
            <a:ext cx="1818425" cy="1551115"/>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
        <p:nvSpPr>
          <p:cNvPr id="47" name="文本占位符 42">
            <a:extLst>
              <a:ext uri="{FF2B5EF4-FFF2-40B4-BE49-F238E27FC236}">
                <a16:creationId xmlns:a16="http://schemas.microsoft.com/office/drawing/2014/main" id="{52995927-928A-469B-942F-766C0B0896D0}"/>
              </a:ext>
            </a:extLst>
          </p:cNvPr>
          <p:cNvSpPr>
            <a:spLocks noGrp="1"/>
          </p:cNvSpPr>
          <p:nvPr>
            <p:ph type="body" sz="quarter" idx="27" hasCustomPrompt="1"/>
          </p:nvPr>
        </p:nvSpPr>
        <p:spPr>
          <a:xfrm>
            <a:off x="5333863" y="3106935"/>
            <a:ext cx="152427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48" name="文本占位符 3">
            <a:extLst>
              <a:ext uri="{FF2B5EF4-FFF2-40B4-BE49-F238E27FC236}">
                <a16:creationId xmlns:a16="http://schemas.microsoft.com/office/drawing/2014/main" id="{FA5104F7-311F-46E7-AF08-C315A8731D3C}"/>
              </a:ext>
            </a:extLst>
          </p:cNvPr>
          <p:cNvSpPr>
            <a:spLocks noGrp="1"/>
          </p:cNvSpPr>
          <p:nvPr>
            <p:ph type="body" sz="quarter" idx="28" hasCustomPrompt="1"/>
          </p:nvPr>
        </p:nvSpPr>
        <p:spPr>
          <a:xfrm>
            <a:off x="5186788" y="3573124"/>
            <a:ext cx="1818425" cy="1757588"/>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
        <p:nvSpPr>
          <p:cNvPr id="49" name="文本占位符 42">
            <a:extLst>
              <a:ext uri="{FF2B5EF4-FFF2-40B4-BE49-F238E27FC236}">
                <a16:creationId xmlns:a16="http://schemas.microsoft.com/office/drawing/2014/main" id="{DBE6F6B7-DD47-4536-8140-D9914949EC2A}"/>
              </a:ext>
            </a:extLst>
          </p:cNvPr>
          <p:cNvSpPr>
            <a:spLocks noGrp="1"/>
          </p:cNvSpPr>
          <p:nvPr>
            <p:ph type="body" sz="quarter" idx="29" hasCustomPrompt="1"/>
          </p:nvPr>
        </p:nvSpPr>
        <p:spPr>
          <a:xfrm>
            <a:off x="7523519" y="4133876"/>
            <a:ext cx="152427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50" name="文本占位符 3">
            <a:extLst>
              <a:ext uri="{FF2B5EF4-FFF2-40B4-BE49-F238E27FC236}">
                <a16:creationId xmlns:a16="http://schemas.microsoft.com/office/drawing/2014/main" id="{16EEABE9-CB8A-4019-BAD6-311E393F355F}"/>
              </a:ext>
            </a:extLst>
          </p:cNvPr>
          <p:cNvSpPr>
            <a:spLocks noGrp="1"/>
          </p:cNvSpPr>
          <p:nvPr>
            <p:ph type="body" sz="quarter" idx="30" hasCustomPrompt="1"/>
          </p:nvPr>
        </p:nvSpPr>
        <p:spPr>
          <a:xfrm>
            <a:off x="7376444" y="4600065"/>
            <a:ext cx="1818425" cy="1551115"/>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
        <p:nvSpPr>
          <p:cNvPr id="51" name="文本占位符 42">
            <a:extLst>
              <a:ext uri="{FF2B5EF4-FFF2-40B4-BE49-F238E27FC236}">
                <a16:creationId xmlns:a16="http://schemas.microsoft.com/office/drawing/2014/main" id="{ECFC4035-6835-414D-8A40-A630E680005F}"/>
              </a:ext>
            </a:extLst>
          </p:cNvPr>
          <p:cNvSpPr>
            <a:spLocks noGrp="1"/>
          </p:cNvSpPr>
          <p:nvPr>
            <p:ph type="body" sz="quarter" idx="31" hasCustomPrompt="1"/>
          </p:nvPr>
        </p:nvSpPr>
        <p:spPr>
          <a:xfrm>
            <a:off x="9713174" y="3106935"/>
            <a:ext cx="152427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52" name="文本占位符 3">
            <a:extLst>
              <a:ext uri="{FF2B5EF4-FFF2-40B4-BE49-F238E27FC236}">
                <a16:creationId xmlns:a16="http://schemas.microsoft.com/office/drawing/2014/main" id="{6863504D-82F9-40E5-9F84-61AA2B1D934B}"/>
              </a:ext>
            </a:extLst>
          </p:cNvPr>
          <p:cNvSpPr>
            <a:spLocks noGrp="1"/>
          </p:cNvSpPr>
          <p:nvPr>
            <p:ph type="body" sz="quarter" idx="32" hasCustomPrompt="1"/>
          </p:nvPr>
        </p:nvSpPr>
        <p:spPr>
          <a:xfrm>
            <a:off x="9566099" y="3573124"/>
            <a:ext cx="1818425" cy="1757588"/>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Tree>
    <p:extLst>
      <p:ext uri="{BB962C8B-B14F-4D97-AF65-F5344CB8AC3E}">
        <p14:creationId xmlns:p14="http://schemas.microsoft.com/office/powerpoint/2010/main" val="29284475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一图五内容">
    <p:spTree>
      <p:nvGrpSpPr>
        <p:cNvPr id="1" name=""/>
        <p:cNvGrpSpPr/>
        <p:nvPr/>
      </p:nvGrpSpPr>
      <p:grpSpPr>
        <a:xfrm>
          <a:off x="0" y="0"/>
          <a:ext cx="0" cy="0"/>
          <a:chOff x="0" y="0"/>
          <a:chExt cx="0" cy="0"/>
        </a:xfrm>
      </p:grpSpPr>
      <p:sp>
        <p:nvSpPr>
          <p:cNvPr id="35" name="图片占位符 34">
            <a:extLst>
              <a:ext uri="{FF2B5EF4-FFF2-40B4-BE49-F238E27FC236}">
                <a16:creationId xmlns:a16="http://schemas.microsoft.com/office/drawing/2014/main" id="{69786038-2426-479F-91CD-75F54726978E}"/>
              </a:ext>
            </a:extLst>
          </p:cNvPr>
          <p:cNvSpPr>
            <a:spLocks noGrp="1"/>
          </p:cNvSpPr>
          <p:nvPr>
            <p:ph type="pic" sz="quarter" idx="11"/>
          </p:nvPr>
        </p:nvSpPr>
        <p:spPr>
          <a:xfrm>
            <a:off x="4554749" y="2015648"/>
            <a:ext cx="3095285" cy="3095283"/>
          </a:xfrm>
          <a:custGeom>
            <a:avLst/>
            <a:gdLst>
              <a:gd name="connsiteX0" fmla="*/ 1946423 w 3892845"/>
              <a:gd name="connsiteY0" fmla="*/ 0 h 3892843"/>
              <a:gd name="connsiteX1" fmla="*/ 2751921 w 3892845"/>
              <a:gd name="connsiteY1" fmla="*/ 986182 h 3892843"/>
              <a:gd name="connsiteX2" fmla="*/ 3892845 w 3892845"/>
              <a:gd name="connsiteY2" fmla="*/ 1486934 h 3892843"/>
              <a:gd name="connsiteX3" fmla="*/ 3249747 w 3892845"/>
              <a:gd name="connsiteY3" fmla="*/ 2597179 h 3892843"/>
              <a:gd name="connsiteX4" fmla="*/ 3149378 w 3892845"/>
              <a:gd name="connsiteY4" fmla="*/ 3892843 h 3892843"/>
              <a:gd name="connsiteX5" fmla="*/ 1946423 w 3892845"/>
              <a:gd name="connsiteY5" fmla="*/ 3592830 h 3892843"/>
              <a:gd name="connsiteX6" fmla="*/ 743467 w 3892845"/>
              <a:gd name="connsiteY6" fmla="*/ 3892843 h 3892843"/>
              <a:gd name="connsiteX7" fmla="*/ 643098 w 3892845"/>
              <a:gd name="connsiteY7" fmla="*/ 2597179 h 3892843"/>
              <a:gd name="connsiteX8" fmla="*/ 0 w 3892845"/>
              <a:gd name="connsiteY8" fmla="*/ 1486934 h 3892843"/>
              <a:gd name="connsiteX9" fmla="*/ 1140924 w 3892845"/>
              <a:gd name="connsiteY9" fmla="*/ 986182 h 389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2845" h="3892843">
                <a:moveTo>
                  <a:pt x="1946423" y="0"/>
                </a:moveTo>
                <a:lnTo>
                  <a:pt x="2751921" y="986182"/>
                </a:lnTo>
                <a:lnTo>
                  <a:pt x="3892845" y="1486934"/>
                </a:lnTo>
                <a:lnTo>
                  <a:pt x="3249747" y="2597179"/>
                </a:lnTo>
                <a:lnTo>
                  <a:pt x="3149378" y="3892843"/>
                </a:lnTo>
                <a:lnTo>
                  <a:pt x="1946423" y="3592830"/>
                </a:lnTo>
                <a:lnTo>
                  <a:pt x="743467" y="3892843"/>
                </a:lnTo>
                <a:lnTo>
                  <a:pt x="643098" y="2597179"/>
                </a:lnTo>
                <a:lnTo>
                  <a:pt x="0" y="1486934"/>
                </a:lnTo>
                <a:lnTo>
                  <a:pt x="1140924" y="986182"/>
                </a:lnTo>
                <a:close/>
              </a:path>
            </a:pathLst>
          </a:custGeom>
          <a:ln w="28575">
            <a:solidFill>
              <a:schemeClr val="bg1"/>
            </a:solidFill>
          </a:ln>
          <a:effectLst>
            <a:outerShdw blurRad="63500" sx="102000" sy="102000" algn="ctr" rotWithShape="0">
              <a:prstClr val="black">
                <a:alpha val="24000"/>
              </a:prstClr>
            </a:outerShdw>
          </a:effectLst>
        </p:spPr>
        <p:txBody>
          <a:bodyPr wrap="square">
            <a:noAutofit/>
          </a:bodyPr>
          <a:lstStyle/>
          <a:p>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36" name="文本占位符 42">
            <a:extLst>
              <a:ext uri="{FF2B5EF4-FFF2-40B4-BE49-F238E27FC236}">
                <a16:creationId xmlns:a16="http://schemas.microsoft.com/office/drawing/2014/main" id="{CB60BFDE-F824-4FDD-84C2-B67B5221DAE0}"/>
              </a:ext>
            </a:extLst>
          </p:cNvPr>
          <p:cNvSpPr>
            <a:spLocks noGrp="1"/>
          </p:cNvSpPr>
          <p:nvPr>
            <p:ph type="body" sz="quarter" idx="27" hasCustomPrompt="1"/>
          </p:nvPr>
        </p:nvSpPr>
        <p:spPr>
          <a:xfrm>
            <a:off x="1087039" y="1427731"/>
            <a:ext cx="3461276"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7" name="文本占位符 3">
            <a:extLst>
              <a:ext uri="{FF2B5EF4-FFF2-40B4-BE49-F238E27FC236}">
                <a16:creationId xmlns:a16="http://schemas.microsoft.com/office/drawing/2014/main" id="{5B941099-4D63-4C6A-B01B-EDD401F55324}"/>
              </a:ext>
            </a:extLst>
          </p:cNvPr>
          <p:cNvSpPr>
            <a:spLocks noGrp="1"/>
          </p:cNvSpPr>
          <p:nvPr>
            <p:ph type="body" sz="quarter" idx="30" hasCustomPrompt="1"/>
          </p:nvPr>
        </p:nvSpPr>
        <p:spPr>
          <a:xfrm>
            <a:off x="660400" y="1868210"/>
            <a:ext cx="3887915" cy="920578"/>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38" name="文本占位符 42">
            <a:extLst>
              <a:ext uri="{FF2B5EF4-FFF2-40B4-BE49-F238E27FC236}">
                <a16:creationId xmlns:a16="http://schemas.microsoft.com/office/drawing/2014/main" id="{8E4BA6EC-87F1-45F6-B4DE-BCB7091A61B4}"/>
              </a:ext>
            </a:extLst>
          </p:cNvPr>
          <p:cNvSpPr>
            <a:spLocks noGrp="1"/>
          </p:cNvSpPr>
          <p:nvPr>
            <p:ph type="body" sz="quarter" idx="33" hasCustomPrompt="1"/>
          </p:nvPr>
        </p:nvSpPr>
        <p:spPr>
          <a:xfrm>
            <a:off x="1086997" y="3689675"/>
            <a:ext cx="3461276"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9" name="文本占位符 3">
            <a:extLst>
              <a:ext uri="{FF2B5EF4-FFF2-40B4-BE49-F238E27FC236}">
                <a16:creationId xmlns:a16="http://schemas.microsoft.com/office/drawing/2014/main" id="{16F27DDC-E635-42DB-85C1-29BC4A6F2C3D}"/>
              </a:ext>
            </a:extLst>
          </p:cNvPr>
          <p:cNvSpPr>
            <a:spLocks noGrp="1"/>
          </p:cNvSpPr>
          <p:nvPr>
            <p:ph type="body" sz="quarter" idx="34" hasCustomPrompt="1"/>
          </p:nvPr>
        </p:nvSpPr>
        <p:spPr>
          <a:xfrm>
            <a:off x="660358" y="4130154"/>
            <a:ext cx="3887915" cy="920578"/>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40" name="文本占位符 42">
            <a:extLst>
              <a:ext uri="{FF2B5EF4-FFF2-40B4-BE49-F238E27FC236}">
                <a16:creationId xmlns:a16="http://schemas.microsoft.com/office/drawing/2014/main" id="{EED7C0DE-9DA0-4333-9088-FA3FE573CA9A}"/>
              </a:ext>
            </a:extLst>
          </p:cNvPr>
          <p:cNvSpPr>
            <a:spLocks noGrp="1"/>
          </p:cNvSpPr>
          <p:nvPr>
            <p:ph type="body" sz="quarter" idx="35" hasCustomPrompt="1"/>
          </p:nvPr>
        </p:nvSpPr>
        <p:spPr>
          <a:xfrm>
            <a:off x="7630985" y="1427731"/>
            <a:ext cx="3461276" cy="543600"/>
          </a:xfrm>
          <a:prstGeom prst="rect">
            <a:avLst/>
          </a:prstGeom>
          <a:noFill/>
        </p:spPr>
        <p:txBody>
          <a:bodyPr anchor="ctr"/>
          <a:lstStyle>
            <a:lvl1pPr marL="0" indent="0" algn="l">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1" name="文本占位符 3">
            <a:extLst>
              <a:ext uri="{FF2B5EF4-FFF2-40B4-BE49-F238E27FC236}">
                <a16:creationId xmlns:a16="http://schemas.microsoft.com/office/drawing/2014/main" id="{DA8862EC-9B73-40A2-BD28-5A11063BCDDB}"/>
              </a:ext>
            </a:extLst>
          </p:cNvPr>
          <p:cNvSpPr>
            <a:spLocks noGrp="1"/>
          </p:cNvSpPr>
          <p:nvPr>
            <p:ph type="body" sz="quarter" idx="36" hasCustomPrompt="1"/>
          </p:nvPr>
        </p:nvSpPr>
        <p:spPr>
          <a:xfrm>
            <a:off x="7630985" y="1868210"/>
            <a:ext cx="3887915" cy="920578"/>
          </a:xfrm>
          <a:prstGeom prst="rect">
            <a:avLst/>
          </a:prstGeom>
        </p:spPr>
        <p:txBody>
          <a:bodyPr/>
          <a:lstStyle>
            <a:lvl1pPr marL="0" indent="0" algn="l">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42" name="文本占位符 42">
            <a:extLst>
              <a:ext uri="{FF2B5EF4-FFF2-40B4-BE49-F238E27FC236}">
                <a16:creationId xmlns:a16="http://schemas.microsoft.com/office/drawing/2014/main" id="{A90B363C-A730-487F-85AF-75430B4C65BE}"/>
              </a:ext>
            </a:extLst>
          </p:cNvPr>
          <p:cNvSpPr>
            <a:spLocks noGrp="1"/>
          </p:cNvSpPr>
          <p:nvPr>
            <p:ph type="body" sz="quarter" idx="37" hasCustomPrompt="1"/>
          </p:nvPr>
        </p:nvSpPr>
        <p:spPr>
          <a:xfrm>
            <a:off x="7630985" y="3689675"/>
            <a:ext cx="3461276" cy="543600"/>
          </a:xfrm>
          <a:prstGeom prst="rect">
            <a:avLst/>
          </a:prstGeom>
          <a:noFill/>
        </p:spPr>
        <p:txBody>
          <a:bodyPr anchor="ctr"/>
          <a:lstStyle>
            <a:lvl1pPr marL="0" indent="0" algn="l">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3" name="文本占位符 3">
            <a:extLst>
              <a:ext uri="{FF2B5EF4-FFF2-40B4-BE49-F238E27FC236}">
                <a16:creationId xmlns:a16="http://schemas.microsoft.com/office/drawing/2014/main" id="{3C7F90EE-9B2F-4414-A04B-FE0C1C70BC9A}"/>
              </a:ext>
            </a:extLst>
          </p:cNvPr>
          <p:cNvSpPr>
            <a:spLocks noGrp="1"/>
          </p:cNvSpPr>
          <p:nvPr>
            <p:ph type="body" sz="quarter" idx="38" hasCustomPrompt="1"/>
          </p:nvPr>
        </p:nvSpPr>
        <p:spPr>
          <a:xfrm>
            <a:off x="7630985" y="4130154"/>
            <a:ext cx="3887915" cy="920578"/>
          </a:xfrm>
          <a:prstGeom prst="rect">
            <a:avLst/>
          </a:prstGeom>
        </p:spPr>
        <p:txBody>
          <a:bodyPr/>
          <a:lstStyle>
            <a:lvl1pPr marL="0" indent="0" algn="l">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44" name="文本占位符 42">
            <a:extLst>
              <a:ext uri="{FF2B5EF4-FFF2-40B4-BE49-F238E27FC236}">
                <a16:creationId xmlns:a16="http://schemas.microsoft.com/office/drawing/2014/main" id="{74DF242A-ABD5-446F-8509-4FDF314AE835}"/>
              </a:ext>
            </a:extLst>
          </p:cNvPr>
          <p:cNvSpPr>
            <a:spLocks noGrp="1"/>
          </p:cNvSpPr>
          <p:nvPr>
            <p:ph type="body" sz="quarter" idx="39" hasCustomPrompt="1"/>
          </p:nvPr>
        </p:nvSpPr>
        <p:spPr>
          <a:xfrm>
            <a:off x="4365362" y="5148467"/>
            <a:ext cx="3461276" cy="543600"/>
          </a:xfrm>
          <a:prstGeom prst="rect">
            <a:avLst/>
          </a:prstGeom>
          <a:noFill/>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45" name="文本占位符 3">
            <a:extLst>
              <a:ext uri="{FF2B5EF4-FFF2-40B4-BE49-F238E27FC236}">
                <a16:creationId xmlns:a16="http://schemas.microsoft.com/office/drawing/2014/main" id="{85321B8C-C5C3-4E53-9289-5A51F3B37483}"/>
              </a:ext>
            </a:extLst>
          </p:cNvPr>
          <p:cNvSpPr>
            <a:spLocks noGrp="1"/>
          </p:cNvSpPr>
          <p:nvPr>
            <p:ph type="body" sz="quarter" idx="40" hasCustomPrompt="1"/>
          </p:nvPr>
        </p:nvSpPr>
        <p:spPr>
          <a:xfrm>
            <a:off x="2794069" y="5592589"/>
            <a:ext cx="6603862" cy="660712"/>
          </a:xfrm>
          <a:prstGeom prst="rect">
            <a:avLst/>
          </a:prstGeom>
        </p:spPr>
        <p:txBody>
          <a:bodyPr anchor="t"/>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Tree>
    <p:extLst>
      <p:ext uri="{BB962C8B-B14F-4D97-AF65-F5344CB8AC3E}">
        <p14:creationId xmlns:p14="http://schemas.microsoft.com/office/powerpoint/2010/main" val="2509946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版式二">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6A65184D-5928-4EBA-8480-1686BAC6C0E9}"/>
              </a:ext>
            </a:extLst>
          </p:cNvPr>
          <p:cNvPicPr>
            <a:picLocks noChangeAspect="1"/>
          </p:cNvPicPr>
          <p:nvPr userDrawn="1"/>
        </p:nvPicPr>
        <p:blipFill>
          <a:blip r:embed="rId2">
            <a:alphaModFix amt="5000"/>
          </a:blip>
          <a:stretch>
            <a:fillRect/>
          </a:stretch>
        </p:blipFill>
        <p:spPr>
          <a:xfrm>
            <a:off x="-187810" y="0"/>
            <a:ext cx="6804630" cy="6858000"/>
          </a:xfrm>
          <a:prstGeom prst="rect">
            <a:avLst/>
          </a:prstGeom>
        </p:spPr>
      </p:pic>
      <p:sp>
        <p:nvSpPr>
          <p:cNvPr id="4" name="文本占位符 7">
            <a:extLst>
              <a:ext uri="{FF2B5EF4-FFF2-40B4-BE49-F238E27FC236}">
                <a16:creationId xmlns:a16="http://schemas.microsoft.com/office/drawing/2014/main" id="{318E700A-55FB-464B-A946-988CCD81298D}"/>
              </a:ext>
            </a:extLst>
          </p:cNvPr>
          <p:cNvSpPr>
            <a:spLocks noGrp="1"/>
          </p:cNvSpPr>
          <p:nvPr>
            <p:ph type="body" sz="quarter" idx="12" hasCustomPrompt="1"/>
          </p:nvPr>
        </p:nvSpPr>
        <p:spPr>
          <a:xfrm>
            <a:off x="7380369" y="967934"/>
            <a:ext cx="3775121" cy="485007"/>
          </a:xfrm>
          <a:prstGeom prst="rect">
            <a:avLst/>
          </a:prstGeom>
          <a:solidFill>
            <a:schemeClr val="accent1"/>
          </a:solidFill>
        </p:spPr>
        <p:txBody>
          <a:bodyPr anchor="ctr"/>
          <a:lstStyle>
            <a:lvl1pPr marL="0" indent="0" algn="dist">
              <a:buNone/>
              <a:defRPr sz="32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5" name="文本占位符 7">
            <a:extLst>
              <a:ext uri="{FF2B5EF4-FFF2-40B4-BE49-F238E27FC236}">
                <a16:creationId xmlns:a16="http://schemas.microsoft.com/office/drawing/2014/main" id="{15E58AC1-0C94-4657-AA4D-3E5E9F3E4B85}"/>
              </a:ext>
            </a:extLst>
          </p:cNvPr>
          <p:cNvSpPr>
            <a:spLocks noGrp="1"/>
          </p:cNvSpPr>
          <p:nvPr>
            <p:ph type="body" sz="quarter" idx="13" hasCustomPrompt="1"/>
          </p:nvPr>
        </p:nvSpPr>
        <p:spPr>
          <a:xfrm>
            <a:off x="6107805" y="665006"/>
            <a:ext cx="1272564" cy="971062"/>
          </a:xfrm>
          <a:prstGeom prst="rect">
            <a:avLst/>
          </a:prstGeom>
          <a:noFill/>
        </p:spPr>
        <p:txBody>
          <a:bodyPr anchor="ctr"/>
          <a:lstStyle>
            <a:lvl1pPr marL="0" indent="0" algn="ctr">
              <a:lnSpc>
                <a:spcPct val="120000"/>
              </a:lnSpc>
              <a:spcBef>
                <a:spcPts val="0"/>
              </a:spcBef>
              <a:buNone/>
              <a:defRPr sz="6000">
                <a:ln>
                  <a:solidFill>
                    <a:schemeClr val="accent1"/>
                  </a:solidFill>
                </a:ln>
                <a:noFill/>
                <a:effectLst/>
                <a:latin typeface="Impact" panose="020B0806030902050204" pitchFamily="34" charset="0"/>
                <a:ea typeface="微软雅黑" panose="020B0503020204020204" pitchFamily="34" charset="-122"/>
              </a:defRPr>
            </a:lvl1pPr>
          </a:lstStyle>
          <a:p>
            <a:pPr lvl="0"/>
            <a:r>
              <a:rPr lang="en-US" altLang="zh-CN" dirty="0"/>
              <a:t>01</a:t>
            </a:r>
            <a:endParaRPr lang="zh-CN" altLang="en-US" dirty="0"/>
          </a:p>
        </p:txBody>
      </p:sp>
      <p:sp>
        <p:nvSpPr>
          <p:cNvPr id="7" name="文本占位符 7">
            <a:extLst>
              <a:ext uri="{FF2B5EF4-FFF2-40B4-BE49-F238E27FC236}">
                <a16:creationId xmlns:a16="http://schemas.microsoft.com/office/drawing/2014/main" id="{52E62C86-177A-4248-BE31-22915FAA580C}"/>
              </a:ext>
            </a:extLst>
          </p:cNvPr>
          <p:cNvSpPr>
            <a:spLocks noGrp="1"/>
          </p:cNvSpPr>
          <p:nvPr>
            <p:ph type="body" sz="quarter" idx="15" hasCustomPrompt="1"/>
          </p:nvPr>
        </p:nvSpPr>
        <p:spPr>
          <a:xfrm>
            <a:off x="7380369" y="2095058"/>
            <a:ext cx="3775121" cy="485007"/>
          </a:xfrm>
          <a:prstGeom prst="rect">
            <a:avLst/>
          </a:prstGeom>
          <a:solidFill>
            <a:schemeClr val="accent1"/>
          </a:solidFill>
        </p:spPr>
        <p:txBody>
          <a:bodyPr anchor="ctr"/>
          <a:lstStyle>
            <a:lvl1pPr marL="0" indent="0" algn="dist">
              <a:buNone/>
              <a:defRPr sz="32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8" name="文本占位符 7">
            <a:extLst>
              <a:ext uri="{FF2B5EF4-FFF2-40B4-BE49-F238E27FC236}">
                <a16:creationId xmlns:a16="http://schemas.microsoft.com/office/drawing/2014/main" id="{53DEE1AA-5956-4245-86D9-68FFF6DA0872}"/>
              </a:ext>
            </a:extLst>
          </p:cNvPr>
          <p:cNvSpPr>
            <a:spLocks noGrp="1"/>
          </p:cNvSpPr>
          <p:nvPr>
            <p:ph type="body" sz="quarter" idx="16" hasCustomPrompt="1"/>
          </p:nvPr>
        </p:nvSpPr>
        <p:spPr>
          <a:xfrm>
            <a:off x="6107805" y="1799164"/>
            <a:ext cx="1272564" cy="971062"/>
          </a:xfrm>
          <a:prstGeom prst="rect">
            <a:avLst/>
          </a:prstGeom>
          <a:noFill/>
        </p:spPr>
        <p:txBody>
          <a:bodyPr anchor="ctr"/>
          <a:lstStyle>
            <a:lvl1pPr marL="0" indent="0" algn="ctr">
              <a:lnSpc>
                <a:spcPct val="120000"/>
              </a:lnSpc>
              <a:spcBef>
                <a:spcPts val="0"/>
              </a:spcBef>
              <a:buNone/>
              <a:defRPr sz="6000">
                <a:ln>
                  <a:solidFill>
                    <a:schemeClr val="accent1"/>
                  </a:solidFill>
                </a:ln>
                <a:noFill/>
                <a:effectLst/>
                <a:latin typeface="Impact" panose="020B0806030902050204" pitchFamily="34" charset="0"/>
                <a:ea typeface="微软雅黑" panose="020B0503020204020204" pitchFamily="34" charset="-122"/>
              </a:defRPr>
            </a:lvl1pPr>
          </a:lstStyle>
          <a:p>
            <a:pPr lvl="0"/>
            <a:r>
              <a:rPr lang="en-US" altLang="zh-CN" dirty="0"/>
              <a:t>02</a:t>
            </a:r>
            <a:endParaRPr lang="zh-CN" altLang="en-US" dirty="0"/>
          </a:p>
        </p:txBody>
      </p:sp>
      <p:sp>
        <p:nvSpPr>
          <p:cNvPr id="10" name="文本占位符 7">
            <a:extLst>
              <a:ext uri="{FF2B5EF4-FFF2-40B4-BE49-F238E27FC236}">
                <a16:creationId xmlns:a16="http://schemas.microsoft.com/office/drawing/2014/main" id="{F6217319-6E6A-4400-848D-7D8F037A34E6}"/>
              </a:ext>
            </a:extLst>
          </p:cNvPr>
          <p:cNvSpPr>
            <a:spLocks noGrp="1"/>
          </p:cNvSpPr>
          <p:nvPr>
            <p:ph type="body" sz="quarter" idx="18" hasCustomPrompt="1"/>
          </p:nvPr>
        </p:nvSpPr>
        <p:spPr>
          <a:xfrm>
            <a:off x="7380369" y="3222182"/>
            <a:ext cx="3775121" cy="485007"/>
          </a:xfrm>
          <a:prstGeom prst="rect">
            <a:avLst/>
          </a:prstGeom>
          <a:solidFill>
            <a:schemeClr val="accent1"/>
          </a:solidFill>
        </p:spPr>
        <p:txBody>
          <a:bodyPr anchor="ctr"/>
          <a:lstStyle>
            <a:lvl1pPr marL="0" indent="0" algn="dist">
              <a:buNone/>
              <a:defRPr sz="32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11" name="文本占位符 7">
            <a:extLst>
              <a:ext uri="{FF2B5EF4-FFF2-40B4-BE49-F238E27FC236}">
                <a16:creationId xmlns:a16="http://schemas.microsoft.com/office/drawing/2014/main" id="{9552F1A5-ED48-49AC-972B-58F44FCCFE88}"/>
              </a:ext>
            </a:extLst>
          </p:cNvPr>
          <p:cNvSpPr>
            <a:spLocks noGrp="1"/>
          </p:cNvSpPr>
          <p:nvPr>
            <p:ph type="body" sz="quarter" idx="19" hasCustomPrompt="1"/>
          </p:nvPr>
        </p:nvSpPr>
        <p:spPr>
          <a:xfrm>
            <a:off x="6107805" y="2933322"/>
            <a:ext cx="1272564" cy="971062"/>
          </a:xfrm>
          <a:prstGeom prst="rect">
            <a:avLst/>
          </a:prstGeom>
          <a:noFill/>
        </p:spPr>
        <p:txBody>
          <a:bodyPr anchor="ctr"/>
          <a:lstStyle>
            <a:lvl1pPr marL="0" indent="0" algn="ctr">
              <a:lnSpc>
                <a:spcPct val="120000"/>
              </a:lnSpc>
              <a:spcBef>
                <a:spcPts val="0"/>
              </a:spcBef>
              <a:buNone/>
              <a:defRPr sz="6000">
                <a:ln>
                  <a:solidFill>
                    <a:schemeClr val="accent1"/>
                  </a:solidFill>
                </a:ln>
                <a:noFill/>
                <a:effectLst/>
                <a:latin typeface="Impact" panose="020B0806030902050204" pitchFamily="34" charset="0"/>
                <a:ea typeface="微软雅黑" panose="020B0503020204020204" pitchFamily="34" charset="-122"/>
              </a:defRPr>
            </a:lvl1pPr>
          </a:lstStyle>
          <a:p>
            <a:pPr lvl="0"/>
            <a:r>
              <a:rPr lang="en-US" altLang="zh-CN" dirty="0"/>
              <a:t>03</a:t>
            </a:r>
            <a:endParaRPr lang="zh-CN" altLang="en-US" dirty="0"/>
          </a:p>
        </p:txBody>
      </p:sp>
      <p:sp>
        <p:nvSpPr>
          <p:cNvPr id="13" name="文本占位符 7">
            <a:extLst>
              <a:ext uri="{FF2B5EF4-FFF2-40B4-BE49-F238E27FC236}">
                <a16:creationId xmlns:a16="http://schemas.microsoft.com/office/drawing/2014/main" id="{0FEB1BDE-8B77-44B2-B04F-4C5F6AEB1A2D}"/>
              </a:ext>
            </a:extLst>
          </p:cNvPr>
          <p:cNvSpPr>
            <a:spLocks noGrp="1"/>
          </p:cNvSpPr>
          <p:nvPr>
            <p:ph type="body" sz="quarter" idx="21" hasCustomPrompt="1"/>
          </p:nvPr>
        </p:nvSpPr>
        <p:spPr>
          <a:xfrm>
            <a:off x="7380369" y="4349306"/>
            <a:ext cx="3775121" cy="485007"/>
          </a:xfrm>
          <a:prstGeom prst="rect">
            <a:avLst/>
          </a:prstGeom>
          <a:solidFill>
            <a:schemeClr val="accent1"/>
          </a:solidFill>
        </p:spPr>
        <p:txBody>
          <a:bodyPr anchor="ctr"/>
          <a:lstStyle>
            <a:lvl1pPr marL="0" indent="0" algn="dist">
              <a:buNone/>
              <a:defRPr sz="32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14" name="文本占位符 7">
            <a:extLst>
              <a:ext uri="{FF2B5EF4-FFF2-40B4-BE49-F238E27FC236}">
                <a16:creationId xmlns:a16="http://schemas.microsoft.com/office/drawing/2014/main" id="{FDAC4658-F644-4A26-A7E7-E4042B770B25}"/>
              </a:ext>
            </a:extLst>
          </p:cNvPr>
          <p:cNvSpPr>
            <a:spLocks noGrp="1"/>
          </p:cNvSpPr>
          <p:nvPr>
            <p:ph type="body" sz="quarter" idx="22" hasCustomPrompt="1"/>
          </p:nvPr>
        </p:nvSpPr>
        <p:spPr>
          <a:xfrm>
            <a:off x="6107805" y="4067480"/>
            <a:ext cx="1272564" cy="971062"/>
          </a:xfrm>
          <a:prstGeom prst="rect">
            <a:avLst/>
          </a:prstGeom>
          <a:noFill/>
        </p:spPr>
        <p:txBody>
          <a:bodyPr anchor="ctr"/>
          <a:lstStyle>
            <a:lvl1pPr marL="0" indent="0" algn="ctr">
              <a:lnSpc>
                <a:spcPct val="120000"/>
              </a:lnSpc>
              <a:spcBef>
                <a:spcPts val="0"/>
              </a:spcBef>
              <a:buNone/>
              <a:defRPr sz="6000">
                <a:ln>
                  <a:solidFill>
                    <a:schemeClr val="accent1"/>
                  </a:solidFill>
                </a:ln>
                <a:noFill/>
                <a:effectLst/>
                <a:latin typeface="Impact" panose="020B0806030902050204" pitchFamily="34" charset="0"/>
                <a:ea typeface="微软雅黑" panose="020B0503020204020204" pitchFamily="34" charset="-122"/>
              </a:defRPr>
            </a:lvl1pPr>
          </a:lstStyle>
          <a:p>
            <a:pPr lvl="0"/>
            <a:r>
              <a:rPr lang="en-US" altLang="zh-CN" dirty="0"/>
              <a:t>04</a:t>
            </a:r>
            <a:endParaRPr lang="zh-CN" altLang="en-US" dirty="0"/>
          </a:p>
        </p:txBody>
      </p:sp>
      <p:sp>
        <p:nvSpPr>
          <p:cNvPr id="16" name="文本占位符 7">
            <a:extLst>
              <a:ext uri="{FF2B5EF4-FFF2-40B4-BE49-F238E27FC236}">
                <a16:creationId xmlns:a16="http://schemas.microsoft.com/office/drawing/2014/main" id="{2EA13B91-DE0E-455F-96ED-5ACB1B283D56}"/>
              </a:ext>
            </a:extLst>
          </p:cNvPr>
          <p:cNvSpPr>
            <a:spLocks noGrp="1"/>
          </p:cNvSpPr>
          <p:nvPr>
            <p:ph type="body" sz="quarter" idx="24" hasCustomPrompt="1"/>
          </p:nvPr>
        </p:nvSpPr>
        <p:spPr>
          <a:xfrm>
            <a:off x="7380369" y="5476432"/>
            <a:ext cx="3775121" cy="485007"/>
          </a:xfrm>
          <a:prstGeom prst="rect">
            <a:avLst/>
          </a:prstGeom>
          <a:solidFill>
            <a:schemeClr val="accent1"/>
          </a:solidFill>
        </p:spPr>
        <p:txBody>
          <a:bodyPr anchor="ctr"/>
          <a:lstStyle>
            <a:lvl1pPr marL="0" indent="0" algn="dist">
              <a:buNone/>
              <a:defRPr sz="32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17" name="文本占位符 7">
            <a:extLst>
              <a:ext uri="{FF2B5EF4-FFF2-40B4-BE49-F238E27FC236}">
                <a16:creationId xmlns:a16="http://schemas.microsoft.com/office/drawing/2014/main" id="{4FD86559-7699-474C-AD2C-623582B80FD5}"/>
              </a:ext>
            </a:extLst>
          </p:cNvPr>
          <p:cNvSpPr>
            <a:spLocks noGrp="1"/>
          </p:cNvSpPr>
          <p:nvPr>
            <p:ph type="body" sz="quarter" idx="25" hasCustomPrompt="1"/>
          </p:nvPr>
        </p:nvSpPr>
        <p:spPr>
          <a:xfrm>
            <a:off x="6107805" y="5201639"/>
            <a:ext cx="1272564" cy="971062"/>
          </a:xfrm>
          <a:prstGeom prst="rect">
            <a:avLst/>
          </a:prstGeom>
          <a:noFill/>
        </p:spPr>
        <p:txBody>
          <a:bodyPr anchor="ctr"/>
          <a:lstStyle>
            <a:lvl1pPr marL="0" indent="0" algn="ctr">
              <a:lnSpc>
                <a:spcPct val="120000"/>
              </a:lnSpc>
              <a:spcBef>
                <a:spcPts val="0"/>
              </a:spcBef>
              <a:buNone/>
              <a:defRPr sz="6000">
                <a:ln>
                  <a:solidFill>
                    <a:schemeClr val="accent1"/>
                  </a:solidFill>
                </a:ln>
                <a:noFill/>
                <a:effectLst/>
                <a:latin typeface="Impact" panose="020B0806030902050204" pitchFamily="34" charset="0"/>
                <a:ea typeface="微软雅黑" panose="020B0503020204020204" pitchFamily="34" charset="-122"/>
              </a:defRPr>
            </a:lvl1pPr>
          </a:lstStyle>
          <a:p>
            <a:pPr lvl="0"/>
            <a:r>
              <a:rPr lang="en-US" altLang="zh-CN" dirty="0"/>
              <a:t>05</a:t>
            </a:r>
            <a:endParaRPr lang="zh-CN" altLang="en-US" dirty="0"/>
          </a:p>
        </p:txBody>
      </p:sp>
      <p:sp>
        <p:nvSpPr>
          <p:cNvPr id="19" name="文本占位符 7">
            <a:extLst>
              <a:ext uri="{FF2B5EF4-FFF2-40B4-BE49-F238E27FC236}">
                <a16:creationId xmlns:a16="http://schemas.microsoft.com/office/drawing/2014/main" id="{FB24C773-1301-40A2-9E37-6BF87F4A3B62}"/>
              </a:ext>
            </a:extLst>
          </p:cNvPr>
          <p:cNvSpPr>
            <a:spLocks noGrp="1"/>
          </p:cNvSpPr>
          <p:nvPr>
            <p:ph type="body" sz="quarter" idx="27" hasCustomPrompt="1"/>
          </p:nvPr>
        </p:nvSpPr>
        <p:spPr>
          <a:xfrm>
            <a:off x="1550295" y="2580065"/>
            <a:ext cx="3182815" cy="1289869"/>
          </a:xfrm>
          <a:prstGeom prst="rect">
            <a:avLst/>
          </a:prstGeom>
          <a:solidFill>
            <a:schemeClr val="accent1"/>
          </a:solidFill>
        </p:spPr>
        <p:txBody>
          <a:bodyPr anchor="ctr"/>
          <a:lstStyle>
            <a:lvl1pPr marL="0" indent="0" algn="dist">
              <a:lnSpc>
                <a:spcPct val="120000"/>
              </a:lnSpc>
              <a:spcBef>
                <a:spcPts val="0"/>
              </a:spcBef>
              <a:buNone/>
              <a:defRPr sz="8000" b="1">
                <a:ln>
                  <a:noFill/>
                </a:ln>
                <a:solidFill>
                  <a:schemeClr val="bg1"/>
                </a:solidFill>
                <a:effectLst/>
                <a:latin typeface="Impact" panose="020B0806030902050204" pitchFamily="34" charset="0"/>
                <a:ea typeface="微软雅黑" panose="020B0503020204020204" pitchFamily="34" charset="-122"/>
              </a:defRPr>
            </a:lvl1pPr>
          </a:lstStyle>
          <a:p>
            <a:pPr lvl="0"/>
            <a:r>
              <a:rPr lang="zh-CN" altLang="en-US" dirty="0"/>
              <a:t>目录</a:t>
            </a:r>
          </a:p>
        </p:txBody>
      </p:sp>
      <p:sp>
        <p:nvSpPr>
          <p:cNvPr id="20" name="文本占位符 7">
            <a:extLst>
              <a:ext uri="{FF2B5EF4-FFF2-40B4-BE49-F238E27FC236}">
                <a16:creationId xmlns:a16="http://schemas.microsoft.com/office/drawing/2014/main" id="{2654DEBF-F4E6-45FE-ADAA-3598BC9AF809}"/>
              </a:ext>
            </a:extLst>
          </p:cNvPr>
          <p:cNvSpPr>
            <a:spLocks noGrp="1"/>
          </p:cNvSpPr>
          <p:nvPr>
            <p:ph type="body" sz="quarter" idx="28" hasCustomPrompt="1"/>
          </p:nvPr>
        </p:nvSpPr>
        <p:spPr>
          <a:xfrm>
            <a:off x="1550294" y="3919149"/>
            <a:ext cx="3182815" cy="523036"/>
          </a:xfrm>
          <a:prstGeom prst="rect">
            <a:avLst/>
          </a:prstGeom>
          <a:noFill/>
        </p:spPr>
        <p:txBody>
          <a:bodyPr anchor="ctr"/>
          <a:lstStyle>
            <a:lvl1pPr marL="0" indent="0" algn="dist">
              <a:lnSpc>
                <a:spcPct val="120000"/>
              </a:lnSpc>
              <a:spcBef>
                <a:spcPts val="0"/>
              </a:spcBef>
              <a:buNone/>
              <a:defRPr sz="3600" b="0">
                <a:ln>
                  <a:solidFill>
                    <a:schemeClr val="accent1"/>
                  </a:solidFill>
                </a:ln>
                <a:solidFill>
                  <a:schemeClr val="accent1"/>
                </a:solidFill>
                <a:effectLst/>
                <a:latin typeface="Arial" panose="020B0604020202020204" pitchFamily="34" charset="0"/>
                <a:ea typeface="微软雅黑" panose="020B0503020204020204" pitchFamily="34" charset="-122"/>
                <a:cs typeface="Arial" panose="020B0604020202020204" pitchFamily="34" charset="0"/>
              </a:defRPr>
            </a:lvl1pPr>
          </a:lstStyle>
          <a:p>
            <a:pPr lvl="0"/>
            <a:r>
              <a:rPr lang="en-US" altLang="zh-CN" dirty="0"/>
              <a:t>CONTENETS</a:t>
            </a:r>
            <a:endParaRPr lang="zh-CN" altLang="en-US" dirty="0"/>
          </a:p>
        </p:txBody>
      </p:sp>
    </p:spTree>
    <p:extLst>
      <p:ext uri="{BB962C8B-B14F-4D97-AF65-F5344CB8AC3E}">
        <p14:creationId xmlns:p14="http://schemas.microsoft.com/office/powerpoint/2010/main" val="300279160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一图六内容">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grpSp>
        <p:nvGrpSpPr>
          <p:cNvPr id="4" name="组合 3">
            <a:extLst>
              <a:ext uri="{FF2B5EF4-FFF2-40B4-BE49-F238E27FC236}">
                <a16:creationId xmlns:a16="http://schemas.microsoft.com/office/drawing/2014/main" id="{D5B1A0EC-BC9A-472C-8200-B611A7ED2ADD}"/>
              </a:ext>
            </a:extLst>
          </p:cNvPr>
          <p:cNvGrpSpPr/>
          <p:nvPr userDrawn="1"/>
        </p:nvGrpSpPr>
        <p:grpSpPr>
          <a:xfrm>
            <a:off x="3961137" y="1406280"/>
            <a:ext cx="4269727" cy="4045440"/>
            <a:chOff x="3961137" y="1406280"/>
            <a:chExt cx="4269727" cy="4045440"/>
          </a:xfrm>
        </p:grpSpPr>
        <p:sp>
          <p:nvSpPr>
            <p:cNvPr id="73" name="任意多边形: 形状 72">
              <a:extLst>
                <a:ext uri="{FF2B5EF4-FFF2-40B4-BE49-F238E27FC236}">
                  <a16:creationId xmlns:a16="http://schemas.microsoft.com/office/drawing/2014/main" id="{BB02785A-D93A-4BA9-96DB-CF8812CCE0C9}"/>
                </a:ext>
              </a:extLst>
            </p:cNvPr>
            <p:cNvSpPr/>
            <p:nvPr userDrawn="1"/>
          </p:nvSpPr>
          <p:spPr>
            <a:xfrm rot="3229610">
              <a:off x="4556583" y="1876542"/>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组合 6">
              <a:extLst>
                <a:ext uri="{FF2B5EF4-FFF2-40B4-BE49-F238E27FC236}">
                  <a16:creationId xmlns:a16="http://schemas.microsoft.com/office/drawing/2014/main" id="{DB3F10F3-B860-4BB2-A084-D8C7B36DDE7C}"/>
                </a:ext>
              </a:extLst>
            </p:cNvPr>
            <p:cNvGrpSpPr/>
            <p:nvPr userDrawn="1"/>
          </p:nvGrpSpPr>
          <p:grpSpPr>
            <a:xfrm>
              <a:off x="3961137" y="1471793"/>
              <a:ext cx="4269727" cy="3979927"/>
              <a:chOff x="3235411" y="1535050"/>
              <a:chExt cx="4269727" cy="3979927"/>
            </a:xfrm>
            <a:solidFill>
              <a:schemeClr val="accent3"/>
            </a:solidFill>
          </p:grpSpPr>
          <p:sp>
            <p:nvSpPr>
              <p:cNvPr id="70" name="任意多边形: 形状 69">
                <a:extLst>
                  <a:ext uri="{FF2B5EF4-FFF2-40B4-BE49-F238E27FC236}">
                    <a16:creationId xmlns:a16="http://schemas.microsoft.com/office/drawing/2014/main" id="{CFF9EA9A-833B-4E93-A7E7-4F4402E71951}"/>
                  </a:ext>
                </a:extLst>
              </p:cNvPr>
              <p:cNvSpPr/>
              <p:nvPr userDrawn="1"/>
            </p:nvSpPr>
            <p:spPr>
              <a:xfrm rot="14029610">
                <a:off x="4789760" y="3864291"/>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a:extLst>
                  <a:ext uri="{FF2B5EF4-FFF2-40B4-BE49-F238E27FC236}">
                    <a16:creationId xmlns:a16="http://schemas.microsoft.com/office/drawing/2014/main" id="{3437A338-957F-494D-8C10-FCD4A141159A}"/>
                  </a:ext>
                </a:extLst>
              </p:cNvPr>
              <p:cNvSpPr/>
              <p:nvPr userDrawn="1"/>
            </p:nvSpPr>
            <p:spPr>
              <a:xfrm rot="17629610">
                <a:off x="3718517" y="3798884"/>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a:extLst>
                  <a:ext uri="{FF2B5EF4-FFF2-40B4-BE49-F238E27FC236}">
                    <a16:creationId xmlns:a16="http://schemas.microsoft.com/office/drawing/2014/main" id="{CFF076E4-876B-4E36-B815-FA449279CE9B}"/>
                  </a:ext>
                </a:extLst>
              </p:cNvPr>
              <p:cNvSpPr/>
              <p:nvPr userDrawn="1"/>
            </p:nvSpPr>
            <p:spPr>
              <a:xfrm rot="21229610">
                <a:off x="3235411" y="2838810"/>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a:extLst>
                  <a:ext uri="{FF2B5EF4-FFF2-40B4-BE49-F238E27FC236}">
                    <a16:creationId xmlns:a16="http://schemas.microsoft.com/office/drawing/2014/main" id="{16897D3C-6CD8-494F-8C27-B96F9CD63368}"/>
                  </a:ext>
                </a:extLst>
              </p:cNvPr>
              <p:cNvSpPr/>
              <p:nvPr userDrawn="1"/>
            </p:nvSpPr>
            <p:spPr>
              <a:xfrm rot="6829610">
                <a:off x="4904819" y="2005312"/>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a:extLst>
                  <a:ext uri="{FF2B5EF4-FFF2-40B4-BE49-F238E27FC236}">
                    <a16:creationId xmlns:a16="http://schemas.microsoft.com/office/drawing/2014/main" id="{00E45154-D10A-47BF-831D-26C0F41CA375}"/>
                  </a:ext>
                </a:extLst>
              </p:cNvPr>
              <p:cNvSpPr/>
              <p:nvPr userDrawn="1"/>
            </p:nvSpPr>
            <p:spPr>
              <a:xfrm rot="10429610">
                <a:off x="5384190" y="2969041"/>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7" name="文本占位符 42">
            <a:extLst>
              <a:ext uri="{FF2B5EF4-FFF2-40B4-BE49-F238E27FC236}">
                <a16:creationId xmlns:a16="http://schemas.microsoft.com/office/drawing/2014/main" id="{7FFE9D9D-DE07-4424-9873-E39A55A6C8F4}"/>
              </a:ext>
            </a:extLst>
          </p:cNvPr>
          <p:cNvSpPr>
            <a:spLocks noGrp="1"/>
          </p:cNvSpPr>
          <p:nvPr>
            <p:ph type="body" sz="quarter" idx="27" hasCustomPrompt="1"/>
          </p:nvPr>
        </p:nvSpPr>
        <p:spPr>
          <a:xfrm>
            <a:off x="1473436" y="1095708"/>
            <a:ext cx="2742370"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78" name="文本占位符 3">
            <a:extLst>
              <a:ext uri="{FF2B5EF4-FFF2-40B4-BE49-F238E27FC236}">
                <a16:creationId xmlns:a16="http://schemas.microsoft.com/office/drawing/2014/main" id="{85FA9F4D-F702-4F0A-B64D-9B52FD7BAB72}"/>
              </a:ext>
            </a:extLst>
          </p:cNvPr>
          <p:cNvSpPr>
            <a:spLocks noGrp="1"/>
          </p:cNvSpPr>
          <p:nvPr>
            <p:ph type="body" sz="quarter" idx="30" hasCustomPrompt="1"/>
          </p:nvPr>
        </p:nvSpPr>
        <p:spPr>
          <a:xfrm>
            <a:off x="1467876" y="1536186"/>
            <a:ext cx="3275099" cy="802199"/>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79" name="文本占位符 42">
            <a:extLst>
              <a:ext uri="{FF2B5EF4-FFF2-40B4-BE49-F238E27FC236}">
                <a16:creationId xmlns:a16="http://schemas.microsoft.com/office/drawing/2014/main" id="{D68081FE-8290-4BCE-AEDE-E70DF2830047}"/>
              </a:ext>
            </a:extLst>
          </p:cNvPr>
          <p:cNvSpPr>
            <a:spLocks noGrp="1"/>
          </p:cNvSpPr>
          <p:nvPr>
            <p:ph type="body" sz="quarter" idx="31" hasCustomPrompt="1"/>
          </p:nvPr>
        </p:nvSpPr>
        <p:spPr>
          <a:xfrm>
            <a:off x="681236" y="2981051"/>
            <a:ext cx="2742370"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80" name="文本占位符 3">
            <a:extLst>
              <a:ext uri="{FF2B5EF4-FFF2-40B4-BE49-F238E27FC236}">
                <a16:creationId xmlns:a16="http://schemas.microsoft.com/office/drawing/2014/main" id="{BFFFA029-19C5-4820-9853-CA5F36C285B4}"/>
              </a:ext>
            </a:extLst>
          </p:cNvPr>
          <p:cNvSpPr>
            <a:spLocks noGrp="1"/>
          </p:cNvSpPr>
          <p:nvPr>
            <p:ph type="body" sz="quarter" idx="32" hasCustomPrompt="1"/>
          </p:nvPr>
        </p:nvSpPr>
        <p:spPr>
          <a:xfrm>
            <a:off x="675676" y="3421529"/>
            <a:ext cx="3275099" cy="802199"/>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81" name="文本占位符 42">
            <a:extLst>
              <a:ext uri="{FF2B5EF4-FFF2-40B4-BE49-F238E27FC236}">
                <a16:creationId xmlns:a16="http://schemas.microsoft.com/office/drawing/2014/main" id="{94F3485C-10D9-4622-BDCD-84874FBC7A48}"/>
              </a:ext>
            </a:extLst>
          </p:cNvPr>
          <p:cNvSpPr>
            <a:spLocks noGrp="1"/>
          </p:cNvSpPr>
          <p:nvPr>
            <p:ph type="body" sz="quarter" idx="33" hasCustomPrompt="1"/>
          </p:nvPr>
        </p:nvSpPr>
        <p:spPr>
          <a:xfrm>
            <a:off x="1473436" y="4865802"/>
            <a:ext cx="2742370" cy="543600"/>
          </a:xfrm>
          <a:prstGeom prst="rect">
            <a:avLst/>
          </a:prstGeom>
          <a:noFill/>
        </p:spPr>
        <p:txBody>
          <a:bodyPr anchor="ctr"/>
          <a:lstStyle>
            <a:lvl1pPr marL="0" indent="0" algn="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82" name="文本占位符 3">
            <a:extLst>
              <a:ext uri="{FF2B5EF4-FFF2-40B4-BE49-F238E27FC236}">
                <a16:creationId xmlns:a16="http://schemas.microsoft.com/office/drawing/2014/main" id="{9B4CE867-F8FF-4D26-AA61-4173333042AC}"/>
              </a:ext>
            </a:extLst>
          </p:cNvPr>
          <p:cNvSpPr>
            <a:spLocks noGrp="1"/>
          </p:cNvSpPr>
          <p:nvPr>
            <p:ph type="body" sz="quarter" idx="34" hasCustomPrompt="1"/>
          </p:nvPr>
        </p:nvSpPr>
        <p:spPr>
          <a:xfrm>
            <a:off x="1467876" y="5306280"/>
            <a:ext cx="3275099" cy="802199"/>
          </a:xfrm>
          <a:prstGeom prst="rect">
            <a:avLst/>
          </a:prstGeom>
        </p:spPr>
        <p:txBody>
          <a:bodyPr/>
          <a:lstStyle>
            <a:lvl1pPr marL="0" indent="0" algn="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cxnSp>
        <p:nvCxnSpPr>
          <p:cNvPr id="83" name="直接连接符 82">
            <a:extLst>
              <a:ext uri="{FF2B5EF4-FFF2-40B4-BE49-F238E27FC236}">
                <a16:creationId xmlns:a16="http://schemas.microsoft.com/office/drawing/2014/main" id="{675EE6C1-FDCB-4850-8A0B-0397D6367206}"/>
              </a:ext>
            </a:extLst>
          </p:cNvPr>
          <p:cNvCxnSpPr>
            <a:cxnSpLocks/>
          </p:cNvCxnSpPr>
          <p:nvPr userDrawn="1"/>
        </p:nvCxnSpPr>
        <p:spPr>
          <a:xfrm flipH="1">
            <a:off x="675677" y="2671562"/>
            <a:ext cx="308039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4" name="直接连接符 83">
            <a:extLst>
              <a:ext uri="{FF2B5EF4-FFF2-40B4-BE49-F238E27FC236}">
                <a16:creationId xmlns:a16="http://schemas.microsoft.com/office/drawing/2014/main" id="{A5BE0B96-CA08-4A61-9FE7-142B2A2FA5D3}"/>
              </a:ext>
            </a:extLst>
          </p:cNvPr>
          <p:cNvCxnSpPr>
            <a:cxnSpLocks/>
          </p:cNvCxnSpPr>
          <p:nvPr userDrawn="1"/>
        </p:nvCxnSpPr>
        <p:spPr>
          <a:xfrm flipH="1">
            <a:off x="675677" y="4556313"/>
            <a:ext cx="3080397"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98" name="文本占位符 42">
            <a:extLst>
              <a:ext uri="{FF2B5EF4-FFF2-40B4-BE49-F238E27FC236}">
                <a16:creationId xmlns:a16="http://schemas.microsoft.com/office/drawing/2014/main" id="{3993E8A3-80E2-4CB7-BDED-F035EB8EA964}"/>
              </a:ext>
            </a:extLst>
          </p:cNvPr>
          <p:cNvSpPr>
            <a:spLocks noGrp="1"/>
          </p:cNvSpPr>
          <p:nvPr>
            <p:ph type="body" sz="quarter" idx="35" hasCustomPrompt="1"/>
          </p:nvPr>
        </p:nvSpPr>
        <p:spPr>
          <a:xfrm>
            <a:off x="8030812" y="1095708"/>
            <a:ext cx="2742370" cy="543600"/>
          </a:xfrm>
          <a:prstGeom prst="rect">
            <a:avLst/>
          </a:prstGeom>
          <a:noFill/>
        </p:spPr>
        <p:txBody>
          <a:bodyPr anchor="ctr"/>
          <a:lstStyle>
            <a:lvl1pPr marL="0" indent="0" algn="l">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99" name="文本占位符 3">
            <a:extLst>
              <a:ext uri="{FF2B5EF4-FFF2-40B4-BE49-F238E27FC236}">
                <a16:creationId xmlns:a16="http://schemas.microsoft.com/office/drawing/2014/main" id="{67F8E30A-BC9F-444C-9203-6F7B5DE18FC5}"/>
              </a:ext>
            </a:extLst>
          </p:cNvPr>
          <p:cNvSpPr>
            <a:spLocks noGrp="1"/>
          </p:cNvSpPr>
          <p:nvPr>
            <p:ph type="body" sz="quarter" idx="36" hasCustomPrompt="1"/>
          </p:nvPr>
        </p:nvSpPr>
        <p:spPr>
          <a:xfrm>
            <a:off x="7501611" y="1536186"/>
            <a:ext cx="3290425" cy="802199"/>
          </a:xfrm>
          <a:prstGeom prst="rect">
            <a:avLst/>
          </a:prstGeom>
        </p:spPr>
        <p:txBody>
          <a:bodyPr/>
          <a:lstStyle>
            <a:lvl1pPr marL="0" indent="0" algn="l">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100" name="文本占位符 42">
            <a:extLst>
              <a:ext uri="{FF2B5EF4-FFF2-40B4-BE49-F238E27FC236}">
                <a16:creationId xmlns:a16="http://schemas.microsoft.com/office/drawing/2014/main" id="{1AEFA60F-D3ED-4C46-8050-8961F3825B94}"/>
              </a:ext>
            </a:extLst>
          </p:cNvPr>
          <p:cNvSpPr>
            <a:spLocks noGrp="1"/>
          </p:cNvSpPr>
          <p:nvPr>
            <p:ph type="body" sz="quarter" idx="37" hasCustomPrompt="1"/>
          </p:nvPr>
        </p:nvSpPr>
        <p:spPr>
          <a:xfrm>
            <a:off x="8762338" y="2981051"/>
            <a:ext cx="2742370" cy="543600"/>
          </a:xfrm>
          <a:prstGeom prst="rect">
            <a:avLst/>
          </a:prstGeom>
          <a:noFill/>
        </p:spPr>
        <p:txBody>
          <a:bodyPr anchor="ctr"/>
          <a:lstStyle>
            <a:lvl1pPr marL="0" indent="0" algn="l">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101" name="文本占位符 3">
            <a:extLst>
              <a:ext uri="{FF2B5EF4-FFF2-40B4-BE49-F238E27FC236}">
                <a16:creationId xmlns:a16="http://schemas.microsoft.com/office/drawing/2014/main" id="{0BAF36C0-2D91-497D-9793-9758F459C09D}"/>
              </a:ext>
            </a:extLst>
          </p:cNvPr>
          <p:cNvSpPr>
            <a:spLocks noGrp="1"/>
          </p:cNvSpPr>
          <p:nvPr>
            <p:ph type="body" sz="quarter" idx="38" hasCustomPrompt="1"/>
          </p:nvPr>
        </p:nvSpPr>
        <p:spPr>
          <a:xfrm>
            <a:off x="8233137" y="3421529"/>
            <a:ext cx="3290425" cy="802199"/>
          </a:xfrm>
          <a:prstGeom prst="rect">
            <a:avLst/>
          </a:prstGeom>
        </p:spPr>
        <p:txBody>
          <a:bodyPr/>
          <a:lstStyle>
            <a:lvl1pPr marL="0" indent="0" algn="l">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102" name="文本占位符 42">
            <a:extLst>
              <a:ext uri="{FF2B5EF4-FFF2-40B4-BE49-F238E27FC236}">
                <a16:creationId xmlns:a16="http://schemas.microsoft.com/office/drawing/2014/main" id="{FBE0C1BF-28BA-4380-8255-5F157B3332E6}"/>
              </a:ext>
            </a:extLst>
          </p:cNvPr>
          <p:cNvSpPr>
            <a:spLocks noGrp="1"/>
          </p:cNvSpPr>
          <p:nvPr>
            <p:ph type="body" sz="quarter" idx="39" hasCustomPrompt="1"/>
          </p:nvPr>
        </p:nvSpPr>
        <p:spPr>
          <a:xfrm>
            <a:off x="8030812" y="4865802"/>
            <a:ext cx="2742370" cy="543600"/>
          </a:xfrm>
          <a:prstGeom prst="rect">
            <a:avLst/>
          </a:prstGeom>
          <a:noFill/>
        </p:spPr>
        <p:txBody>
          <a:bodyPr anchor="ctr"/>
          <a:lstStyle>
            <a:lvl1pPr marL="0" indent="0" algn="l">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103" name="文本占位符 3">
            <a:extLst>
              <a:ext uri="{FF2B5EF4-FFF2-40B4-BE49-F238E27FC236}">
                <a16:creationId xmlns:a16="http://schemas.microsoft.com/office/drawing/2014/main" id="{CFA8401A-890D-43CA-8A44-DDAE405E0032}"/>
              </a:ext>
            </a:extLst>
          </p:cNvPr>
          <p:cNvSpPr>
            <a:spLocks noGrp="1"/>
          </p:cNvSpPr>
          <p:nvPr>
            <p:ph type="body" sz="quarter" idx="40" hasCustomPrompt="1"/>
          </p:nvPr>
        </p:nvSpPr>
        <p:spPr>
          <a:xfrm>
            <a:off x="7501611" y="5306280"/>
            <a:ext cx="3290425" cy="802199"/>
          </a:xfrm>
          <a:prstGeom prst="rect">
            <a:avLst/>
          </a:prstGeom>
        </p:spPr>
        <p:txBody>
          <a:bodyPr/>
          <a:lstStyle>
            <a:lvl1pPr marL="0" indent="0" algn="l">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cxnSp>
        <p:nvCxnSpPr>
          <p:cNvPr id="104" name="直接连接符 103">
            <a:extLst>
              <a:ext uri="{FF2B5EF4-FFF2-40B4-BE49-F238E27FC236}">
                <a16:creationId xmlns:a16="http://schemas.microsoft.com/office/drawing/2014/main" id="{849D1527-CCE1-45AF-A1F1-5BB9D0ECA61E}"/>
              </a:ext>
            </a:extLst>
          </p:cNvPr>
          <p:cNvCxnSpPr>
            <a:cxnSpLocks/>
          </p:cNvCxnSpPr>
          <p:nvPr userDrawn="1"/>
        </p:nvCxnSpPr>
        <p:spPr>
          <a:xfrm flipH="1">
            <a:off x="8443166" y="2671562"/>
            <a:ext cx="308039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8E1D3DCB-E50E-42D8-B95F-EA24CBC28409}"/>
              </a:ext>
            </a:extLst>
          </p:cNvPr>
          <p:cNvCxnSpPr>
            <a:cxnSpLocks/>
          </p:cNvCxnSpPr>
          <p:nvPr userDrawn="1"/>
        </p:nvCxnSpPr>
        <p:spPr>
          <a:xfrm flipH="1">
            <a:off x="8443166" y="4556313"/>
            <a:ext cx="3080397"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8" name="组合 57">
            <a:extLst>
              <a:ext uri="{FF2B5EF4-FFF2-40B4-BE49-F238E27FC236}">
                <a16:creationId xmlns:a16="http://schemas.microsoft.com/office/drawing/2014/main" id="{DB1CE558-C353-4F47-95EB-D0F8B88BEAFB}"/>
              </a:ext>
            </a:extLst>
          </p:cNvPr>
          <p:cNvGrpSpPr/>
          <p:nvPr userDrawn="1"/>
        </p:nvGrpSpPr>
        <p:grpSpPr>
          <a:xfrm rot="2979263">
            <a:off x="4374868" y="1806684"/>
            <a:ext cx="3442264" cy="3261443"/>
            <a:chOff x="3961137" y="1406280"/>
            <a:chExt cx="4269727" cy="4045440"/>
          </a:xfrm>
          <a:solidFill>
            <a:schemeClr val="bg1"/>
          </a:solidFill>
          <a:effectLst/>
        </p:grpSpPr>
        <p:sp>
          <p:nvSpPr>
            <p:cNvPr id="59" name="任意多边形: 形状 58">
              <a:extLst>
                <a:ext uri="{FF2B5EF4-FFF2-40B4-BE49-F238E27FC236}">
                  <a16:creationId xmlns:a16="http://schemas.microsoft.com/office/drawing/2014/main" id="{DD000CAC-5A35-46AB-B535-55A3CC38C6CA}"/>
                </a:ext>
              </a:extLst>
            </p:cNvPr>
            <p:cNvSpPr/>
            <p:nvPr userDrawn="1"/>
          </p:nvSpPr>
          <p:spPr>
            <a:xfrm rot="3229610">
              <a:off x="4556583" y="1876542"/>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组合 59">
              <a:extLst>
                <a:ext uri="{FF2B5EF4-FFF2-40B4-BE49-F238E27FC236}">
                  <a16:creationId xmlns:a16="http://schemas.microsoft.com/office/drawing/2014/main" id="{79C690A1-6A45-4930-BF3E-F5CF54430938}"/>
                </a:ext>
              </a:extLst>
            </p:cNvPr>
            <p:cNvGrpSpPr/>
            <p:nvPr userDrawn="1"/>
          </p:nvGrpSpPr>
          <p:grpSpPr>
            <a:xfrm>
              <a:off x="3961137" y="1471793"/>
              <a:ext cx="4269727" cy="3979927"/>
              <a:chOff x="3235411" y="1535050"/>
              <a:chExt cx="4269727" cy="3979927"/>
            </a:xfrm>
            <a:grpFill/>
          </p:grpSpPr>
          <p:sp>
            <p:nvSpPr>
              <p:cNvPr id="61" name="任意多边形: 形状 60">
                <a:extLst>
                  <a:ext uri="{FF2B5EF4-FFF2-40B4-BE49-F238E27FC236}">
                    <a16:creationId xmlns:a16="http://schemas.microsoft.com/office/drawing/2014/main" id="{96ED6E56-39E4-48E0-9123-9FD5D3EBC000}"/>
                  </a:ext>
                </a:extLst>
              </p:cNvPr>
              <p:cNvSpPr/>
              <p:nvPr userDrawn="1"/>
            </p:nvSpPr>
            <p:spPr>
              <a:xfrm rot="14029610">
                <a:off x="4789760" y="3864291"/>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a:extLst>
                  <a:ext uri="{FF2B5EF4-FFF2-40B4-BE49-F238E27FC236}">
                    <a16:creationId xmlns:a16="http://schemas.microsoft.com/office/drawing/2014/main" id="{2D971491-288A-41E1-9851-BAB22ED6E852}"/>
                  </a:ext>
                </a:extLst>
              </p:cNvPr>
              <p:cNvSpPr/>
              <p:nvPr userDrawn="1"/>
            </p:nvSpPr>
            <p:spPr>
              <a:xfrm rot="17629610">
                <a:off x="3718517" y="3798884"/>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62">
                <a:extLst>
                  <a:ext uri="{FF2B5EF4-FFF2-40B4-BE49-F238E27FC236}">
                    <a16:creationId xmlns:a16="http://schemas.microsoft.com/office/drawing/2014/main" id="{17BA97AA-0431-4A83-9E41-E99CFECD8B77}"/>
                  </a:ext>
                </a:extLst>
              </p:cNvPr>
              <p:cNvSpPr/>
              <p:nvPr userDrawn="1"/>
            </p:nvSpPr>
            <p:spPr>
              <a:xfrm rot="21229610">
                <a:off x="3235411" y="2838810"/>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63">
                <a:extLst>
                  <a:ext uri="{FF2B5EF4-FFF2-40B4-BE49-F238E27FC236}">
                    <a16:creationId xmlns:a16="http://schemas.microsoft.com/office/drawing/2014/main" id="{87DD9884-B415-47B5-87C8-ECA0403B596A}"/>
                  </a:ext>
                </a:extLst>
              </p:cNvPr>
              <p:cNvSpPr/>
              <p:nvPr userDrawn="1"/>
            </p:nvSpPr>
            <p:spPr>
              <a:xfrm rot="6829610">
                <a:off x="4904819" y="2005312"/>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64">
                <a:extLst>
                  <a:ext uri="{FF2B5EF4-FFF2-40B4-BE49-F238E27FC236}">
                    <a16:creationId xmlns:a16="http://schemas.microsoft.com/office/drawing/2014/main" id="{C091AFF0-F083-4E71-AA95-F812EC80DD8F}"/>
                  </a:ext>
                </a:extLst>
              </p:cNvPr>
              <p:cNvSpPr/>
              <p:nvPr userDrawn="1"/>
            </p:nvSpPr>
            <p:spPr>
              <a:xfrm rot="10429610">
                <a:off x="5384190" y="2969041"/>
                <a:ext cx="2120948" cy="1180423"/>
              </a:xfrm>
              <a:custGeom>
                <a:avLst/>
                <a:gdLst>
                  <a:gd name="connsiteX0" fmla="*/ 671244 w 2412143"/>
                  <a:gd name="connsiteY0" fmla="*/ 0 h 1342488"/>
                  <a:gd name="connsiteX1" fmla="*/ 806523 w 2412143"/>
                  <a:gd name="connsiteY1" fmla="*/ 13637 h 1342488"/>
                  <a:gd name="connsiteX2" fmla="*/ 833266 w 2412143"/>
                  <a:gd name="connsiteY2" fmla="*/ 21939 h 1342488"/>
                  <a:gd name="connsiteX3" fmla="*/ 829349 w 2412143"/>
                  <a:gd name="connsiteY3" fmla="*/ 99495 h 1342488"/>
                  <a:gd name="connsiteX4" fmla="*/ 1177599 w 2412143"/>
                  <a:gd name="connsiteY4" fmla="*/ 861496 h 1342488"/>
                  <a:gd name="connsiteX5" fmla="*/ 1269218 w 2412143"/>
                  <a:gd name="connsiteY5" fmla="*/ 931730 h 1342488"/>
                  <a:gd name="connsiteX6" fmla="*/ 1328697 w 2412143"/>
                  <a:gd name="connsiteY6" fmla="*/ 969345 h 1342488"/>
                  <a:gd name="connsiteX7" fmla="*/ 1798298 w 2412143"/>
                  <a:gd name="connsiteY7" fmla="*/ 1085219 h 1342488"/>
                  <a:gd name="connsiteX8" fmla="*/ 2361736 w 2412143"/>
                  <a:gd name="connsiteY8" fmla="*/ 913113 h 1342488"/>
                  <a:gd name="connsiteX9" fmla="*/ 2412143 w 2412143"/>
                  <a:gd name="connsiteY9" fmla="*/ 875419 h 1342488"/>
                  <a:gd name="connsiteX10" fmla="*/ 2398821 w 2412143"/>
                  <a:gd name="connsiteY10" fmla="*/ 893234 h 1342488"/>
                  <a:gd name="connsiteX11" fmla="*/ 1621199 w 2412143"/>
                  <a:gd name="connsiteY11" fmla="*/ 1259958 h 1342488"/>
                  <a:gd name="connsiteX12" fmla="*/ 1228941 w 2412143"/>
                  <a:gd name="connsiteY12" fmla="*/ 1180765 h 1342488"/>
                  <a:gd name="connsiteX13" fmla="*/ 1146152 w 2412143"/>
                  <a:gd name="connsiteY13" fmla="*/ 1140884 h 1342488"/>
                  <a:gd name="connsiteX14" fmla="*/ 1122574 w 2412143"/>
                  <a:gd name="connsiteY14" fmla="*/ 1168111 h 1342488"/>
                  <a:gd name="connsiteX15" fmla="*/ 671244 w 2412143"/>
                  <a:gd name="connsiteY15" fmla="*/ 1342488 h 1342488"/>
                  <a:gd name="connsiteX16" fmla="*/ 0 w 2412143"/>
                  <a:gd name="connsiteY16" fmla="*/ 671244 h 1342488"/>
                  <a:gd name="connsiteX17" fmla="*/ 671244 w 2412143"/>
                  <a:gd name="connsiteY17" fmla="*/ 0 h 1342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2143" h="1342488">
                    <a:moveTo>
                      <a:pt x="671244" y="0"/>
                    </a:moveTo>
                    <a:cubicBezTo>
                      <a:pt x="717584" y="0"/>
                      <a:pt x="762827" y="4696"/>
                      <a:pt x="806523" y="13637"/>
                    </a:cubicBezTo>
                    <a:lnTo>
                      <a:pt x="833266" y="21939"/>
                    </a:lnTo>
                    <a:lnTo>
                      <a:pt x="829349" y="99495"/>
                    </a:lnTo>
                    <a:cubicBezTo>
                      <a:pt x="829349" y="403864"/>
                      <a:pt x="964285" y="676716"/>
                      <a:pt x="1177599" y="861496"/>
                    </a:cubicBezTo>
                    <a:lnTo>
                      <a:pt x="1269218" y="931730"/>
                    </a:lnTo>
                    <a:lnTo>
                      <a:pt x="1328697" y="969345"/>
                    </a:lnTo>
                    <a:cubicBezTo>
                      <a:pt x="1468927" y="1043334"/>
                      <a:pt x="1628721" y="1085219"/>
                      <a:pt x="1798298" y="1085219"/>
                    </a:cubicBezTo>
                    <a:cubicBezTo>
                      <a:pt x="2007008" y="1085219"/>
                      <a:pt x="2200899" y="1021772"/>
                      <a:pt x="2361736" y="913113"/>
                    </a:cubicBezTo>
                    <a:lnTo>
                      <a:pt x="2412143" y="875419"/>
                    </a:lnTo>
                    <a:lnTo>
                      <a:pt x="2398821" y="893234"/>
                    </a:lnTo>
                    <a:cubicBezTo>
                      <a:pt x="2213987" y="1117202"/>
                      <a:pt x="1934264" y="1259958"/>
                      <a:pt x="1621199" y="1259958"/>
                    </a:cubicBezTo>
                    <a:cubicBezTo>
                      <a:pt x="1482059" y="1259958"/>
                      <a:pt x="1349505" y="1231759"/>
                      <a:pt x="1228941" y="1180765"/>
                    </a:cubicBezTo>
                    <a:lnTo>
                      <a:pt x="1146152" y="1140884"/>
                    </a:lnTo>
                    <a:lnTo>
                      <a:pt x="1122574" y="1168111"/>
                    </a:lnTo>
                    <a:cubicBezTo>
                      <a:pt x="1003370" y="1276455"/>
                      <a:pt x="845019" y="1342488"/>
                      <a:pt x="671244" y="1342488"/>
                    </a:cubicBezTo>
                    <a:cubicBezTo>
                      <a:pt x="300526" y="1342488"/>
                      <a:pt x="0" y="1041962"/>
                      <a:pt x="0" y="671244"/>
                    </a:cubicBezTo>
                    <a:cubicBezTo>
                      <a:pt x="0" y="300526"/>
                      <a:pt x="300526" y="0"/>
                      <a:pt x="67124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41913429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参考文献">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cxnSp>
        <p:nvCxnSpPr>
          <p:cNvPr id="4" name="直接连接符 3">
            <a:extLst>
              <a:ext uri="{FF2B5EF4-FFF2-40B4-BE49-F238E27FC236}">
                <a16:creationId xmlns:a16="http://schemas.microsoft.com/office/drawing/2014/main" id="{D3A854BB-2ED3-42A4-A75D-4E3AA77B7461}"/>
              </a:ext>
            </a:extLst>
          </p:cNvPr>
          <p:cNvCxnSpPr/>
          <p:nvPr userDrawn="1"/>
        </p:nvCxnSpPr>
        <p:spPr>
          <a:xfrm>
            <a:off x="660400" y="1231422"/>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B8F27C47-B031-4128-9F6D-E4C83C0A926A}"/>
              </a:ext>
            </a:extLst>
          </p:cNvPr>
          <p:cNvCxnSpPr/>
          <p:nvPr userDrawn="1"/>
        </p:nvCxnSpPr>
        <p:spPr>
          <a:xfrm>
            <a:off x="660400" y="1597033"/>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2F461A6B-DBA4-43F3-A868-7F715312DF25}"/>
              </a:ext>
            </a:extLst>
          </p:cNvPr>
          <p:cNvCxnSpPr/>
          <p:nvPr userDrawn="1"/>
        </p:nvCxnSpPr>
        <p:spPr>
          <a:xfrm>
            <a:off x="660400" y="1962644"/>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3886723C-F63B-492C-B848-3F4435706E86}"/>
              </a:ext>
            </a:extLst>
          </p:cNvPr>
          <p:cNvCxnSpPr/>
          <p:nvPr userDrawn="1"/>
        </p:nvCxnSpPr>
        <p:spPr>
          <a:xfrm>
            <a:off x="660400" y="2328255"/>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3CCF76F2-CE09-4C09-848F-FF099D43694F}"/>
              </a:ext>
            </a:extLst>
          </p:cNvPr>
          <p:cNvCxnSpPr/>
          <p:nvPr userDrawn="1"/>
        </p:nvCxnSpPr>
        <p:spPr>
          <a:xfrm>
            <a:off x="660400" y="2693866"/>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D17FAA86-68BE-4E99-81A9-03CF3317AB43}"/>
              </a:ext>
            </a:extLst>
          </p:cNvPr>
          <p:cNvCxnSpPr/>
          <p:nvPr userDrawn="1"/>
        </p:nvCxnSpPr>
        <p:spPr>
          <a:xfrm>
            <a:off x="660400" y="3059477"/>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8F351B91-32C6-485B-A2D4-0B6D9658DF4E}"/>
              </a:ext>
            </a:extLst>
          </p:cNvPr>
          <p:cNvCxnSpPr/>
          <p:nvPr userDrawn="1"/>
        </p:nvCxnSpPr>
        <p:spPr>
          <a:xfrm>
            <a:off x="660400" y="3425088"/>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BD14183E-9DE0-4A8D-8B8B-9413A49F6C02}"/>
              </a:ext>
            </a:extLst>
          </p:cNvPr>
          <p:cNvCxnSpPr/>
          <p:nvPr userDrawn="1"/>
        </p:nvCxnSpPr>
        <p:spPr>
          <a:xfrm>
            <a:off x="660400" y="3790699"/>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DA8B4A1A-DECF-4E93-908B-2B9351DFBD73}"/>
              </a:ext>
            </a:extLst>
          </p:cNvPr>
          <p:cNvCxnSpPr/>
          <p:nvPr userDrawn="1"/>
        </p:nvCxnSpPr>
        <p:spPr>
          <a:xfrm>
            <a:off x="660400" y="4156310"/>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E558860-EC97-479B-A9E1-F2747A80CA30}"/>
              </a:ext>
            </a:extLst>
          </p:cNvPr>
          <p:cNvCxnSpPr/>
          <p:nvPr userDrawn="1"/>
        </p:nvCxnSpPr>
        <p:spPr>
          <a:xfrm>
            <a:off x="660400" y="4521921"/>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B1EF08F7-0369-41D8-B12A-F44C8276BD7C}"/>
              </a:ext>
            </a:extLst>
          </p:cNvPr>
          <p:cNvCxnSpPr/>
          <p:nvPr userDrawn="1"/>
        </p:nvCxnSpPr>
        <p:spPr>
          <a:xfrm>
            <a:off x="660400" y="4887532"/>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E8465C70-8705-40F0-8A10-26BCFAD3730B}"/>
              </a:ext>
            </a:extLst>
          </p:cNvPr>
          <p:cNvCxnSpPr/>
          <p:nvPr userDrawn="1"/>
        </p:nvCxnSpPr>
        <p:spPr>
          <a:xfrm>
            <a:off x="660400" y="5253143"/>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42FC4F50-7885-4B4D-A721-D40BB65171F0}"/>
              </a:ext>
            </a:extLst>
          </p:cNvPr>
          <p:cNvCxnSpPr/>
          <p:nvPr userDrawn="1"/>
        </p:nvCxnSpPr>
        <p:spPr>
          <a:xfrm>
            <a:off x="660400" y="5984359"/>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DF05961F-E0D3-4F30-AB36-EE0AB2FDE9DD}"/>
              </a:ext>
            </a:extLst>
          </p:cNvPr>
          <p:cNvCxnSpPr/>
          <p:nvPr userDrawn="1"/>
        </p:nvCxnSpPr>
        <p:spPr>
          <a:xfrm>
            <a:off x="660400" y="5618754"/>
            <a:ext cx="108585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文本占位符 3">
            <a:extLst>
              <a:ext uri="{FF2B5EF4-FFF2-40B4-BE49-F238E27FC236}">
                <a16:creationId xmlns:a16="http://schemas.microsoft.com/office/drawing/2014/main" id="{64E070A8-612C-458C-B1B9-45BE86424015}"/>
              </a:ext>
            </a:extLst>
          </p:cNvPr>
          <p:cNvSpPr>
            <a:spLocks noGrp="1"/>
          </p:cNvSpPr>
          <p:nvPr>
            <p:ph type="body" sz="quarter" idx="24" hasCustomPrompt="1"/>
          </p:nvPr>
        </p:nvSpPr>
        <p:spPr>
          <a:xfrm>
            <a:off x="679193" y="822708"/>
            <a:ext cx="10839707" cy="5210833"/>
          </a:xfrm>
          <a:prstGeom prst="rect">
            <a:avLst/>
          </a:prstGeom>
        </p:spPr>
        <p:txBody>
          <a:bodyPr/>
          <a:lstStyle>
            <a:lvl1pPr marL="0" marR="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5.</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6.</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7.</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8.</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9.</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10.</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11.</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12.</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13.</a:t>
            </a:r>
            <a:r>
              <a:rPr lang="zh-CN" altLang="en-US" dirty="0">
                <a:latin typeface="微软雅黑" panose="020B0503020204020204" pitchFamily="34" charset="-122"/>
                <a:ea typeface="微软雅黑" panose="020B0503020204020204" pitchFamily="34" charset="-122"/>
              </a:rPr>
              <a:t>在这里输入你所需要的内容</a:t>
            </a:r>
            <a:endParaRPr lang="en-US" altLang="zh-CN" dirty="0">
              <a:latin typeface="微软雅黑" panose="020B0503020204020204" pitchFamily="34" charset="-122"/>
              <a:ea typeface="微软雅黑" panose="020B0503020204020204" pitchFamily="34" charset="-122"/>
            </a:endParaRPr>
          </a:p>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dirty="0">
                <a:latin typeface="微软雅黑" panose="020B0503020204020204" pitchFamily="34" charset="-122"/>
                <a:ea typeface="微软雅黑" panose="020B0503020204020204" pitchFamily="34" charset="-122"/>
              </a:rPr>
              <a:t>14.……</a:t>
            </a:r>
            <a:r>
              <a:rPr lang="zh-CN" altLang="en-US" dirty="0">
                <a:latin typeface="微软雅黑" panose="020B0503020204020204" pitchFamily="34" charset="-122"/>
                <a:ea typeface="微软雅黑" panose="020B0503020204020204" pitchFamily="34" charset="-122"/>
              </a:rPr>
              <a:t>在这款</a:t>
            </a:r>
            <a:endParaRPr lang="zh-CN" altLang="en-US" dirty="0"/>
          </a:p>
        </p:txBody>
      </p:sp>
    </p:spTree>
    <p:extLst>
      <p:ext uri="{BB962C8B-B14F-4D97-AF65-F5344CB8AC3E}">
        <p14:creationId xmlns:p14="http://schemas.microsoft.com/office/powerpoint/2010/main" val="24094750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奖项介绍一">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grpSp>
        <p:nvGrpSpPr>
          <p:cNvPr id="4" name="组合 3">
            <a:extLst>
              <a:ext uri="{FF2B5EF4-FFF2-40B4-BE49-F238E27FC236}">
                <a16:creationId xmlns:a16="http://schemas.microsoft.com/office/drawing/2014/main" id="{9A42688A-54C4-4C9A-8900-E4BDFE86D4B6}"/>
              </a:ext>
            </a:extLst>
          </p:cNvPr>
          <p:cNvGrpSpPr/>
          <p:nvPr userDrawn="1"/>
        </p:nvGrpSpPr>
        <p:grpSpPr>
          <a:xfrm>
            <a:off x="892562" y="4714361"/>
            <a:ext cx="1409603" cy="1319180"/>
            <a:chOff x="1320144" y="2413370"/>
            <a:chExt cx="1839679" cy="1721667"/>
          </a:xfrm>
        </p:grpSpPr>
        <p:grpSp>
          <p:nvGrpSpPr>
            <p:cNvPr id="33" name="isḷíḑe">
              <a:extLst>
                <a:ext uri="{FF2B5EF4-FFF2-40B4-BE49-F238E27FC236}">
                  <a16:creationId xmlns:a16="http://schemas.microsoft.com/office/drawing/2014/main" id="{542D0735-9D8B-41DC-B372-72153AA1EE34}"/>
                </a:ext>
              </a:extLst>
            </p:cNvPr>
            <p:cNvGrpSpPr/>
            <p:nvPr userDrawn="1"/>
          </p:nvGrpSpPr>
          <p:grpSpPr>
            <a:xfrm rot="2700000">
              <a:off x="2434999" y="3181563"/>
              <a:ext cx="506748" cy="942901"/>
              <a:chOff x="2219195" y="3189288"/>
              <a:chExt cx="693738" cy="1273175"/>
            </a:xfrm>
            <a:solidFill>
              <a:schemeClr val="accent1"/>
            </a:solidFill>
          </p:grpSpPr>
          <p:sp>
            <p:nvSpPr>
              <p:cNvPr id="34" name="íṥḻíḓê">
                <a:extLst>
                  <a:ext uri="{FF2B5EF4-FFF2-40B4-BE49-F238E27FC236}">
                    <a16:creationId xmlns:a16="http://schemas.microsoft.com/office/drawing/2014/main" id="{8F92E1B6-FDE2-459F-B463-3C9DC90FA956}"/>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5" name="íṡḻiďè">
                <a:extLst>
                  <a:ext uri="{FF2B5EF4-FFF2-40B4-BE49-F238E27FC236}">
                    <a16:creationId xmlns:a16="http://schemas.microsoft.com/office/drawing/2014/main" id="{888B493B-7729-451E-82D2-F06254160442}"/>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6" name="íSľíḍè">
                <a:extLst>
                  <a:ext uri="{FF2B5EF4-FFF2-40B4-BE49-F238E27FC236}">
                    <a16:creationId xmlns:a16="http://schemas.microsoft.com/office/drawing/2014/main" id="{236C28BF-9564-4AC5-9E95-89BA639B2F5F}"/>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7" name="ïsḷîdé">
                <a:extLst>
                  <a:ext uri="{FF2B5EF4-FFF2-40B4-BE49-F238E27FC236}">
                    <a16:creationId xmlns:a16="http://schemas.microsoft.com/office/drawing/2014/main" id="{812D0936-78F9-4F54-B9F6-0BF39DA6F9BC}"/>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8" name="ïŝļiďé">
                <a:extLst>
                  <a:ext uri="{FF2B5EF4-FFF2-40B4-BE49-F238E27FC236}">
                    <a16:creationId xmlns:a16="http://schemas.microsoft.com/office/drawing/2014/main" id="{BF1BA028-5833-4008-8D14-10A944B68890}"/>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9" name="ïş1íḑe">
                <a:extLst>
                  <a:ext uri="{FF2B5EF4-FFF2-40B4-BE49-F238E27FC236}">
                    <a16:creationId xmlns:a16="http://schemas.microsoft.com/office/drawing/2014/main" id="{83B12FCF-9656-4F33-854B-4C42387CFA09}"/>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0" name="îṥľîdê">
                <a:extLst>
                  <a:ext uri="{FF2B5EF4-FFF2-40B4-BE49-F238E27FC236}">
                    <a16:creationId xmlns:a16="http://schemas.microsoft.com/office/drawing/2014/main" id="{E40C42AC-69A1-4975-984C-853D73AAC292}"/>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1" name="î$ļiḓè">
                <a:extLst>
                  <a:ext uri="{FF2B5EF4-FFF2-40B4-BE49-F238E27FC236}">
                    <a16:creationId xmlns:a16="http://schemas.microsoft.com/office/drawing/2014/main" id="{0030A04C-EE9E-4386-BD83-293643CB7C7B}"/>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2" name="iş1iďè">
                <a:extLst>
                  <a:ext uri="{FF2B5EF4-FFF2-40B4-BE49-F238E27FC236}">
                    <a16:creationId xmlns:a16="http://schemas.microsoft.com/office/drawing/2014/main" id="{581A89B9-8832-4148-B28A-AE29E5007C8F}"/>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3" name="íṧľiḍe">
                <a:extLst>
                  <a:ext uri="{FF2B5EF4-FFF2-40B4-BE49-F238E27FC236}">
                    <a16:creationId xmlns:a16="http://schemas.microsoft.com/office/drawing/2014/main" id="{50A90042-1DF8-4355-8FFF-8A46E795D7CD}"/>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4" name="iṡļíḋe">
                <a:extLst>
                  <a:ext uri="{FF2B5EF4-FFF2-40B4-BE49-F238E27FC236}">
                    <a16:creationId xmlns:a16="http://schemas.microsoft.com/office/drawing/2014/main" id="{5DDDF379-6D2F-4C15-914A-4916242BED21}"/>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5" name="íṧľíḓê">
                <a:extLst>
                  <a:ext uri="{FF2B5EF4-FFF2-40B4-BE49-F238E27FC236}">
                    <a16:creationId xmlns:a16="http://schemas.microsoft.com/office/drawing/2014/main" id="{263B4628-8BD6-419B-9C6C-3CD252864B92}"/>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6" name="i$1ïďê">
                <a:extLst>
                  <a:ext uri="{FF2B5EF4-FFF2-40B4-BE49-F238E27FC236}">
                    <a16:creationId xmlns:a16="http://schemas.microsoft.com/office/drawing/2014/main" id="{E38F54A8-EB1D-4939-ACB2-55A7790CF1B9}"/>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7" name="iš1íďê">
                <a:extLst>
                  <a:ext uri="{FF2B5EF4-FFF2-40B4-BE49-F238E27FC236}">
                    <a16:creationId xmlns:a16="http://schemas.microsoft.com/office/drawing/2014/main" id="{5F63C39E-F4A4-4CFD-952D-1399320D7A24}"/>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8" name="íṣ1îḋê">
                <a:extLst>
                  <a:ext uri="{FF2B5EF4-FFF2-40B4-BE49-F238E27FC236}">
                    <a16:creationId xmlns:a16="http://schemas.microsoft.com/office/drawing/2014/main" id="{C4D1B986-C31F-4C20-A4C5-8984D48D6C7F}"/>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9" name="îṥ1íḍé">
                <a:extLst>
                  <a:ext uri="{FF2B5EF4-FFF2-40B4-BE49-F238E27FC236}">
                    <a16:creationId xmlns:a16="http://schemas.microsoft.com/office/drawing/2014/main" id="{FDEF9D67-8602-4DF0-8668-7A87F49425BA}"/>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0" name="íśḻîḑê">
                <a:extLst>
                  <a:ext uri="{FF2B5EF4-FFF2-40B4-BE49-F238E27FC236}">
                    <a16:creationId xmlns:a16="http://schemas.microsoft.com/office/drawing/2014/main" id="{96CC306C-211C-4EC2-9114-AA2772CFF436}"/>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51" name="îṣḻiďe">
              <a:extLst>
                <a:ext uri="{FF2B5EF4-FFF2-40B4-BE49-F238E27FC236}">
                  <a16:creationId xmlns:a16="http://schemas.microsoft.com/office/drawing/2014/main" id="{10EF224E-400B-4118-8494-9D80441B0EA0}"/>
                </a:ext>
              </a:extLst>
            </p:cNvPr>
            <p:cNvGrpSpPr/>
            <p:nvPr userDrawn="1"/>
          </p:nvGrpSpPr>
          <p:grpSpPr>
            <a:xfrm rot="-2700000">
              <a:off x="1320144" y="3192138"/>
              <a:ext cx="510230" cy="942899"/>
              <a:chOff x="857119" y="3203575"/>
              <a:chExt cx="698501" cy="1273175"/>
            </a:xfrm>
            <a:solidFill>
              <a:schemeClr val="accent1"/>
            </a:solidFill>
          </p:grpSpPr>
          <p:sp>
            <p:nvSpPr>
              <p:cNvPr id="52" name="ïŝlidé">
                <a:extLst>
                  <a:ext uri="{FF2B5EF4-FFF2-40B4-BE49-F238E27FC236}">
                    <a16:creationId xmlns:a16="http://schemas.microsoft.com/office/drawing/2014/main" id="{E27D341C-4643-4462-B95D-55F176B72938}"/>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3" name="íṡḷídé">
                <a:extLst>
                  <a:ext uri="{FF2B5EF4-FFF2-40B4-BE49-F238E27FC236}">
                    <a16:creationId xmlns:a16="http://schemas.microsoft.com/office/drawing/2014/main" id="{C26CFC24-3FB5-402D-AC43-679352102A44}"/>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4" name="išļîḓé">
                <a:extLst>
                  <a:ext uri="{FF2B5EF4-FFF2-40B4-BE49-F238E27FC236}">
                    <a16:creationId xmlns:a16="http://schemas.microsoft.com/office/drawing/2014/main" id="{3697C951-FC13-4873-8F74-F906C866B1E5}"/>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5" name="ïṧļîḓe">
                <a:extLst>
                  <a:ext uri="{FF2B5EF4-FFF2-40B4-BE49-F238E27FC236}">
                    <a16:creationId xmlns:a16="http://schemas.microsoft.com/office/drawing/2014/main" id="{005C686B-9A88-46BD-BCE2-057F0A105CBA}"/>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6" name="ïŝḷíḍé">
                <a:extLst>
                  <a:ext uri="{FF2B5EF4-FFF2-40B4-BE49-F238E27FC236}">
                    <a16:creationId xmlns:a16="http://schemas.microsoft.com/office/drawing/2014/main" id="{1F3BB13C-BAAD-40E1-B1AA-D039B164D253}"/>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7" name="ïṡliḋe">
                <a:extLst>
                  <a:ext uri="{FF2B5EF4-FFF2-40B4-BE49-F238E27FC236}">
                    <a16:creationId xmlns:a16="http://schemas.microsoft.com/office/drawing/2014/main" id="{BEF06936-724A-4986-94EF-F2C66395FDB7}"/>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8" name="îśľíḋê">
                <a:extLst>
                  <a:ext uri="{FF2B5EF4-FFF2-40B4-BE49-F238E27FC236}">
                    <a16:creationId xmlns:a16="http://schemas.microsoft.com/office/drawing/2014/main" id="{0889BD74-DC1E-4756-9D62-D9E7C418CF97}"/>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9" name="ï$ľîḋé">
                <a:extLst>
                  <a:ext uri="{FF2B5EF4-FFF2-40B4-BE49-F238E27FC236}">
                    <a16:creationId xmlns:a16="http://schemas.microsoft.com/office/drawing/2014/main" id="{EEC79AFD-AF95-42FE-8BEB-A157219F94D7}"/>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0" name="iṧľíḑê">
                <a:extLst>
                  <a:ext uri="{FF2B5EF4-FFF2-40B4-BE49-F238E27FC236}">
                    <a16:creationId xmlns:a16="http://schemas.microsoft.com/office/drawing/2014/main" id="{399983EF-FCD8-4824-B7DA-5D10A26DEC7B}"/>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1" name="i$ḻiḍè">
                <a:extLst>
                  <a:ext uri="{FF2B5EF4-FFF2-40B4-BE49-F238E27FC236}">
                    <a16:creationId xmlns:a16="http://schemas.microsoft.com/office/drawing/2014/main" id="{A588A15F-9112-4E2B-AFAA-8B9E3BBE5F0F}"/>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2" name="ïsḻiḑé">
                <a:extLst>
                  <a:ext uri="{FF2B5EF4-FFF2-40B4-BE49-F238E27FC236}">
                    <a16:creationId xmlns:a16="http://schemas.microsoft.com/office/drawing/2014/main" id="{97B3474C-169C-4AF3-9CE9-9E4DC14FB397}"/>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3" name="íšļíďè">
                <a:extLst>
                  <a:ext uri="{FF2B5EF4-FFF2-40B4-BE49-F238E27FC236}">
                    <a16:creationId xmlns:a16="http://schemas.microsoft.com/office/drawing/2014/main" id="{07989867-06EB-4814-916C-4C0902789967}"/>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4" name="iṥļïḓé">
                <a:extLst>
                  <a:ext uri="{FF2B5EF4-FFF2-40B4-BE49-F238E27FC236}">
                    <a16:creationId xmlns:a16="http://schemas.microsoft.com/office/drawing/2014/main" id="{0869D6CB-2D60-425F-A6AD-353116AC1594}"/>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5" name="îsľidé">
                <a:extLst>
                  <a:ext uri="{FF2B5EF4-FFF2-40B4-BE49-F238E27FC236}">
                    <a16:creationId xmlns:a16="http://schemas.microsoft.com/office/drawing/2014/main" id="{F66D238A-2874-427D-8A3A-69FBB60BF60F}"/>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6" name="iṥḷíďe">
                <a:extLst>
                  <a:ext uri="{FF2B5EF4-FFF2-40B4-BE49-F238E27FC236}">
                    <a16:creationId xmlns:a16="http://schemas.microsoft.com/office/drawing/2014/main" id="{D9DF0388-FB2B-4A80-94F7-0FF98D8D91FC}"/>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7" name="íṥḻiḍe">
                <a:extLst>
                  <a:ext uri="{FF2B5EF4-FFF2-40B4-BE49-F238E27FC236}">
                    <a16:creationId xmlns:a16="http://schemas.microsoft.com/office/drawing/2014/main" id="{CC74DC3F-3C34-4866-A3DA-81ACA15F9F27}"/>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8" name="ïšļîḋè">
                <a:extLst>
                  <a:ext uri="{FF2B5EF4-FFF2-40B4-BE49-F238E27FC236}">
                    <a16:creationId xmlns:a16="http://schemas.microsoft.com/office/drawing/2014/main" id="{B2C52577-71BB-4D74-9C7A-BD4EF6F3EA2D}"/>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2" name="椭圆 1">
              <a:extLst>
                <a:ext uri="{FF2B5EF4-FFF2-40B4-BE49-F238E27FC236}">
                  <a16:creationId xmlns:a16="http://schemas.microsoft.com/office/drawing/2014/main" id="{0116AF2C-9714-4AA7-8CC5-5FC82DF5DF35}"/>
                </a:ext>
              </a:extLst>
            </p:cNvPr>
            <p:cNvSpPr/>
            <p:nvPr userDrawn="1"/>
          </p:nvSpPr>
          <p:spPr>
            <a:xfrm>
              <a:off x="1490119" y="2413370"/>
              <a:ext cx="1211966" cy="121196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BC0D9F33-3A9F-433D-B67F-1C3ED1061F6F}"/>
                </a:ext>
              </a:extLst>
            </p:cNvPr>
            <p:cNvSpPr/>
            <p:nvPr userDrawn="1"/>
          </p:nvSpPr>
          <p:spPr>
            <a:xfrm>
              <a:off x="1576499" y="2499751"/>
              <a:ext cx="1039205" cy="1039205"/>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a:extLst>
              <a:ext uri="{FF2B5EF4-FFF2-40B4-BE49-F238E27FC236}">
                <a16:creationId xmlns:a16="http://schemas.microsoft.com/office/drawing/2014/main" id="{B1AAC60B-020D-4749-9BFF-D1574C9701AB}"/>
              </a:ext>
            </a:extLst>
          </p:cNvPr>
          <p:cNvGrpSpPr/>
          <p:nvPr userDrawn="1"/>
        </p:nvGrpSpPr>
        <p:grpSpPr>
          <a:xfrm>
            <a:off x="2717895" y="4714361"/>
            <a:ext cx="1409603" cy="1319180"/>
            <a:chOff x="1320144" y="2413370"/>
            <a:chExt cx="1839679" cy="1721667"/>
          </a:xfrm>
        </p:grpSpPr>
        <p:grpSp>
          <p:nvGrpSpPr>
            <p:cNvPr id="71" name="isḷíḑe">
              <a:extLst>
                <a:ext uri="{FF2B5EF4-FFF2-40B4-BE49-F238E27FC236}">
                  <a16:creationId xmlns:a16="http://schemas.microsoft.com/office/drawing/2014/main" id="{C26E627E-EED5-486B-BC06-4A389961F99E}"/>
                </a:ext>
              </a:extLst>
            </p:cNvPr>
            <p:cNvGrpSpPr/>
            <p:nvPr userDrawn="1"/>
          </p:nvGrpSpPr>
          <p:grpSpPr>
            <a:xfrm rot="2700000">
              <a:off x="2434999" y="3181563"/>
              <a:ext cx="506748" cy="942901"/>
              <a:chOff x="2219195" y="3189288"/>
              <a:chExt cx="693738" cy="1273175"/>
            </a:xfrm>
            <a:solidFill>
              <a:schemeClr val="accent1"/>
            </a:solidFill>
          </p:grpSpPr>
          <p:sp>
            <p:nvSpPr>
              <p:cNvPr id="92" name="íṥḻíḓê">
                <a:extLst>
                  <a:ext uri="{FF2B5EF4-FFF2-40B4-BE49-F238E27FC236}">
                    <a16:creationId xmlns:a16="http://schemas.microsoft.com/office/drawing/2014/main" id="{730DB0F1-3AF7-4CA9-BE3A-2EB82CDB569B}"/>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3" name="íṡḻiďè">
                <a:extLst>
                  <a:ext uri="{FF2B5EF4-FFF2-40B4-BE49-F238E27FC236}">
                    <a16:creationId xmlns:a16="http://schemas.microsoft.com/office/drawing/2014/main" id="{BCED72AB-1222-4850-A458-A37B90389ECA}"/>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4" name="íSľíḍè">
                <a:extLst>
                  <a:ext uri="{FF2B5EF4-FFF2-40B4-BE49-F238E27FC236}">
                    <a16:creationId xmlns:a16="http://schemas.microsoft.com/office/drawing/2014/main" id="{79DF923D-7DB9-4B6C-89F0-E0CABFDB4522}"/>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5" name="ïsḷîdé">
                <a:extLst>
                  <a:ext uri="{FF2B5EF4-FFF2-40B4-BE49-F238E27FC236}">
                    <a16:creationId xmlns:a16="http://schemas.microsoft.com/office/drawing/2014/main" id="{D4C3D30C-5EB3-4956-82F7-0527437AE112}"/>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6" name="ïŝļiďé">
                <a:extLst>
                  <a:ext uri="{FF2B5EF4-FFF2-40B4-BE49-F238E27FC236}">
                    <a16:creationId xmlns:a16="http://schemas.microsoft.com/office/drawing/2014/main" id="{6EEC9BF2-4244-4774-8E56-D06079883E6A}"/>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7" name="ïş1íḑe">
                <a:extLst>
                  <a:ext uri="{FF2B5EF4-FFF2-40B4-BE49-F238E27FC236}">
                    <a16:creationId xmlns:a16="http://schemas.microsoft.com/office/drawing/2014/main" id="{3C78C124-1F96-499F-BC7D-5E16FCDD0ACC}"/>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8" name="îṥľîdê">
                <a:extLst>
                  <a:ext uri="{FF2B5EF4-FFF2-40B4-BE49-F238E27FC236}">
                    <a16:creationId xmlns:a16="http://schemas.microsoft.com/office/drawing/2014/main" id="{1062A932-2125-40E2-BCA7-81AF0B19C7D8}"/>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9" name="î$ļiḓè">
                <a:extLst>
                  <a:ext uri="{FF2B5EF4-FFF2-40B4-BE49-F238E27FC236}">
                    <a16:creationId xmlns:a16="http://schemas.microsoft.com/office/drawing/2014/main" id="{F48B53F0-84E8-48EC-BFF9-2C14FF1FB4DA}"/>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0" name="iş1iďè">
                <a:extLst>
                  <a:ext uri="{FF2B5EF4-FFF2-40B4-BE49-F238E27FC236}">
                    <a16:creationId xmlns:a16="http://schemas.microsoft.com/office/drawing/2014/main" id="{96D59ADA-09D8-4D22-A500-C3FE57BF22B7}"/>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1" name="íṧľiḍe">
                <a:extLst>
                  <a:ext uri="{FF2B5EF4-FFF2-40B4-BE49-F238E27FC236}">
                    <a16:creationId xmlns:a16="http://schemas.microsoft.com/office/drawing/2014/main" id="{BC952428-BCCB-4E70-A398-32AEE55FE42E}"/>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2" name="iṡļíḋe">
                <a:extLst>
                  <a:ext uri="{FF2B5EF4-FFF2-40B4-BE49-F238E27FC236}">
                    <a16:creationId xmlns:a16="http://schemas.microsoft.com/office/drawing/2014/main" id="{0101E1F3-B659-4919-A909-0A3968179DC7}"/>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3" name="íṧľíḓê">
                <a:extLst>
                  <a:ext uri="{FF2B5EF4-FFF2-40B4-BE49-F238E27FC236}">
                    <a16:creationId xmlns:a16="http://schemas.microsoft.com/office/drawing/2014/main" id="{38843D31-79E5-46F3-A2EB-BAE3F6CB57B4}"/>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4" name="i$1ïďê">
                <a:extLst>
                  <a:ext uri="{FF2B5EF4-FFF2-40B4-BE49-F238E27FC236}">
                    <a16:creationId xmlns:a16="http://schemas.microsoft.com/office/drawing/2014/main" id="{0944DCB2-4732-444E-9FEC-FBB1892641D6}"/>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5" name="iš1íďê">
                <a:extLst>
                  <a:ext uri="{FF2B5EF4-FFF2-40B4-BE49-F238E27FC236}">
                    <a16:creationId xmlns:a16="http://schemas.microsoft.com/office/drawing/2014/main" id="{AD25508C-8814-4A77-A50C-912341592806}"/>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6" name="íṣ1îḋê">
                <a:extLst>
                  <a:ext uri="{FF2B5EF4-FFF2-40B4-BE49-F238E27FC236}">
                    <a16:creationId xmlns:a16="http://schemas.microsoft.com/office/drawing/2014/main" id="{C1F17E32-7273-4B8F-891C-0F6FC7BC7E5D}"/>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7" name="îṥ1íḍé">
                <a:extLst>
                  <a:ext uri="{FF2B5EF4-FFF2-40B4-BE49-F238E27FC236}">
                    <a16:creationId xmlns:a16="http://schemas.microsoft.com/office/drawing/2014/main" id="{544B9A45-7649-4EB3-B0FC-20FDD0B3B5F9}"/>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8" name="íśḻîḑê">
                <a:extLst>
                  <a:ext uri="{FF2B5EF4-FFF2-40B4-BE49-F238E27FC236}">
                    <a16:creationId xmlns:a16="http://schemas.microsoft.com/office/drawing/2014/main" id="{B5D89841-4703-4B39-8082-14D46A5D5D44}"/>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72" name="îṣḻiďe">
              <a:extLst>
                <a:ext uri="{FF2B5EF4-FFF2-40B4-BE49-F238E27FC236}">
                  <a16:creationId xmlns:a16="http://schemas.microsoft.com/office/drawing/2014/main" id="{89F85BBA-8384-4165-A784-95674B2F5C4B}"/>
                </a:ext>
              </a:extLst>
            </p:cNvPr>
            <p:cNvGrpSpPr/>
            <p:nvPr userDrawn="1"/>
          </p:nvGrpSpPr>
          <p:grpSpPr>
            <a:xfrm rot="-2700000">
              <a:off x="1320144" y="3192138"/>
              <a:ext cx="510230" cy="942899"/>
              <a:chOff x="857119" y="3203575"/>
              <a:chExt cx="698501" cy="1273175"/>
            </a:xfrm>
            <a:solidFill>
              <a:schemeClr val="accent1"/>
            </a:solidFill>
          </p:grpSpPr>
          <p:sp>
            <p:nvSpPr>
              <p:cNvPr id="75" name="ïŝlidé">
                <a:extLst>
                  <a:ext uri="{FF2B5EF4-FFF2-40B4-BE49-F238E27FC236}">
                    <a16:creationId xmlns:a16="http://schemas.microsoft.com/office/drawing/2014/main" id="{709683F5-2E3F-4218-873A-505F3F141307}"/>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6" name="íṡḷídé">
                <a:extLst>
                  <a:ext uri="{FF2B5EF4-FFF2-40B4-BE49-F238E27FC236}">
                    <a16:creationId xmlns:a16="http://schemas.microsoft.com/office/drawing/2014/main" id="{954BFB0F-4AA6-4D81-AA5F-C0F70349FC2F}"/>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7" name="išļîḓé">
                <a:extLst>
                  <a:ext uri="{FF2B5EF4-FFF2-40B4-BE49-F238E27FC236}">
                    <a16:creationId xmlns:a16="http://schemas.microsoft.com/office/drawing/2014/main" id="{72CB64F6-AB93-4E96-B97D-FB923ABC2AFD}"/>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8" name="ïṧļîḓe">
                <a:extLst>
                  <a:ext uri="{FF2B5EF4-FFF2-40B4-BE49-F238E27FC236}">
                    <a16:creationId xmlns:a16="http://schemas.microsoft.com/office/drawing/2014/main" id="{94BEA2C6-EEAC-4730-ADEB-B18D9966C446}"/>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9" name="ïŝḷíḍé">
                <a:extLst>
                  <a:ext uri="{FF2B5EF4-FFF2-40B4-BE49-F238E27FC236}">
                    <a16:creationId xmlns:a16="http://schemas.microsoft.com/office/drawing/2014/main" id="{64BE36DD-3710-48E4-9D6C-92257193A91F}"/>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0" name="ïṡliḋe">
                <a:extLst>
                  <a:ext uri="{FF2B5EF4-FFF2-40B4-BE49-F238E27FC236}">
                    <a16:creationId xmlns:a16="http://schemas.microsoft.com/office/drawing/2014/main" id="{5B434761-4CD1-45E8-9DF8-45403FD3DA1C}"/>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1" name="îśľíḋê">
                <a:extLst>
                  <a:ext uri="{FF2B5EF4-FFF2-40B4-BE49-F238E27FC236}">
                    <a16:creationId xmlns:a16="http://schemas.microsoft.com/office/drawing/2014/main" id="{E12CF640-831A-48CD-A2A7-114FCC989130}"/>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2" name="ï$ľîḋé">
                <a:extLst>
                  <a:ext uri="{FF2B5EF4-FFF2-40B4-BE49-F238E27FC236}">
                    <a16:creationId xmlns:a16="http://schemas.microsoft.com/office/drawing/2014/main" id="{07AFDC3A-E3A5-4DC3-A3BE-0E20AFB36524}"/>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3" name="iṧľíḑê">
                <a:extLst>
                  <a:ext uri="{FF2B5EF4-FFF2-40B4-BE49-F238E27FC236}">
                    <a16:creationId xmlns:a16="http://schemas.microsoft.com/office/drawing/2014/main" id="{6FA0782C-4FB1-429E-9256-C9FEA1AFDACE}"/>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4" name="i$ḻiḍè">
                <a:extLst>
                  <a:ext uri="{FF2B5EF4-FFF2-40B4-BE49-F238E27FC236}">
                    <a16:creationId xmlns:a16="http://schemas.microsoft.com/office/drawing/2014/main" id="{6F2A80E7-7B47-4923-B3C9-D60C3EEC4D36}"/>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5" name="ïsḻiḑé">
                <a:extLst>
                  <a:ext uri="{FF2B5EF4-FFF2-40B4-BE49-F238E27FC236}">
                    <a16:creationId xmlns:a16="http://schemas.microsoft.com/office/drawing/2014/main" id="{B4A57F24-34D0-428E-8C05-350F6499270C}"/>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6" name="íšļíďè">
                <a:extLst>
                  <a:ext uri="{FF2B5EF4-FFF2-40B4-BE49-F238E27FC236}">
                    <a16:creationId xmlns:a16="http://schemas.microsoft.com/office/drawing/2014/main" id="{54C01EEA-9A05-4E83-BD5C-1700D8F9A64E}"/>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7" name="iṥļïḓé">
                <a:extLst>
                  <a:ext uri="{FF2B5EF4-FFF2-40B4-BE49-F238E27FC236}">
                    <a16:creationId xmlns:a16="http://schemas.microsoft.com/office/drawing/2014/main" id="{7B958E86-6149-4226-891A-B004384E14E8}"/>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8" name="îsľidé">
                <a:extLst>
                  <a:ext uri="{FF2B5EF4-FFF2-40B4-BE49-F238E27FC236}">
                    <a16:creationId xmlns:a16="http://schemas.microsoft.com/office/drawing/2014/main" id="{2DD4DAC4-EE3B-42BA-AEFE-6483E1EECDA8}"/>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9" name="iṥḷíďe">
                <a:extLst>
                  <a:ext uri="{FF2B5EF4-FFF2-40B4-BE49-F238E27FC236}">
                    <a16:creationId xmlns:a16="http://schemas.microsoft.com/office/drawing/2014/main" id="{79199134-F5D6-4401-A332-83D565CF98FD}"/>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0" name="íṥḻiḍe">
                <a:extLst>
                  <a:ext uri="{FF2B5EF4-FFF2-40B4-BE49-F238E27FC236}">
                    <a16:creationId xmlns:a16="http://schemas.microsoft.com/office/drawing/2014/main" id="{9D6217E6-519E-4FCA-82B2-F106337B7560}"/>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1" name="ïšļîḋè">
                <a:extLst>
                  <a:ext uri="{FF2B5EF4-FFF2-40B4-BE49-F238E27FC236}">
                    <a16:creationId xmlns:a16="http://schemas.microsoft.com/office/drawing/2014/main" id="{A201B4F0-3520-44F1-85AE-9D9C63672F4F}"/>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73" name="椭圆 72">
              <a:extLst>
                <a:ext uri="{FF2B5EF4-FFF2-40B4-BE49-F238E27FC236}">
                  <a16:creationId xmlns:a16="http://schemas.microsoft.com/office/drawing/2014/main" id="{7A2D148F-89EF-4FED-9935-B6FD3228D78C}"/>
                </a:ext>
              </a:extLst>
            </p:cNvPr>
            <p:cNvSpPr/>
            <p:nvPr userDrawn="1"/>
          </p:nvSpPr>
          <p:spPr>
            <a:xfrm>
              <a:off x="1490120" y="2413370"/>
              <a:ext cx="1211966" cy="121196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a:extLst>
                <a:ext uri="{FF2B5EF4-FFF2-40B4-BE49-F238E27FC236}">
                  <a16:creationId xmlns:a16="http://schemas.microsoft.com/office/drawing/2014/main" id="{C366164C-D327-4A0E-88BF-F7B0FC6A2E5B}"/>
                </a:ext>
              </a:extLst>
            </p:cNvPr>
            <p:cNvSpPr/>
            <p:nvPr userDrawn="1"/>
          </p:nvSpPr>
          <p:spPr>
            <a:xfrm>
              <a:off x="1576501" y="2499751"/>
              <a:ext cx="1039205" cy="1039205"/>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9" name="组合 108">
            <a:extLst>
              <a:ext uri="{FF2B5EF4-FFF2-40B4-BE49-F238E27FC236}">
                <a16:creationId xmlns:a16="http://schemas.microsoft.com/office/drawing/2014/main" id="{36759A62-DCAB-4CE9-B7E6-71B3D9E018E4}"/>
              </a:ext>
            </a:extLst>
          </p:cNvPr>
          <p:cNvGrpSpPr/>
          <p:nvPr userDrawn="1"/>
        </p:nvGrpSpPr>
        <p:grpSpPr>
          <a:xfrm>
            <a:off x="4543228" y="4714361"/>
            <a:ext cx="1409603" cy="1319180"/>
            <a:chOff x="1320144" y="2413370"/>
            <a:chExt cx="1839679" cy="1721667"/>
          </a:xfrm>
        </p:grpSpPr>
        <p:grpSp>
          <p:nvGrpSpPr>
            <p:cNvPr id="110" name="isḷíḑe">
              <a:extLst>
                <a:ext uri="{FF2B5EF4-FFF2-40B4-BE49-F238E27FC236}">
                  <a16:creationId xmlns:a16="http://schemas.microsoft.com/office/drawing/2014/main" id="{A30394B3-47AD-4449-9A18-63EA376E9840}"/>
                </a:ext>
              </a:extLst>
            </p:cNvPr>
            <p:cNvGrpSpPr/>
            <p:nvPr userDrawn="1"/>
          </p:nvGrpSpPr>
          <p:grpSpPr>
            <a:xfrm rot="2700000">
              <a:off x="2434999" y="3181563"/>
              <a:ext cx="506748" cy="942901"/>
              <a:chOff x="2219195" y="3189288"/>
              <a:chExt cx="693738" cy="1273175"/>
            </a:xfrm>
            <a:solidFill>
              <a:schemeClr val="accent1"/>
            </a:solidFill>
          </p:grpSpPr>
          <p:sp>
            <p:nvSpPr>
              <p:cNvPr id="131" name="íṥḻíḓê">
                <a:extLst>
                  <a:ext uri="{FF2B5EF4-FFF2-40B4-BE49-F238E27FC236}">
                    <a16:creationId xmlns:a16="http://schemas.microsoft.com/office/drawing/2014/main" id="{7F0295AE-39BA-40AA-9FDF-02A2EEF9197B}"/>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2" name="íṡḻiďè">
                <a:extLst>
                  <a:ext uri="{FF2B5EF4-FFF2-40B4-BE49-F238E27FC236}">
                    <a16:creationId xmlns:a16="http://schemas.microsoft.com/office/drawing/2014/main" id="{18B37E28-6C5D-450E-A4FE-1A6EC29093D8}"/>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3" name="íSľíḍè">
                <a:extLst>
                  <a:ext uri="{FF2B5EF4-FFF2-40B4-BE49-F238E27FC236}">
                    <a16:creationId xmlns:a16="http://schemas.microsoft.com/office/drawing/2014/main" id="{3EEEB693-5BDA-4436-94C9-EBB976D86FB1}"/>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4" name="ïsḷîdé">
                <a:extLst>
                  <a:ext uri="{FF2B5EF4-FFF2-40B4-BE49-F238E27FC236}">
                    <a16:creationId xmlns:a16="http://schemas.microsoft.com/office/drawing/2014/main" id="{9EDE011F-3C8D-48A7-A40A-EA83D21B27CE}"/>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5" name="ïŝļiďé">
                <a:extLst>
                  <a:ext uri="{FF2B5EF4-FFF2-40B4-BE49-F238E27FC236}">
                    <a16:creationId xmlns:a16="http://schemas.microsoft.com/office/drawing/2014/main" id="{FF1BEC1C-E21F-4B65-B498-3FA4D1391974}"/>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6" name="ïş1íḑe">
                <a:extLst>
                  <a:ext uri="{FF2B5EF4-FFF2-40B4-BE49-F238E27FC236}">
                    <a16:creationId xmlns:a16="http://schemas.microsoft.com/office/drawing/2014/main" id="{40C5D0AD-752C-46E1-9B3A-5BB49F16C85D}"/>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7" name="îṥľîdê">
                <a:extLst>
                  <a:ext uri="{FF2B5EF4-FFF2-40B4-BE49-F238E27FC236}">
                    <a16:creationId xmlns:a16="http://schemas.microsoft.com/office/drawing/2014/main" id="{D193BFDC-6F5A-4DEB-8ECE-0B8D0796A1C5}"/>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8" name="î$ļiḓè">
                <a:extLst>
                  <a:ext uri="{FF2B5EF4-FFF2-40B4-BE49-F238E27FC236}">
                    <a16:creationId xmlns:a16="http://schemas.microsoft.com/office/drawing/2014/main" id="{0E840FA8-0750-432E-9C98-8973EB8C4B28}"/>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9" name="iş1iďè">
                <a:extLst>
                  <a:ext uri="{FF2B5EF4-FFF2-40B4-BE49-F238E27FC236}">
                    <a16:creationId xmlns:a16="http://schemas.microsoft.com/office/drawing/2014/main" id="{A0029EF0-B4F7-4959-A548-A4EADAC840E5}"/>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0" name="íṧľiḍe">
                <a:extLst>
                  <a:ext uri="{FF2B5EF4-FFF2-40B4-BE49-F238E27FC236}">
                    <a16:creationId xmlns:a16="http://schemas.microsoft.com/office/drawing/2014/main" id="{15A2BE84-8543-4ED6-8F58-578140CC3552}"/>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1" name="iṡļíḋe">
                <a:extLst>
                  <a:ext uri="{FF2B5EF4-FFF2-40B4-BE49-F238E27FC236}">
                    <a16:creationId xmlns:a16="http://schemas.microsoft.com/office/drawing/2014/main" id="{F4653CCA-0F29-486D-8EF7-8A5725F60AB1}"/>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2" name="íṧľíḓê">
                <a:extLst>
                  <a:ext uri="{FF2B5EF4-FFF2-40B4-BE49-F238E27FC236}">
                    <a16:creationId xmlns:a16="http://schemas.microsoft.com/office/drawing/2014/main" id="{335BE76D-531F-4DEC-A10D-2FC79908432F}"/>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3" name="i$1ïďê">
                <a:extLst>
                  <a:ext uri="{FF2B5EF4-FFF2-40B4-BE49-F238E27FC236}">
                    <a16:creationId xmlns:a16="http://schemas.microsoft.com/office/drawing/2014/main" id="{628F6F21-E097-428A-8DBB-FD2136546415}"/>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4" name="iš1íďê">
                <a:extLst>
                  <a:ext uri="{FF2B5EF4-FFF2-40B4-BE49-F238E27FC236}">
                    <a16:creationId xmlns:a16="http://schemas.microsoft.com/office/drawing/2014/main" id="{5381AFFD-6F4E-4311-82EE-681F7438B871}"/>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5" name="íṣ1îḋê">
                <a:extLst>
                  <a:ext uri="{FF2B5EF4-FFF2-40B4-BE49-F238E27FC236}">
                    <a16:creationId xmlns:a16="http://schemas.microsoft.com/office/drawing/2014/main" id="{AD1EC611-898C-40EA-9CFF-E91592CD8565}"/>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6" name="îṥ1íḍé">
                <a:extLst>
                  <a:ext uri="{FF2B5EF4-FFF2-40B4-BE49-F238E27FC236}">
                    <a16:creationId xmlns:a16="http://schemas.microsoft.com/office/drawing/2014/main" id="{FFE0C35F-C2C7-4318-8A58-514DB20CE608}"/>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7" name="íśḻîḑê">
                <a:extLst>
                  <a:ext uri="{FF2B5EF4-FFF2-40B4-BE49-F238E27FC236}">
                    <a16:creationId xmlns:a16="http://schemas.microsoft.com/office/drawing/2014/main" id="{567AB3B3-6186-4D85-BD11-C48275D868AB}"/>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111" name="îṣḻiďe">
              <a:extLst>
                <a:ext uri="{FF2B5EF4-FFF2-40B4-BE49-F238E27FC236}">
                  <a16:creationId xmlns:a16="http://schemas.microsoft.com/office/drawing/2014/main" id="{610375F5-91E1-4ACE-A646-241D2BD82A05}"/>
                </a:ext>
              </a:extLst>
            </p:cNvPr>
            <p:cNvGrpSpPr/>
            <p:nvPr userDrawn="1"/>
          </p:nvGrpSpPr>
          <p:grpSpPr>
            <a:xfrm rot="-2700000">
              <a:off x="1320144" y="3192138"/>
              <a:ext cx="510230" cy="942899"/>
              <a:chOff x="857119" y="3203575"/>
              <a:chExt cx="698501" cy="1273175"/>
            </a:xfrm>
            <a:solidFill>
              <a:schemeClr val="accent1"/>
            </a:solidFill>
          </p:grpSpPr>
          <p:sp>
            <p:nvSpPr>
              <p:cNvPr id="114" name="ïŝlidé">
                <a:extLst>
                  <a:ext uri="{FF2B5EF4-FFF2-40B4-BE49-F238E27FC236}">
                    <a16:creationId xmlns:a16="http://schemas.microsoft.com/office/drawing/2014/main" id="{80E51CEF-E316-4700-8226-80CA737A23FB}"/>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5" name="íṡḷídé">
                <a:extLst>
                  <a:ext uri="{FF2B5EF4-FFF2-40B4-BE49-F238E27FC236}">
                    <a16:creationId xmlns:a16="http://schemas.microsoft.com/office/drawing/2014/main" id="{EBBAA1A7-5FC3-4789-9128-06E454B8F10E}"/>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6" name="išļîḓé">
                <a:extLst>
                  <a:ext uri="{FF2B5EF4-FFF2-40B4-BE49-F238E27FC236}">
                    <a16:creationId xmlns:a16="http://schemas.microsoft.com/office/drawing/2014/main" id="{776018A0-5DF1-42AF-B4E7-AE7FBAE8AF84}"/>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7" name="ïṧļîḓe">
                <a:extLst>
                  <a:ext uri="{FF2B5EF4-FFF2-40B4-BE49-F238E27FC236}">
                    <a16:creationId xmlns:a16="http://schemas.microsoft.com/office/drawing/2014/main" id="{6479674A-3D21-4B47-BA8F-99D40F522664}"/>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8" name="ïŝḷíḍé">
                <a:extLst>
                  <a:ext uri="{FF2B5EF4-FFF2-40B4-BE49-F238E27FC236}">
                    <a16:creationId xmlns:a16="http://schemas.microsoft.com/office/drawing/2014/main" id="{2BD5EFD8-999C-433B-B828-3065A6A7CBA9}"/>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9" name="ïṡliḋe">
                <a:extLst>
                  <a:ext uri="{FF2B5EF4-FFF2-40B4-BE49-F238E27FC236}">
                    <a16:creationId xmlns:a16="http://schemas.microsoft.com/office/drawing/2014/main" id="{0A6C31EA-1BF4-4672-B8BE-81CADC59F219}"/>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0" name="îśľíḋê">
                <a:extLst>
                  <a:ext uri="{FF2B5EF4-FFF2-40B4-BE49-F238E27FC236}">
                    <a16:creationId xmlns:a16="http://schemas.microsoft.com/office/drawing/2014/main" id="{ECAD013C-1A72-4F42-B143-7178EE921505}"/>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1" name="ï$ľîḋé">
                <a:extLst>
                  <a:ext uri="{FF2B5EF4-FFF2-40B4-BE49-F238E27FC236}">
                    <a16:creationId xmlns:a16="http://schemas.microsoft.com/office/drawing/2014/main" id="{3F019657-DA93-4E73-AC8A-A1F59D0984A1}"/>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2" name="iṧľíḑê">
                <a:extLst>
                  <a:ext uri="{FF2B5EF4-FFF2-40B4-BE49-F238E27FC236}">
                    <a16:creationId xmlns:a16="http://schemas.microsoft.com/office/drawing/2014/main" id="{36D22185-29AD-41FF-B761-ED0C5F0F6104}"/>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3" name="i$ḻiḍè">
                <a:extLst>
                  <a:ext uri="{FF2B5EF4-FFF2-40B4-BE49-F238E27FC236}">
                    <a16:creationId xmlns:a16="http://schemas.microsoft.com/office/drawing/2014/main" id="{C131C9F8-9E70-4FE4-9A59-025BF52E4603}"/>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4" name="ïsḻiḑé">
                <a:extLst>
                  <a:ext uri="{FF2B5EF4-FFF2-40B4-BE49-F238E27FC236}">
                    <a16:creationId xmlns:a16="http://schemas.microsoft.com/office/drawing/2014/main" id="{9A5DCABE-1AF2-4052-B29A-6C2F3F6CD5FC}"/>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5" name="íšļíďè">
                <a:extLst>
                  <a:ext uri="{FF2B5EF4-FFF2-40B4-BE49-F238E27FC236}">
                    <a16:creationId xmlns:a16="http://schemas.microsoft.com/office/drawing/2014/main" id="{BFC75522-8BCF-44DB-8BC0-C6712234ED43}"/>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6" name="iṥļïḓé">
                <a:extLst>
                  <a:ext uri="{FF2B5EF4-FFF2-40B4-BE49-F238E27FC236}">
                    <a16:creationId xmlns:a16="http://schemas.microsoft.com/office/drawing/2014/main" id="{63237052-7D62-4788-88F7-9668C5FA8BC1}"/>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7" name="îsľidé">
                <a:extLst>
                  <a:ext uri="{FF2B5EF4-FFF2-40B4-BE49-F238E27FC236}">
                    <a16:creationId xmlns:a16="http://schemas.microsoft.com/office/drawing/2014/main" id="{6E8651CA-6BB1-49FD-8BA7-75E624B3BED3}"/>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8" name="iṥḷíďe">
                <a:extLst>
                  <a:ext uri="{FF2B5EF4-FFF2-40B4-BE49-F238E27FC236}">
                    <a16:creationId xmlns:a16="http://schemas.microsoft.com/office/drawing/2014/main" id="{DCEC8F9F-A566-4846-B8A6-C8FBF97D6C90}"/>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9" name="íṥḻiḍe">
                <a:extLst>
                  <a:ext uri="{FF2B5EF4-FFF2-40B4-BE49-F238E27FC236}">
                    <a16:creationId xmlns:a16="http://schemas.microsoft.com/office/drawing/2014/main" id="{29B4D62D-3EDF-43A7-B8F5-EB2EBF56CC54}"/>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0" name="ïšļîḋè">
                <a:extLst>
                  <a:ext uri="{FF2B5EF4-FFF2-40B4-BE49-F238E27FC236}">
                    <a16:creationId xmlns:a16="http://schemas.microsoft.com/office/drawing/2014/main" id="{ECDCC416-B398-4A6E-8E9A-44F616B1947F}"/>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112" name="椭圆 111">
              <a:extLst>
                <a:ext uri="{FF2B5EF4-FFF2-40B4-BE49-F238E27FC236}">
                  <a16:creationId xmlns:a16="http://schemas.microsoft.com/office/drawing/2014/main" id="{ECF8A2E8-D40F-4C26-B466-AFB242DE407E}"/>
                </a:ext>
              </a:extLst>
            </p:cNvPr>
            <p:cNvSpPr/>
            <p:nvPr userDrawn="1"/>
          </p:nvSpPr>
          <p:spPr>
            <a:xfrm>
              <a:off x="1490120" y="2413370"/>
              <a:ext cx="1211966" cy="121196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椭圆 112">
              <a:extLst>
                <a:ext uri="{FF2B5EF4-FFF2-40B4-BE49-F238E27FC236}">
                  <a16:creationId xmlns:a16="http://schemas.microsoft.com/office/drawing/2014/main" id="{4A5B857D-AB74-4B15-B023-F24DD6CA7387}"/>
                </a:ext>
              </a:extLst>
            </p:cNvPr>
            <p:cNvSpPr/>
            <p:nvPr userDrawn="1"/>
          </p:nvSpPr>
          <p:spPr>
            <a:xfrm>
              <a:off x="1576501" y="2499751"/>
              <a:ext cx="1039205" cy="1039205"/>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 name="组合 6">
            <a:extLst>
              <a:ext uri="{FF2B5EF4-FFF2-40B4-BE49-F238E27FC236}">
                <a16:creationId xmlns:a16="http://schemas.microsoft.com/office/drawing/2014/main" id="{0994555D-C6E9-4B7F-9FA5-AF38D4EDA132}"/>
              </a:ext>
            </a:extLst>
          </p:cNvPr>
          <p:cNvGrpSpPr/>
          <p:nvPr userDrawn="1"/>
        </p:nvGrpSpPr>
        <p:grpSpPr>
          <a:xfrm>
            <a:off x="6256015" y="4561724"/>
            <a:ext cx="1726399" cy="1615653"/>
            <a:chOff x="6410126" y="4714361"/>
            <a:chExt cx="1409604" cy="1319180"/>
          </a:xfrm>
        </p:grpSpPr>
        <p:grpSp>
          <p:nvGrpSpPr>
            <p:cNvPr id="149" name="isḷíḑe">
              <a:extLst>
                <a:ext uri="{FF2B5EF4-FFF2-40B4-BE49-F238E27FC236}">
                  <a16:creationId xmlns:a16="http://schemas.microsoft.com/office/drawing/2014/main" id="{E2B7D91F-89D6-4DAF-A0A5-8E46395BF5B2}"/>
                </a:ext>
              </a:extLst>
            </p:cNvPr>
            <p:cNvGrpSpPr/>
            <p:nvPr userDrawn="1"/>
          </p:nvGrpSpPr>
          <p:grpSpPr>
            <a:xfrm rot="2700000">
              <a:off x="7264353" y="5302968"/>
              <a:ext cx="388282" cy="722472"/>
              <a:chOff x="2219195" y="3189288"/>
              <a:chExt cx="693738" cy="1273175"/>
            </a:xfrm>
            <a:solidFill>
              <a:schemeClr val="accent2"/>
            </a:solidFill>
          </p:grpSpPr>
          <p:sp>
            <p:nvSpPr>
              <p:cNvPr id="170" name="íṥḻíḓê">
                <a:extLst>
                  <a:ext uri="{FF2B5EF4-FFF2-40B4-BE49-F238E27FC236}">
                    <a16:creationId xmlns:a16="http://schemas.microsoft.com/office/drawing/2014/main" id="{AF028087-0009-449E-BBD5-BDB897B61743}"/>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1" name="íṡḻiďè">
                <a:extLst>
                  <a:ext uri="{FF2B5EF4-FFF2-40B4-BE49-F238E27FC236}">
                    <a16:creationId xmlns:a16="http://schemas.microsoft.com/office/drawing/2014/main" id="{E62B183F-50D9-4A2F-822F-D623981CECB0}"/>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2" name="íSľíḍè">
                <a:extLst>
                  <a:ext uri="{FF2B5EF4-FFF2-40B4-BE49-F238E27FC236}">
                    <a16:creationId xmlns:a16="http://schemas.microsoft.com/office/drawing/2014/main" id="{6A407495-E7A1-4F46-B430-77E9922016B0}"/>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3" name="ïsḷîdé">
                <a:extLst>
                  <a:ext uri="{FF2B5EF4-FFF2-40B4-BE49-F238E27FC236}">
                    <a16:creationId xmlns:a16="http://schemas.microsoft.com/office/drawing/2014/main" id="{426F42C2-2405-4B11-9154-891E13C2C8CD}"/>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4" name="ïŝļiďé">
                <a:extLst>
                  <a:ext uri="{FF2B5EF4-FFF2-40B4-BE49-F238E27FC236}">
                    <a16:creationId xmlns:a16="http://schemas.microsoft.com/office/drawing/2014/main" id="{A3C3E5C4-06DF-4DE9-BCE2-80B9E2030501}"/>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5" name="ïş1íḑe">
                <a:extLst>
                  <a:ext uri="{FF2B5EF4-FFF2-40B4-BE49-F238E27FC236}">
                    <a16:creationId xmlns:a16="http://schemas.microsoft.com/office/drawing/2014/main" id="{FBF8DE95-D2B6-4CB2-A809-F068FD87580A}"/>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6" name="îṥľîdê">
                <a:extLst>
                  <a:ext uri="{FF2B5EF4-FFF2-40B4-BE49-F238E27FC236}">
                    <a16:creationId xmlns:a16="http://schemas.microsoft.com/office/drawing/2014/main" id="{F5330883-2801-4272-BFBF-46DBEA0C512F}"/>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7" name="î$ļiḓè">
                <a:extLst>
                  <a:ext uri="{FF2B5EF4-FFF2-40B4-BE49-F238E27FC236}">
                    <a16:creationId xmlns:a16="http://schemas.microsoft.com/office/drawing/2014/main" id="{4122CCBC-E7A5-4AC9-8191-C45AA0C16A40}"/>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8" name="iş1iďè">
                <a:extLst>
                  <a:ext uri="{FF2B5EF4-FFF2-40B4-BE49-F238E27FC236}">
                    <a16:creationId xmlns:a16="http://schemas.microsoft.com/office/drawing/2014/main" id="{8F80D450-4D0C-4E6F-9D55-2DD6B9B9F66B}"/>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9" name="íṧľiḍe">
                <a:extLst>
                  <a:ext uri="{FF2B5EF4-FFF2-40B4-BE49-F238E27FC236}">
                    <a16:creationId xmlns:a16="http://schemas.microsoft.com/office/drawing/2014/main" id="{CB9AD5D9-4030-404D-86C6-3334C93DC75D}"/>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0" name="iṡļíḋe">
                <a:extLst>
                  <a:ext uri="{FF2B5EF4-FFF2-40B4-BE49-F238E27FC236}">
                    <a16:creationId xmlns:a16="http://schemas.microsoft.com/office/drawing/2014/main" id="{0A9901A6-CD06-4B33-98AF-2E9FE7FA823B}"/>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1" name="íṧľíḓê">
                <a:extLst>
                  <a:ext uri="{FF2B5EF4-FFF2-40B4-BE49-F238E27FC236}">
                    <a16:creationId xmlns:a16="http://schemas.microsoft.com/office/drawing/2014/main" id="{AE32E477-DD4E-4F2A-87F7-E155767539AC}"/>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2" name="i$1ïďê">
                <a:extLst>
                  <a:ext uri="{FF2B5EF4-FFF2-40B4-BE49-F238E27FC236}">
                    <a16:creationId xmlns:a16="http://schemas.microsoft.com/office/drawing/2014/main" id="{3F62CCCC-073E-40EC-8424-065CEB9ADB2A}"/>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3" name="iš1íďê">
                <a:extLst>
                  <a:ext uri="{FF2B5EF4-FFF2-40B4-BE49-F238E27FC236}">
                    <a16:creationId xmlns:a16="http://schemas.microsoft.com/office/drawing/2014/main" id="{66E3A93C-7DF7-42F2-8788-3C868AFB9003}"/>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4" name="íṣ1îḋê">
                <a:extLst>
                  <a:ext uri="{FF2B5EF4-FFF2-40B4-BE49-F238E27FC236}">
                    <a16:creationId xmlns:a16="http://schemas.microsoft.com/office/drawing/2014/main" id="{37A51047-21D6-4A33-AE63-DB32669A68B4}"/>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5" name="îṥ1íḍé">
                <a:extLst>
                  <a:ext uri="{FF2B5EF4-FFF2-40B4-BE49-F238E27FC236}">
                    <a16:creationId xmlns:a16="http://schemas.microsoft.com/office/drawing/2014/main" id="{F9F01EAC-D359-4DF5-AB33-4138D006B8C1}"/>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6" name="íśḻîḑê">
                <a:extLst>
                  <a:ext uri="{FF2B5EF4-FFF2-40B4-BE49-F238E27FC236}">
                    <a16:creationId xmlns:a16="http://schemas.microsoft.com/office/drawing/2014/main" id="{C7FA68CB-844A-43F0-8697-5C242B3FCAF4}"/>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150" name="îṣḻiďe">
              <a:extLst>
                <a:ext uri="{FF2B5EF4-FFF2-40B4-BE49-F238E27FC236}">
                  <a16:creationId xmlns:a16="http://schemas.microsoft.com/office/drawing/2014/main" id="{495A5719-31D3-44A5-9FFD-8BC9DA73D003}"/>
                </a:ext>
              </a:extLst>
            </p:cNvPr>
            <p:cNvGrpSpPr/>
            <p:nvPr userDrawn="1"/>
          </p:nvGrpSpPr>
          <p:grpSpPr>
            <a:xfrm rot="18900000">
              <a:off x="6410126" y="5311071"/>
              <a:ext cx="390950" cy="722470"/>
              <a:chOff x="857119" y="3203575"/>
              <a:chExt cx="698501" cy="1273175"/>
            </a:xfrm>
            <a:solidFill>
              <a:schemeClr val="accent2"/>
            </a:solidFill>
          </p:grpSpPr>
          <p:sp>
            <p:nvSpPr>
              <p:cNvPr id="153" name="ïŝlidé">
                <a:extLst>
                  <a:ext uri="{FF2B5EF4-FFF2-40B4-BE49-F238E27FC236}">
                    <a16:creationId xmlns:a16="http://schemas.microsoft.com/office/drawing/2014/main" id="{CCA8FF29-8B5E-47A9-A7B5-B16D0B315288}"/>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4" name="íṡḷídé">
                <a:extLst>
                  <a:ext uri="{FF2B5EF4-FFF2-40B4-BE49-F238E27FC236}">
                    <a16:creationId xmlns:a16="http://schemas.microsoft.com/office/drawing/2014/main" id="{D0429045-CCE6-46B2-A96A-7F9A03DBCF25}"/>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5" name="išļîḓé">
                <a:extLst>
                  <a:ext uri="{FF2B5EF4-FFF2-40B4-BE49-F238E27FC236}">
                    <a16:creationId xmlns:a16="http://schemas.microsoft.com/office/drawing/2014/main" id="{73C54A9B-88CE-49CD-B920-EEFD9FB827AC}"/>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6" name="ïṧļîḓe">
                <a:extLst>
                  <a:ext uri="{FF2B5EF4-FFF2-40B4-BE49-F238E27FC236}">
                    <a16:creationId xmlns:a16="http://schemas.microsoft.com/office/drawing/2014/main" id="{EF259E27-8456-4402-B0D9-C3BB8990CD25}"/>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7" name="ïŝḷíḍé">
                <a:extLst>
                  <a:ext uri="{FF2B5EF4-FFF2-40B4-BE49-F238E27FC236}">
                    <a16:creationId xmlns:a16="http://schemas.microsoft.com/office/drawing/2014/main" id="{D67AEE51-FB50-4732-8D9A-E5E9EF84E83F}"/>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8" name="ïṡliḋe">
                <a:extLst>
                  <a:ext uri="{FF2B5EF4-FFF2-40B4-BE49-F238E27FC236}">
                    <a16:creationId xmlns:a16="http://schemas.microsoft.com/office/drawing/2014/main" id="{6061AEE8-9112-420E-8213-3670A5D5B215}"/>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9" name="îśľíḋê">
                <a:extLst>
                  <a:ext uri="{FF2B5EF4-FFF2-40B4-BE49-F238E27FC236}">
                    <a16:creationId xmlns:a16="http://schemas.microsoft.com/office/drawing/2014/main" id="{592A5DD4-7D6C-4490-A3DE-59D8CA3EE7CF}"/>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0" name="ï$ľîḋé">
                <a:extLst>
                  <a:ext uri="{FF2B5EF4-FFF2-40B4-BE49-F238E27FC236}">
                    <a16:creationId xmlns:a16="http://schemas.microsoft.com/office/drawing/2014/main" id="{364D8DF2-7A4B-4F33-BCFD-7B96AA186F04}"/>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1" name="iṧľíḑê">
                <a:extLst>
                  <a:ext uri="{FF2B5EF4-FFF2-40B4-BE49-F238E27FC236}">
                    <a16:creationId xmlns:a16="http://schemas.microsoft.com/office/drawing/2014/main" id="{FD510A45-F579-415C-819A-3D6599840DFE}"/>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2" name="i$ḻiḍè">
                <a:extLst>
                  <a:ext uri="{FF2B5EF4-FFF2-40B4-BE49-F238E27FC236}">
                    <a16:creationId xmlns:a16="http://schemas.microsoft.com/office/drawing/2014/main" id="{E62FC3CC-8FF3-48FC-A703-40527A40B5C0}"/>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3" name="ïsḻiḑé">
                <a:extLst>
                  <a:ext uri="{FF2B5EF4-FFF2-40B4-BE49-F238E27FC236}">
                    <a16:creationId xmlns:a16="http://schemas.microsoft.com/office/drawing/2014/main" id="{2FBDFD1B-214F-4C20-A603-9F350040D0D6}"/>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4" name="íšļíďè">
                <a:extLst>
                  <a:ext uri="{FF2B5EF4-FFF2-40B4-BE49-F238E27FC236}">
                    <a16:creationId xmlns:a16="http://schemas.microsoft.com/office/drawing/2014/main" id="{B78C6200-E4A8-4A4C-B292-82903E0EAA73}"/>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5" name="iṥļïḓé">
                <a:extLst>
                  <a:ext uri="{FF2B5EF4-FFF2-40B4-BE49-F238E27FC236}">
                    <a16:creationId xmlns:a16="http://schemas.microsoft.com/office/drawing/2014/main" id="{A4F295B0-0269-4D69-AD15-2C04A87A1583}"/>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6" name="îsľidé">
                <a:extLst>
                  <a:ext uri="{FF2B5EF4-FFF2-40B4-BE49-F238E27FC236}">
                    <a16:creationId xmlns:a16="http://schemas.microsoft.com/office/drawing/2014/main" id="{D555B841-318D-448E-88FA-264DA65481A7}"/>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7" name="iṥḷíďe">
                <a:extLst>
                  <a:ext uri="{FF2B5EF4-FFF2-40B4-BE49-F238E27FC236}">
                    <a16:creationId xmlns:a16="http://schemas.microsoft.com/office/drawing/2014/main" id="{ECF87491-5473-4699-9DAD-8BFC1F400F19}"/>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8" name="íṥḻiḍe">
                <a:extLst>
                  <a:ext uri="{FF2B5EF4-FFF2-40B4-BE49-F238E27FC236}">
                    <a16:creationId xmlns:a16="http://schemas.microsoft.com/office/drawing/2014/main" id="{6FFB9BA1-CDDC-482C-84E1-5EDD5C855DE8}"/>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9" name="ïšļîḋè">
                <a:extLst>
                  <a:ext uri="{FF2B5EF4-FFF2-40B4-BE49-F238E27FC236}">
                    <a16:creationId xmlns:a16="http://schemas.microsoft.com/office/drawing/2014/main" id="{5A4C8991-E515-4C99-9875-BDCE12CA1417}"/>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151" name="椭圆 150">
              <a:extLst>
                <a:ext uri="{FF2B5EF4-FFF2-40B4-BE49-F238E27FC236}">
                  <a16:creationId xmlns:a16="http://schemas.microsoft.com/office/drawing/2014/main" id="{2155372F-7A56-4828-82EC-B172F34A9B90}"/>
                </a:ext>
              </a:extLst>
            </p:cNvPr>
            <p:cNvSpPr/>
            <p:nvPr userDrawn="1"/>
          </p:nvSpPr>
          <p:spPr>
            <a:xfrm>
              <a:off x="6540365" y="4714361"/>
              <a:ext cx="928635" cy="9286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椭圆 151">
              <a:extLst>
                <a:ext uri="{FF2B5EF4-FFF2-40B4-BE49-F238E27FC236}">
                  <a16:creationId xmlns:a16="http://schemas.microsoft.com/office/drawing/2014/main" id="{2FE75FC9-B9E0-40D3-A157-6CAB7C98364C}"/>
                </a:ext>
              </a:extLst>
            </p:cNvPr>
            <p:cNvSpPr/>
            <p:nvPr userDrawn="1"/>
          </p:nvSpPr>
          <p:spPr>
            <a:xfrm>
              <a:off x="6606552" y="4780548"/>
              <a:ext cx="796262" cy="796262"/>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87" name="组合 186">
            <a:extLst>
              <a:ext uri="{FF2B5EF4-FFF2-40B4-BE49-F238E27FC236}">
                <a16:creationId xmlns:a16="http://schemas.microsoft.com/office/drawing/2014/main" id="{7AB37670-9B9C-46B0-8BBD-9FA61F6AB57E}"/>
              </a:ext>
            </a:extLst>
          </p:cNvPr>
          <p:cNvGrpSpPr/>
          <p:nvPr userDrawn="1"/>
        </p:nvGrpSpPr>
        <p:grpSpPr>
          <a:xfrm>
            <a:off x="8277024" y="4714361"/>
            <a:ext cx="1409603" cy="1319180"/>
            <a:chOff x="1320144" y="2413370"/>
            <a:chExt cx="1839679" cy="1721667"/>
          </a:xfrm>
        </p:grpSpPr>
        <p:grpSp>
          <p:nvGrpSpPr>
            <p:cNvPr id="188" name="isḷíḑe">
              <a:extLst>
                <a:ext uri="{FF2B5EF4-FFF2-40B4-BE49-F238E27FC236}">
                  <a16:creationId xmlns:a16="http://schemas.microsoft.com/office/drawing/2014/main" id="{73B611D1-3459-42AA-8CEA-9474CC77AD45}"/>
                </a:ext>
              </a:extLst>
            </p:cNvPr>
            <p:cNvGrpSpPr/>
            <p:nvPr userDrawn="1"/>
          </p:nvGrpSpPr>
          <p:grpSpPr>
            <a:xfrm rot="2700000">
              <a:off x="2434999" y="3181563"/>
              <a:ext cx="506748" cy="942901"/>
              <a:chOff x="2219195" y="3189288"/>
              <a:chExt cx="693738" cy="1273175"/>
            </a:xfrm>
            <a:solidFill>
              <a:schemeClr val="accent1"/>
            </a:solidFill>
          </p:grpSpPr>
          <p:sp>
            <p:nvSpPr>
              <p:cNvPr id="209" name="íṥḻíḓê">
                <a:extLst>
                  <a:ext uri="{FF2B5EF4-FFF2-40B4-BE49-F238E27FC236}">
                    <a16:creationId xmlns:a16="http://schemas.microsoft.com/office/drawing/2014/main" id="{519DAF01-8183-43BB-B0E9-354E28905119}"/>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0" name="íṡḻiďè">
                <a:extLst>
                  <a:ext uri="{FF2B5EF4-FFF2-40B4-BE49-F238E27FC236}">
                    <a16:creationId xmlns:a16="http://schemas.microsoft.com/office/drawing/2014/main" id="{3822B819-AC7A-41AD-AF9D-2E1B8ECF2A18}"/>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1" name="íSľíḍè">
                <a:extLst>
                  <a:ext uri="{FF2B5EF4-FFF2-40B4-BE49-F238E27FC236}">
                    <a16:creationId xmlns:a16="http://schemas.microsoft.com/office/drawing/2014/main" id="{27E8D44F-5499-42F9-884F-77EFA78FB05D}"/>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2" name="ïsḷîdé">
                <a:extLst>
                  <a:ext uri="{FF2B5EF4-FFF2-40B4-BE49-F238E27FC236}">
                    <a16:creationId xmlns:a16="http://schemas.microsoft.com/office/drawing/2014/main" id="{C4647334-51F4-474A-85F0-EC28531A16C4}"/>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3" name="ïŝļiďé">
                <a:extLst>
                  <a:ext uri="{FF2B5EF4-FFF2-40B4-BE49-F238E27FC236}">
                    <a16:creationId xmlns:a16="http://schemas.microsoft.com/office/drawing/2014/main" id="{F8908B9A-4393-4B68-9101-687E41E16342}"/>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4" name="ïş1íḑe">
                <a:extLst>
                  <a:ext uri="{FF2B5EF4-FFF2-40B4-BE49-F238E27FC236}">
                    <a16:creationId xmlns:a16="http://schemas.microsoft.com/office/drawing/2014/main" id="{6C728383-2A97-40FB-9CCA-8DFE55B04011}"/>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5" name="îṥľîdê">
                <a:extLst>
                  <a:ext uri="{FF2B5EF4-FFF2-40B4-BE49-F238E27FC236}">
                    <a16:creationId xmlns:a16="http://schemas.microsoft.com/office/drawing/2014/main" id="{DDB70A49-392C-46A1-B171-3AD5F72DC337}"/>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6" name="î$ļiḓè">
                <a:extLst>
                  <a:ext uri="{FF2B5EF4-FFF2-40B4-BE49-F238E27FC236}">
                    <a16:creationId xmlns:a16="http://schemas.microsoft.com/office/drawing/2014/main" id="{4B6D0FFF-DCBC-49FA-9751-A6C8421D3ADD}"/>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7" name="iş1iďè">
                <a:extLst>
                  <a:ext uri="{FF2B5EF4-FFF2-40B4-BE49-F238E27FC236}">
                    <a16:creationId xmlns:a16="http://schemas.microsoft.com/office/drawing/2014/main" id="{18D46CD8-09DE-4882-9656-C3794A75A708}"/>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8" name="íṧľiḍe">
                <a:extLst>
                  <a:ext uri="{FF2B5EF4-FFF2-40B4-BE49-F238E27FC236}">
                    <a16:creationId xmlns:a16="http://schemas.microsoft.com/office/drawing/2014/main" id="{686EB27C-8B9D-4FB0-85D2-AF79EC1AA99A}"/>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19" name="iṡļíḋe">
                <a:extLst>
                  <a:ext uri="{FF2B5EF4-FFF2-40B4-BE49-F238E27FC236}">
                    <a16:creationId xmlns:a16="http://schemas.microsoft.com/office/drawing/2014/main" id="{15644677-13B5-4161-BD21-49AAB11C31E0}"/>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20" name="íṧľíḓê">
                <a:extLst>
                  <a:ext uri="{FF2B5EF4-FFF2-40B4-BE49-F238E27FC236}">
                    <a16:creationId xmlns:a16="http://schemas.microsoft.com/office/drawing/2014/main" id="{10790B6E-C357-4841-98DF-4903807A6A59}"/>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21" name="i$1ïďê">
                <a:extLst>
                  <a:ext uri="{FF2B5EF4-FFF2-40B4-BE49-F238E27FC236}">
                    <a16:creationId xmlns:a16="http://schemas.microsoft.com/office/drawing/2014/main" id="{9DD26F82-4086-46C4-98FA-7CA66174C8D0}"/>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22" name="iš1íďê">
                <a:extLst>
                  <a:ext uri="{FF2B5EF4-FFF2-40B4-BE49-F238E27FC236}">
                    <a16:creationId xmlns:a16="http://schemas.microsoft.com/office/drawing/2014/main" id="{14A3DEBC-4890-4A96-A8C8-32DAE6CF0DD9}"/>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23" name="íṣ1îḋê">
                <a:extLst>
                  <a:ext uri="{FF2B5EF4-FFF2-40B4-BE49-F238E27FC236}">
                    <a16:creationId xmlns:a16="http://schemas.microsoft.com/office/drawing/2014/main" id="{3F26B1D6-34FE-450A-A183-061B178AE7D1}"/>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24" name="îṥ1íḍé">
                <a:extLst>
                  <a:ext uri="{FF2B5EF4-FFF2-40B4-BE49-F238E27FC236}">
                    <a16:creationId xmlns:a16="http://schemas.microsoft.com/office/drawing/2014/main" id="{56F9A9D8-C77D-4F7A-A10F-94675D26E11A}"/>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25" name="íśḻîḑê">
                <a:extLst>
                  <a:ext uri="{FF2B5EF4-FFF2-40B4-BE49-F238E27FC236}">
                    <a16:creationId xmlns:a16="http://schemas.microsoft.com/office/drawing/2014/main" id="{9368CEC0-B4D1-4F3E-A065-4D15E9218EEE}"/>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189" name="îṣḻiďe">
              <a:extLst>
                <a:ext uri="{FF2B5EF4-FFF2-40B4-BE49-F238E27FC236}">
                  <a16:creationId xmlns:a16="http://schemas.microsoft.com/office/drawing/2014/main" id="{D83672FD-FE34-46E6-98AA-F860E14D9C5E}"/>
                </a:ext>
              </a:extLst>
            </p:cNvPr>
            <p:cNvGrpSpPr/>
            <p:nvPr userDrawn="1"/>
          </p:nvGrpSpPr>
          <p:grpSpPr>
            <a:xfrm rot="-2700000">
              <a:off x="1320144" y="3192138"/>
              <a:ext cx="510230" cy="942899"/>
              <a:chOff x="857119" y="3203575"/>
              <a:chExt cx="698501" cy="1273175"/>
            </a:xfrm>
            <a:solidFill>
              <a:schemeClr val="accent1"/>
            </a:solidFill>
          </p:grpSpPr>
          <p:sp>
            <p:nvSpPr>
              <p:cNvPr id="192" name="ïŝlidé">
                <a:extLst>
                  <a:ext uri="{FF2B5EF4-FFF2-40B4-BE49-F238E27FC236}">
                    <a16:creationId xmlns:a16="http://schemas.microsoft.com/office/drawing/2014/main" id="{F50F4576-D1C3-49E9-AEDA-AFEF3967E741}"/>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3" name="íṡḷídé">
                <a:extLst>
                  <a:ext uri="{FF2B5EF4-FFF2-40B4-BE49-F238E27FC236}">
                    <a16:creationId xmlns:a16="http://schemas.microsoft.com/office/drawing/2014/main" id="{D798AF56-725A-4E59-9B48-E434BF1CD683}"/>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4" name="išļîḓé">
                <a:extLst>
                  <a:ext uri="{FF2B5EF4-FFF2-40B4-BE49-F238E27FC236}">
                    <a16:creationId xmlns:a16="http://schemas.microsoft.com/office/drawing/2014/main" id="{D3B238E8-104E-4E6F-8F0D-ED852848DD48}"/>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5" name="ïṧļîḓe">
                <a:extLst>
                  <a:ext uri="{FF2B5EF4-FFF2-40B4-BE49-F238E27FC236}">
                    <a16:creationId xmlns:a16="http://schemas.microsoft.com/office/drawing/2014/main" id="{DDDF6AEA-907A-40AD-808C-CD6FB6893671}"/>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6" name="ïŝḷíḍé">
                <a:extLst>
                  <a:ext uri="{FF2B5EF4-FFF2-40B4-BE49-F238E27FC236}">
                    <a16:creationId xmlns:a16="http://schemas.microsoft.com/office/drawing/2014/main" id="{B0B1072D-557E-4209-A15A-7F0CDA98B15C}"/>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7" name="ïṡliḋe">
                <a:extLst>
                  <a:ext uri="{FF2B5EF4-FFF2-40B4-BE49-F238E27FC236}">
                    <a16:creationId xmlns:a16="http://schemas.microsoft.com/office/drawing/2014/main" id="{74BC8E24-1C7D-4801-AB23-647CB9263351}"/>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8" name="îśľíḋê">
                <a:extLst>
                  <a:ext uri="{FF2B5EF4-FFF2-40B4-BE49-F238E27FC236}">
                    <a16:creationId xmlns:a16="http://schemas.microsoft.com/office/drawing/2014/main" id="{9C0F4A05-9F0E-4309-AC1A-8045B1397C51}"/>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9" name="ï$ľîḋé">
                <a:extLst>
                  <a:ext uri="{FF2B5EF4-FFF2-40B4-BE49-F238E27FC236}">
                    <a16:creationId xmlns:a16="http://schemas.microsoft.com/office/drawing/2014/main" id="{3DA9F9CB-E780-4A56-8E5D-328878A3B480}"/>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0" name="iṧľíḑê">
                <a:extLst>
                  <a:ext uri="{FF2B5EF4-FFF2-40B4-BE49-F238E27FC236}">
                    <a16:creationId xmlns:a16="http://schemas.microsoft.com/office/drawing/2014/main" id="{2ACDDEFD-1844-439E-A773-73454FDC17EE}"/>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1" name="i$ḻiḍè">
                <a:extLst>
                  <a:ext uri="{FF2B5EF4-FFF2-40B4-BE49-F238E27FC236}">
                    <a16:creationId xmlns:a16="http://schemas.microsoft.com/office/drawing/2014/main" id="{9164F4AF-A648-4D5B-8C03-9BE2AF84ADEF}"/>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2" name="ïsḻiḑé">
                <a:extLst>
                  <a:ext uri="{FF2B5EF4-FFF2-40B4-BE49-F238E27FC236}">
                    <a16:creationId xmlns:a16="http://schemas.microsoft.com/office/drawing/2014/main" id="{771B87D1-20FB-487C-ACAC-BD04DD037E08}"/>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3" name="íšļíďè">
                <a:extLst>
                  <a:ext uri="{FF2B5EF4-FFF2-40B4-BE49-F238E27FC236}">
                    <a16:creationId xmlns:a16="http://schemas.microsoft.com/office/drawing/2014/main" id="{FFDD054C-E661-468F-90EF-1FEA2D67D1C7}"/>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4" name="iṥļïḓé">
                <a:extLst>
                  <a:ext uri="{FF2B5EF4-FFF2-40B4-BE49-F238E27FC236}">
                    <a16:creationId xmlns:a16="http://schemas.microsoft.com/office/drawing/2014/main" id="{58096A20-7B9B-4228-BD29-74FD1427250F}"/>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5" name="îsľidé">
                <a:extLst>
                  <a:ext uri="{FF2B5EF4-FFF2-40B4-BE49-F238E27FC236}">
                    <a16:creationId xmlns:a16="http://schemas.microsoft.com/office/drawing/2014/main" id="{731A9BDB-0117-418B-B56C-A6DED4A95AA0}"/>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6" name="iṥḷíďe">
                <a:extLst>
                  <a:ext uri="{FF2B5EF4-FFF2-40B4-BE49-F238E27FC236}">
                    <a16:creationId xmlns:a16="http://schemas.microsoft.com/office/drawing/2014/main" id="{D2E42856-794C-4783-874F-312F8318429E}"/>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7" name="íṥḻiḍe">
                <a:extLst>
                  <a:ext uri="{FF2B5EF4-FFF2-40B4-BE49-F238E27FC236}">
                    <a16:creationId xmlns:a16="http://schemas.microsoft.com/office/drawing/2014/main" id="{BB9BFCD1-4FDA-4EFF-BAA0-39535A4CD81E}"/>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8" name="ïšļîḋè">
                <a:extLst>
                  <a:ext uri="{FF2B5EF4-FFF2-40B4-BE49-F238E27FC236}">
                    <a16:creationId xmlns:a16="http://schemas.microsoft.com/office/drawing/2014/main" id="{151404FC-04E6-4254-9D75-7A91E28D0713}"/>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190" name="椭圆 189">
              <a:extLst>
                <a:ext uri="{FF2B5EF4-FFF2-40B4-BE49-F238E27FC236}">
                  <a16:creationId xmlns:a16="http://schemas.microsoft.com/office/drawing/2014/main" id="{D680B800-2A02-4199-85AB-37A25BCEDB54}"/>
                </a:ext>
              </a:extLst>
            </p:cNvPr>
            <p:cNvSpPr/>
            <p:nvPr userDrawn="1"/>
          </p:nvSpPr>
          <p:spPr>
            <a:xfrm>
              <a:off x="1490120" y="2413370"/>
              <a:ext cx="1211966" cy="121196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椭圆 190">
              <a:extLst>
                <a:ext uri="{FF2B5EF4-FFF2-40B4-BE49-F238E27FC236}">
                  <a16:creationId xmlns:a16="http://schemas.microsoft.com/office/drawing/2014/main" id="{3759A23C-B5A9-4F4C-9C7F-6DD0D34D0524}"/>
                </a:ext>
              </a:extLst>
            </p:cNvPr>
            <p:cNvSpPr/>
            <p:nvPr userDrawn="1"/>
          </p:nvSpPr>
          <p:spPr>
            <a:xfrm>
              <a:off x="1576501" y="2499751"/>
              <a:ext cx="1039205" cy="1039205"/>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6" name="组合 225">
            <a:extLst>
              <a:ext uri="{FF2B5EF4-FFF2-40B4-BE49-F238E27FC236}">
                <a16:creationId xmlns:a16="http://schemas.microsoft.com/office/drawing/2014/main" id="{6A62DAF9-8340-428B-9606-8E47E3105174}"/>
              </a:ext>
            </a:extLst>
          </p:cNvPr>
          <p:cNvGrpSpPr/>
          <p:nvPr userDrawn="1"/>
        </p:nvGrpSpPr>
        <p:grpSpPr>
          <a:xfrm>
            <a:off x="10088504" y="4714361"/>
            <a:ext cx="1409603" cy="1319180"/>
            <a:chOff x="1320144" y="2413370"/>
            <a:chExt cx="1839679" cy="1721667"/>
          </a:xfrm>
        </p:grpSpPr>
        <p:grpSp>
          <p:nvGrpSpPr>
            <p:cNvPr id="227" name="isḷíḑe">
              <a:extLst>
                <a:ext uri="{FF2B5EF4-FFF2-40B4-BE49-F238E27FC236}">
                  <a16:creationId xmlns:a16="http://schemas.microsoft.com/office/drawing/2014/main" id="{A287B661-51B6-489A-9D1A-C7E44A9C066E}"/>
                </a:ext>
              </a:extLst>
            </p:cNvPr>
            <p:cNvGrpSpPr/>
            <p:nvPr userDrawn="1"/>
          </p:nvGrpSpPr>
          <p:grpSpPr>
            <a:xfrm rot="2700000">
              <a:off x="2434999" y="3181563"/>
              <a:ext cx="506748" cy="942901"/>
              <a:chOff x="2219195" y="3189288"/>
              <a:chExt cx="693738" cy="1273175"/>
            </a:xfrm>
            <a:solidFill>
              <a:schemeClr val="accent1"/>
            </a:solidFill>
          </p:grpSpPr>
          <p:sp>
            <p:nvSpPr>
              <p:cNvPr id="248" name="íṥḻíḓê">
                <a:extLst>
                  <a:ext uri="{FF2B5EF4-FFF2-40B4-BE49-F238E27FC236}">
                    <a16:creationId xmlns:a16="http://schemas.microsoft.com/office/drawing/2014/main" id="{453ED7E4-D4C4-4B0E-93D2-2F05E867BB44}"/>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49" name="íṡḻiďè">
                <a:extLst>
                  <a:ext uri="{FF2B5EF4-FFF2-40B4-BE49-F238E27FC236}">
                    <a16:creationId xmlns:a16="http://schemas.microsoft.com/office/drawing/2014/main" id="{573F3BBE-FFF7-4983-9D5E-CB1E5690E354}"/>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0" name="íSľíḍè">
                <a:extLst>
                  <a:ext uri="{FF2B5EF4-FFF2-40B4-BE49-F238E27FC236}">
                    <a16:creationId xmlns:a16="http://schemas.microsoft.com/office/drawing/2014/main" id="{36A053F6-EA1B-45CD-9EB3-E6401CD8D066}"/>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1" name="ïsḷîdé">
                <a:extLst>
                  <a:ext uri="{FF2B5EF4-FFF2-40B4-BE49-F238E27FC236}">
                    <a16:creationId xmlns:a16="http://schemas.microsoft.com/office/drawing/2014/main" id="{4995475A-82F6-47D1-8974-41BF41C719E2}"/>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2" name="ïŝļiďé">
                <a:extLst>
                  <a:ext uri="{FF2B5EF4-FFF2-40B4-BE49-F238E27FC236}">
                    <a16:creationId xmlns:a16="http://schemas.microsoft.com/office/drawing/2014/main" id="{9A8615A9-01CB-4199-B181-EB562C27D4A0}"/>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3" name="ïş1íḑe">
                <a:extLst>
                  <a:ext uri="{FF2B5EF4-FFF2-40B4-BE49-F238E27FC236}">
                    <a16:creationId xmlns:a16="http://schemas.microsoft.com/office/drawing/2014/main" id="{4222C19A-8D29-4597-BE99-88308B1C91FF}"/>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4" name="îṥľîdê">
                <a:extLst>
                  <a:ext uri="{FF2B5EF4-FFF2-40B4-BE49-F238E27FC236}">
                    <a16:creationId xmlns:a16="http://schemas.microsoft.com/office/drawing/2014/main" id="{F6F73062-DDED-4AB5-A3D0-4FB8177505CB}"/>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5" name="î$ļiḓè">
                <a:extLst>
                  <a:ext uri="{FF2B5EF4-FFF2-40B4-BE49-F238E27FC236}">
                    <a16:creationId xmlns:a16="http://schemas.microsoft.com/office/drawing/2014/main" id="{62B93A93-20EE-4072-8263-0DE4925F783E}"/>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6" name="iş1iďè">
                <a:extLst>
                  <a:ext uri="{FF2B5EF4-FFF2-40B4-BE49-F238E27FC236}">
                    <a16:creationId xmlns:a16="http://schemas.microsoft.com/office/drawing/2014/main" id="{68C6E4E9-60CC-4BAE-A253-FA010B55A0D0}"/>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7" name="íṧľiḍe">
                <a:extLst>
                  <a:ext uri="{FF2B5EF4-FFF2-40B4-BE49-F238E27FC236}">
                    <a16:creationId xmlns:a16="http://schemas.microsoft.com/office/drawing/2014/main" id="{5443B51B-6AB7-4390-9953-CF242253D68D}"/>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8" name="iṡļíḋe">
                <a:extLst>
                  <a:ext uri="{FF2B5EF4-FFF2-40B4-BE49-F238E27FC236}">
                    <a16:creationId xmlns:a16="http://schemas.microsoft.com/office/drawing/2014/main" id="{C9E30654-ABDC-4BDB-BC4C-3B745BC43892}"/>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59" name="íṧľíḓê">
                <a:extLst>
                  <a:ext uri="{FF2B5EF4-FFF2-40B4-BE49-F238E27FC236}">
                    <a16:creationId xmlns:a16="http://schemas.microsoft.com/office/drawing/2014/main" id="{5914EF0F-7EF6-4462-8972-27BF3FAFE6A9}"/>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60" name="i$1ïďê">
                <a:extLst>
                  <a:ext uri="{FF2B5EF4-FFF2-40B4-BE49-F238E27FC236}">
                    <a16:creationId xmlns:a16="http://schemas.microsoft.com/office/drawing/2014/main" id="{32FAE6BD-0F38-485A-86BE-A823A8410731}"/>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61" name="iš1íďê">
                <a:extLst>
                  <a:ext uri="{FF2B5EF4-FFF2-40B4-BE49-F238E27FC236}">
                    <a16:creationId xmlns:a16="http://schemas.microsoft.com/office/drawing/2014/main" id="{4F0BE29D-6D48-4C5C-BE61-813EC4669BF4}"/>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62" name="íṣ1îḋê">
                <a:extLst>
                  <a:ext uri="{FF2B5EF4-FFF2-40B4-BE49-F238E27FC236}">
                    <a16:creationId xmlns:a16="http://schemas.microsoft.com/office/drawing/2014/main" id="{A4F5DF28-CB1F-47D4-8EFA-C016AD4790A8}"/>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63" name="îṥ1íḍé">
                <a:extLst>
                  <a:ext uri="{FF2B5EF4-FFF2-40B4-BE49-F238E27FC236}">
                    <a16:creationId xmlns:a16="http://schemas.microsoft.com/office/drawing/2014/main" id="{4E385460-A446-420A-BB90-0F5B6FF0EDC7}"/>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64" name="íśḻîḑê">
                <a:extLst>
                  <a:ext uri="{FF2B5EF4-FFF2-40B4-BE49-F238E27FC236}">
                    <a16:creationId xmlns:a16="http://schemas.microsoft.com/office/drawing/2014/main" id="{B5CD95BC-35F0-4971-82C1-3F6EDC569491}"/>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228" name="îṣḻiďe">
              <a:extLst>
                <a:ext uri="{FF2B5EF4-FFF2-40B4-BE49-F238E27FC236}">
                  <a16:creationId xmlns:a16="http://schemas.microsoft.com/office/drawing/2014/main" id="{F396BBE2-AA44-40DD-AD22-3A54F52CF95D}"/>
                </a:ext>
              </a:extLst>
            </p:cNvPr>
            <p:cNvGrpSpPr/>
            <p:nvPr userDrawn="1"/>
          </p:nvGrpSpPr>
          <p:grpSpPr>
            <a:xfrm rot="-2700000">
              <a:off x="1320144" y="3192138"/>
              <a:ext cx="510230" cy="942899"/>
              <a:chOff x="857119" y="3203575"/>
              <a:chExt cx="698501" cy="1273175"/>
            </a:xfrm>
            <a:solidFill>
              <a:schemeClr val="accent1"/>
            </a:solidFill>
          </p:grpSpPr>
          <p:sp>
            <p:nvSpPr>
              <p:cNvPr id="231" name="ïŝlidé">
                <a:extLst>
                  <a:ext uri="{FF2B5EF4-FFF2-40B4-BE49-F238E27FC236}">
                    <a16:creationId xmlns:a16="http://schemas.microsoft.com/office/drawing/2014/main" id="{5F4465CE-F9E1-4A4F-87C0-5880F7B8A651}"/>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32" name="íṡḷídé">
                <a:extLst>
                  <a:ext uri="{FF2B5EF4-FFF2-40B4-BE49-F238E27FC236}">
                    <a16:creationId xmlns:a16="http://schemas.microsoft.com/office/drawing/2014/main" id="{1B4E18A7-59DB-40F0-9107-91694F35BA42}"/>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33" name="išļîḓé">
                <a:extLst>
                  <a:ext uri="{FF2B5EF4-FFF2-40B4-BE49-F238E27FC236}">
                    <a16:creationId xmlns:a16="http://schemas.microsoft.com/office/drawing/2014/main" id="{26259912-EAFE-4EC7-B4A2-028D7B7976FB}"/>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34" name="ïṧļîḓe">
                <a:extLst>
                  <a:ext uri="{FF2B5EF4-FFF2-40B4-BE49-F238E27FC236}">
                    <a16:creationId xmlns:a16="http://schemas.microsoft.com/office/drawing/2014/main" id="{4130E68E-DDA3-440E-B9CE-BC4928A5BD66}"/>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35" name="ïŝḷíḍé">
                <a:extLst>
                  <a:ext uri="{FF2B5EF4-FFF2-40B4-BE49-F238E27FC236}">
                    <a16:creationId xmlns:a16="http://schemas.microsoft.com/office/drawing/2014/main" id="{9E097929-B4D5-4E92-82E7-44FA46FB7034}"/>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36" name="ïṡliḋe">
                <a:extLst>
                  <a:ext uri="{FF2B5EF4-FFF2-40B4-BE49-F238E27FC236}">
                    <a16:creationId xmlns:a16="http://schemas.microsoft.com/office/drawing/2014/main" id="{2332A297-737A-4CD8-9458-BDD073141775}"/>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37" name="îśľíḋê">
                <a:extLst>
                  <a:ext uri="{FF2B5EF4-FFF2-40B4-BE49-F238E27FC236}">
                    <a16:creationId xmlns:a16="http://schemas.microsoft.com/office/drawing/2014/main" id="{DE734C0E-D8C8-4336-9BEC-BC79E1CF2199}"/>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38" name="ï$ľîḋé">
                <a:extLst>
                  <a:ext uri="{FF2B5EF4-FFF2-40B4-BE49-F238E27FC236}">
                    <a16:creationId xmlns:a16="http://schemas.microsoft.com/office/drawing/2014/main" id="{F24E9840-2C5E-4D33-8F27-A10A568AD977}"/>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39" name="iṧľíḑê">
                <a:extLst>
                  <a:ext uri="{FF2B5EF4-FFF2-40B4-BE49-F238E27FC236}">
                    <a16:creationId xmlns:a16="http://schemas.microsoft.com/office/drawing/2014/main" id="{9FBA8713-8E76-41E6-B423-7C4F3CE028BA}"/>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40" name="i$ḻiḍè">
                <a:extLst>
                  <a:ext uri="{FF2B5EF4-FFF2-40B4-BE49-F238E27FC236}">
                    <a16:creationId xmlns:a16="http://schemas.microsoft.com/office/drawing/2014/main" id="{27E8EA44-D560-4F3F-A32E-BAD8108AF7E1}"/>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41" name="ïsḻiḑé">
                <a:extLst>
                  <a:ext uri="{FF2B5EF4-FFF2-40B4-BE49-F238E27FC236}">
                    <a16:creationId xmlns:a16="http://schemas.microsoft.com/office/drawing/2014/main" id="{9D679A29-56EC-4B60-A10F-36AA9C5C660B}"/>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42" name="íšļíďè">
                <a:extLst>
                  <a:ext uri="{FF2B5EF4-FFF2-40B4-BE49-F238E27FC236}">
                    <a16:creationId xmlns:a16="http://schemas.microsoft.com/office/drawing/2014/main" id="{99CB719E-9B34-477B-B668-4D67A820F68D}"/>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43" name="iṥļïḓé">
                <a:extLst>
                  <a:ext uri="{FF2B5EF4-FFF2-40B4-BE49-F238E27FC236}">
                    <a16:creationId xmlns:a16="http://schemas.microsoft.com/office/drawing/2014/main" id="{D21D5FA8-1CCB-44D0-AC8B-7D14B2DFE458}"/>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44" name="îsľidé">
                <a:extLst>
                  <a:ext uri="{FF2B5EF4-FFF2-40B4-BE49-F238E27FC236}">
                    <a16:creationId xmlns:a16="http://schemas.microsoft.com/office/drawing/2014/main" id="{BF3D61C1-DE00-4F43-8303-311FBD5EBE26}"/>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45" name="iṥḷíďe">
                <a:extLst>
                  <a:ext uri="{FF2B5EF4-FFF2-40B4-BE49-F238E27FC236}">
                    <a16:creationId xmlns:a16="http://schemas.microsoft.com/office/drawing/2014/main" id="{B7B56C1F-2B5D-462B-A230-E62E561CC71A}"/>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46" name="íṥḻiḍe">
                <a:extLst>
                  <a:ext uri="{FF2B5EF4-FFF2-40B4-BE49-F238E27FC236}">
                    <a16:creationId xmlns:a16="http://schemas.microsoft.com/office/drawing/2014/main" id="{FD05F77D-0769-4D85-B3E1-9E79396FD433}"/>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47" name="ïšļîḋè">
                <a:extLst>
                  <a:ext uri="{FF2B5EF4-FFF2-40B4-BE49-F238E27FC236}">
                    <a16:creationId xmlns:a16="http://schemas.microsoft.com/office/drawing/2014/main" id="{E2F4440D-C72F-4AFA-A15F-D15CA7220BC6}"/>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229" name="椭圆 228">
              <a:extLst>
                <a:ext uri="{FF2B5EF4-FFF2-40B4-BE49-F238E27FC236}">
                  <a16:creationId xmlns:a16="http://schemas.microsoft.com/office/drawing/2014/main" id="{ECD0AD4B-A35D-4DA2-875C-20024BD39A6A}"/>
                </a:ext>
              </a:extLst>
            </p:cNvPr>
            <p:cNvSpPr/>
            <p:nvPr userDrawn="1"/>
          </p:nvSpPr>
          <p:spPr>
            <a:xfrm>
              <a:off x="1490120" y="2413370"/>
              <a:ext cx="1211966" cy="121196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椭圆 229">
              <a:extLst>
                <a:ext uri="{FF2B5EF4-FFF2-40B4-BE49-F238E27FC236}">
                  <a16:creationId xmlns:a16="http://schemas.microsoft.com/office/drawing/2014/main" id="{6A5C72FC-4F17-4818-861A-D5016ECDFE35}"/>
                </a:ext>
              </a:extLst>
            </p:cNvPr>
            <p:cNvSpPr/>
            <p:nvPr userDrawn="1"/>
          </p:nvSpPr>
          <p:spPr>
            <a:xfrm>
              <a:off x="1576501" y="2499751"/>
              <a:ext cx="1039205" cy="1039205"/>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5" name="文本占位符 7">
            <a:extLst>
              <a:ext uri="{FF2B5EF4-FFF2-40B4-BE49-F238E27FC236}">
                <a16:creationId xmlns:a16="http://schemas.microsoft.com/office/drawing/2014/main" id="{993ABD35-A755-47DF-9AB8-0D20B75955AF}"/>
              </a:ext>
            </a:extLst>
          </p:cNvPr>
          <p:cNvSpPr>
            <a:spLocks noGrp="1"/>
          </p:cNvSpPr>
          <p:nvPr>
            <p:ph type="body" sz="quarter" idx="13" hasCustomPrompt="1"/>
          </p:nvPr>
        </p:nvSpPr>
        <p:spPr>
          <a:xfrm>
            <a:off x="1077437" y="4813086"/>
            <a:ext cx="798776" cy="808615"/>
          </a:xfrm>
          <a:prstGeom prst="rect">
            <a:avLst/>
          </a:prstGeom>
          <a:noFill/>
        </p:spPr>
        <p:txBody>
          <a:bodyPr anchor="ctr"/>
          <a:lstStyle>
            <a:lvl1pPr marL="0" indent="0" algn="ctr">
              <a:buNone/>
              <a:defRPr sz="4000">
                <a:solidFill>
                  <a:schemeClr val="bg1"/>
                </a:solidFill>
                <a:latin typeface="Impact" panose="020B0806030902050204" pitchFamily="34" charset="0"/>
                <a:ea typeface="微软雅黑" panose="020B0503020204020204" pitchFamily="34" charset="-122"/>
              </a:defRPr>
            </a:lvl1pPr>
          </a:lstStyle>
          <a:p>
            <a:pPr lvl="0"/>
            <a:r>
              <a:rPr lang="en-US" altLang="zh-CN" dirty="0"/>
              <a:t>01</a:t>
            </a:r>
            <a:endParaRPr lang="zh-CN" altLang="en-US" dirty="0"/>
          </a:p>
        </p:txBody>
      </p:sp>
      <p:sp>
        <p:nvSpPr>
          <p:cNvPr id="267" name="文本占位符 7">
            <a:extLst>
              <a:ext uri="{FF2B5EF4-FFF2-40B4-BE49-F238E27FC236}">
                <a16:creationId xmlns:a16="http://schemas.microsoft.com/office/drawing/2014/main" id="{87B2DC5E-A8F4-4795-B11C-06006959D394}"/>
              </a:ext>
            </a:extLst>
          </p:cNvPr>
          <p:cNvSpPr>
            <a:spLocks noGrp="1"/>
          </p:cNvSpPr>
          <p:nvPr>
            <p:ph type="body" sz="quarter" idx="14" hasCustomPrompt="1"/>
          </p:nvPr>
        </p:nvSpPr>
        <p:spPr>
          <a:xfrm>
            <a:off x="2857057" y="4813086"/>
            <a:ext cx="899041" cy="808615"/>
          </a:xfrm>
          <a:prstGeom prst="rect">
            <a:avLst/>
          </a:prstGeom>
          <a:noFill/>
        </p:spPr>
        <p:txBody>
          <a:bodyPr anchor="ctr"/>
          <a:lstStyle>
            <a:lvl1pPr marL="0" indent="0" algn="ctr">
              <a:buNone/>
              <a:defRPr sz="4000">
                <a:solidFill>
                  <a:schemeClr val="bg1"/>
                </a:solidFill>
                <a:latin typeface="Impact" panose="020B0806030902050204" pitchFamily="34" charset="0"/>
                <a:ea typeface="微软雅黑" panose="020B0503020204020204" pitchFamily="34" charset="-122"/>
              </a:defRPr>
            </a:lvl1pPr>
          </a:lstStyle>
          <a:p>
            <a:pPr lvl="0"/>
            <a:r>
              <a:rPr lang="en-US" altLang="zh-CN" dirty="0"/>
              <a:t>01</a:t>
            </a:r>
            <a:endParaRPr lang="zh-CN" altLang="en-US" dirty="0"/>
          </a:p>
        </p:txBody>
      </p:sp>
      <p:sp>
        <p:nvSpPr>
          <p:cNvPr id="268" name="文本占位符 7">
            <a:extLst>
              <a:ext uri="{FF2B5EF4-FFF2-40B4-BE49-F238E27FC236}">
                <a16:creationId xmlns:a16="http://schemas.microsoft.com/office/drawing/2014/main" id="{EA38FBE3-8467-47DF-A6AD-CBC65931BC11}"/>
              </a:ext>
            </a:extLst>
          </p:cNvPr>
          <p:cNvSpPr>
            <a:spLocks noGrp="1"/>
          </p:cNvSpPr>
          <p:nvPr>
            <p:ph type="body" sz="quarter" idx="15" hasCustomPrompt="1"/>
          </p:nvPr>
        </p:nvSpPr>
        <p:spPr>
          <a:xfrm>
            <a:off x="4585214" y="4813086"/>
            <a:ext cx="1073736" cy="808615"/>
          </a:xfrm>
          <a:prstGeom prst="rect">
            <a:avLst/>
          </a:prstGeom>
          <a:noFill/>
        </p:spPr>
        <p:txBody>
          <a:bodyPr anchor="ctr"/>
          <a:lstStyle>
            <a:lvl1pPr marL="0" indent="0" algn="ctr">
              <a:buNone/>
              <a:defRPr sz="4000">
                <a:solidFill>
                  <a:schemeClr val="bg1"/>
                </a:solidFill>
                <a:latin typeface="Impact" panose="020B0806030902050204" pitchFamily="34" charset="0"/>
                <a:ea typeface="微软雅黑" panose="020B0503020204020204" pitchFamily="34" charset="-122"/>
              </a:defRPr>
            </a:lvl1pPr>
          </a:lstStyle>
          <a:p>
            <a:pPr lvl="0"/>
            <a:r>
              <a:rPr lang="en-US" altLang="zh-CN" dirty="0"/>
              <a:t>01</a:t>
            </a:r>
            <a:endParaRPr lang="zh-CN" altLang="en-US" dirty="0"/>
          </a:p>
        </p:txBody>
      </p:sp>
      <p:sp>
        <p:nvSpPr>
          <p:cNvPr id="269" name="文本占位符 7">
            <a:extLst>
              <a:ext uri="{FF2B5EF4-FFF2-40B4-BE49-F238E27FC236}">
                <a16:creationId xmlns:a16="http://schemas.microsoft.com/office/drawing/2014/main" id="{0F36A13C-7FCB-47B2-A11A-CE20FFC017CE}"/>
              </a:ext>
            </a:extLst>
          </p:cNvPr>
          <p:cNvSpPr>
            <a:spLocks noGrp="1"/>
          </p:cNvSpPr>
          <p:nvPr>
            <p:ph type="body" sz="quarter" idx="16" hasCustomPrompt="1"/>
          </p:nvPr>
        </p:nvSpPr>
        <p:spPr>
          <a:xfrm>
            <a:off x="6456504" y="4771522"/>
            <a:ext cx="1073736" cy="808615"/>
          </a:xfrm>
          <a:prstGeom prst="rect">
            <a:avLst/>
          </a:prstGeom>
          <a:noFill/>
        </p:spPr>
        <p:txBody>
          <a:bodyPr anchor="ctr"/>
          <a:lstStyle>
            <a:lvl1pPr marL="0" indent="0" algn="ctr">
              <a:buNone/>
              <a:defRPr sz="5400">
                <a:solidFill>
                  <a:schemeClr val="bg1"/>
                </a:solidFill>
                <a:latin typeface="Impact" panose="020B0806030902050204" pitchFamily="34" charset="0"/>
                <a:ea typeface="微软雅黑" panose="020B0503020204020204" pitchFamily="34" charset="-122"/>
              </a:defRPr>
            </a:lvl1pPr>
          </a:lstStyle>
          <a:p>
            <a:pPr lvl="0"/>
            <a:r>
              <a:rPr lang="en-US" altLang="zh-CN" dirty="0"/>
              <a:t>01</a:t>
            </a:r>
            <a:endParaRPr lang="zh-CN" altLang="en-US" dirty="0"/>
          </a:p>
        </p:txBody>
      </p:sp>
      <p:sp>
        <p:nvSpPr>
          <p:cNvPr id="270" name="文本占位符 7">
            <a:extLst>
              <a:ext uri="{FF2B5EF4-FFF2-40B4-BE49-F238E27FC236}">
                <a16:creationId xmlns:a16="http://schemas.microsoft.com/office/drawing/2014/main" id="{4A599C50-5A8A-441D-BF60-BF804A45980E}"/>
              </a:ext>
            </a:extLst>
          </p:cNvPr>
          <p:cNvSpPr>
            <a:spLocks noGrp="1"/>
          </p:cNvSpPr>
          <p:nvPr>
            <p:ph type="body" sz="quarter" idx="17" hasCustomPrompt="1"/>
          </p:nvPr>
        </p:nvSpPr>
        <p:spPr>
          <a:xfrm>
            <a:off x="8326397" y="4813086"/>
            <a:ext cx="1073736" cy="808615"/>
          </a:xfrm>
          <a:prstGeom prst="rect">
            <a:avLst/>
          </a:prstGeom>
          <a:noFill/>
        </p:spPr>
        <p:txBody>
          <a:bodyPr anchor="ctr"/>
          <a:lstStyle>
            <a:lvl1pPr marL="0" indent="0" algn="ctr">
              <a:buNone/>
              <a:defRPr sz="4000">
                <a:solidFill>
                  <a:schemeClr val="bg1"/>
                </a:solidFill>
                <a:latin typeface="Impact" panose="020B0806030902050204" pitchFamily="34" charset="0"/>
                <a:ea typeface="微软雅黑" panose="020B0503020204020204" pitchFamily="34" charset="-122"/>
              </a:defRPr>
            </a:lvl1pPr>
          </a:lstStyle>
          <a:p>
            <a:pPr lvl="0"/>
            <a:r>
              <a:rPr lang="en-US" altLang="zh-CN" dirty="0"/>
              <a:t>01</a:t>
            </a:r>
            <a:endParaRPr lang="zh-CN" altLang="en-US" dirty="0"/>
          </a:p>
        </p:txBody>
      </p:sp>
      <p:sp>
        <p:nvSpPr>
          <p:cNvPr id="271" name="文本占位符 7">
            <a:extLst>
              <a:ext uri="{FF2B5EF4-FFF2-40B4-BE49-F238E27FC236}">
                <a16:creationId xmlns:a16="http://schemas.microsoft.com/office/drawing/2014/main" id="{938A9340-8826-4CDB-81DE-1020E47F4004}"/>
              </a:ext>
            </a:extLst>
          </p:cNvPr>
          <p:cNvSpPr>
            <a:spLocks noGrp="1"/>
          </p:cNvSpPr>
          <p:nvPr>
            <p:ph type="body" sz="quarter" idx="18" hasCustomPrompt="1"/>
          </p:nvPr>
        </p:nvSpPr>
        <p:spPr>
          <a:xfrm>
            <a:off x="10250935" y="4813086"/>
            <a:ext cx="872566" cy="808615"/>
          </a:xfrm>
          <a:prstGeom prst="rect">
            <a:avLst/>
          </a:prstGeom>
          <a:noFill/>
        </p:spPr>
        <p:txBody>
          <a:bodyPr anchor="ctr"/>
          <a:lstStyle>
            <a:lvl1pPr marL="0" indent="0" algn="ctr">
              <a:buNone/>
              <a:defRPr sz="4000">
                <a:solidFill>
                  <a:schemeClr val="bg1"/>
                </a:solidFill>
                <a:latin typeface="Impact" panose="020B0806030902050204" pitchFamily="34" charset="0"/>
                <a:ea typeface="微软雅黑" panose="020B0503020204020204" pitchFamily="34" charset="-122"/>
              </a:defRPr>
            </a:lvl1pPr>
          </a:lstStyle>
          <a:p>
            <a:pPr lvl="0"/>
            <a:r>
              <a:rPr lang="en-US" altLang="zh-CN" dirty="0"/>
              <a:t>01</a:t>
            </a:r>
            <a:endParaRPr lang="zh-CN" altLang="en-US" dirty="0"/>
          </a:p>
        </p:txBody>
      </p:sp>
      <p:sp>
        <p:nvSpPr>
          <p:cNvPr id="272" name="文本占位符 42">
            <a:extLst>
              <a:ext uri="{FF2B5EF4-FFF2-40B4-BE49-F238E27FC236}">
                <a16:creationId xmlns:a16="http://schemas.microsoft.com/office/drawing/2014/main" id="{A3366D8C-CAE6-4485-AD40-FF1527E0B7CC}"/>
              </a:ext>
            </a:extLst>
          </p:cNvPr>
          <p:cNvSpPr>
            <a:spLocks noGrp="1"/>
          </p:cNvSpPr>
          <p:nvPr>
            <p:ph type="body" sz="quarter" idx="19" hasCustomPrompt="1"/>
          </p:nvPr>
        </p:nvSpPr>
        <p:spPr>
          <a:xfrm>
            <a:off x="660224" y="1395383"/>
            <a:ext cx="163393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273" name="文本占位符 3">
            <a:extLst>
              <a:ext uri="{FF2B5EF4-FFF2-40B4-BE49-F238E27FC236}">
                <a16:creationId xmlns:a16="http://schemas.microsoft.com/office/drawing/2014/main" id="{F29CC60F-FD6F-477C-92CC-7BD458331732}"/>
              </a:ext>
            </a:extLst>
          </p:cNvPr>
          <p:cNvSpPr>
            <a:spLocks noGrp="1"/>
          </p:cNvSpPr>
          <p:nvPr>
            <p:ph type="body" sz="quarter" idx="24" hasCustomPrompt="1"/>
          </p:nvPr>
        </p:nvSpPr>
        <p:spPr>
          <a:xfrm>
            <a:off x="762788" y="2147116"/>
            <a:ext cx="1497311" cy="2213688"/>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cxnSp>
        <p:nvCxnSpPr>
          <p:cNvPr id="275" name="直接连接符 274">
            <a:extLst>
              <a:ext uri="{FF2B5EF4-FFF2-40B4-BE49-F238E27FC236}">
                <a16:creationId xmlns:a16="http://schemas.microsoft.com/office/drawing/2014/main" id="{C4E0B006-494B-47C6-8E3A-4B9EEC49AA43}"/>
              </a:ext>
            </a:extLst>
          </p:cNvPr>
          <p:cNvCxnSpPr/>
          <p:nvPr userDrawn="1"/>
        </p:nvCxnSpPr>
        <p:spPr>
          <a:xfrm>
            <a:off x="2430507" y="1145138"/>
            <a:ext cx="0" cy="3497648"/>
          </a:xfrm>
          <a:prstGeom prst="line">
            <a:avLst/>
          </a:prstGeom>
          <a:ln>
            <a:solidFill>
              <a:schemeClr val="tx2"/>
            </a:solidFill>
            <a:headEnd type="triangle"/>
          </a:ln>
        </p:spPr>
        <p:style>
          <a:lnRef idx="1">
            <a:schemeClr val="accent1"/>
          </a:lnRef>
          <a:fillRef idx="0">
            <a:schemeClr val="accent1"/>
          </a:fillRef>
          <a:effectRef idx="0">
            <a:schemeClr val="accent1"/>
          </a:effectRef>
          <a:fontRef idx="minor">
            <a:schemeClr val="tx1"/>
          </a:fontRef>
        </p:style>
      </p:cxnSp>
      <p:cxnSp>
        <p:nvCxnSpPr>
          <p:cNvPr id="276" name="直接连接符 275">
            <a:extLst>
              <a:ext uri="{FF2B5EF4-FFF2-40B4-BE49-F238E27FC236}">
                <a16:creationId xmlns:a16="http://schemas.microsoft.com/office/drawing/2014/main" id="{9044CF52-E32C-4125-9887-E8E49E0C60E2}"/>
              </a:ext>
            </a:extLst>
          </p:cNvPr>
          <p:cNvCxnSpPr/>
          <p:nvPr userDrawn="1"/>
        </p:nvCxnSpPr>
        <p:spPr>
          <a:xfrm>
            <a:off x="9790102" y="1145138"/>
            <a:ext cx="0" cy="3497648"/>
          </a:xfrm>
          <a:prstGeom prst="line">
            <a:avLst/>
          </a:prstGeom>
          <a:ln>
            <a:solidFill>
              <a:schemeClr val="tx2"/>
            </a:solidFill>
            <a:headEnd type="triangle"/>
          </a:ln>
        </p:spPr>
        <p:style>
          <a:lnRef idx="1">
            <a:schemeClr val="accent1"/>
          </a:lnRef>
          <a:fillRef idx="0">
            <a:schemeClr val="accent1"/>
          </a:fillRef>
          <a:effectRef idx="0">
            <a:schemeClr val="accent1"/>
          </a:effectRef>
          <a:fontRef idx="minor">
            <a:schemeClr val="tx1"/>
          </a:fontRef>
        </p:style>
      </p:cxnSp>
      <p:cxnSp>
        <p:nvCxnSpPr>
          <p:cNvPr id="277" name="直接连接符 276">
            <a:extLst>
              <a:ext uri="{FF2B5EF4-FFF2-40B4-BE49-F238E27FC236}">
                <a16:creationId xmlns:a16="http://schemas.microsoft.com/office/drawing/2014/main" id="{B2213D1C-B070-43EA-B858-A574ED0A05D6}"/>
              </a:ext>
            </a:extLst>
          </p:cNvPr>
          <p:cNvCxnSpPr/>
          <p:nvPr userDrawn="1"/>
        </p:nvCxnSpPr>
        <p:spPr>
          <a:xfrm>
            <a:off x="7950204" y="1145138"/>
            <a:ext cx="0" cy="3497648"/>
          </a:xfrm>
          <a:prstGeom prst="line">
            <a:avLst/>
          </a:prstGeom>
          <a:ln>
            <a:solidFill>
              <a:schemeClr val="tx2"/>
            </a:solidFill>
            <a:headEnd type="triangle"/>
          </a:ln>
        </p:spPr>
        <p:style>
          <a:lnRef idx="1">
            <a:schemeClr val="accent1"/>
          </a:lnRef>
          <a:fillRef idx="0">
            <a:schemeClr val="accent1"/>
          </a:fillRef>
          <a:effectRef idx="0">
            <a:schemeClr val="accent1"/>
          </a:effectRef>
          <a:fontRef idx="minor">
            <a:schemeClr val="tx1"/>
          </a:fontRef>
        </p:style>
      </p:cxnSp>
      <p:cxnSp>
        <p:nvCxnSpPr>
          <p:cNvPr id="278" name="直接连接符 277">
            <a:extLst>
              <a:ext uri="{FF2B5EF4-FFF2-40B4-BE49-F238E27FC236}">
                <a16:creationId xmlns:a16="http://schemas.microsoft.com/office/drawing/2014/main" id="{DFEE1BC2-C244-43DB-A1D1-29BEC50385E9}"/>
              </a:ext>
            </a:extLst>
          </p:cNvPr>
          <p:cNvCxnSpPr/>
          <p:nvPr userDrawn="1"/>
        </p:nvCxnSpPr>
        <p:spPr>
          <a:xfrm>
            <a:off x="6110305" y="1145138"/>
            <a:ext cx="0" cy="3497648"/>
          </a:xfrm>
          <a:prstGeom prst="line">
            <a:avLst/>
          </a:prstGeom>
          <a:ln>
            <a:solidFill>
              <a:schemeClr val="tx2"/>
            </a:solidFill>
            <a:headEnd type="triangle"/>
          </a:ln>
        </p:spPr>
        <p:style>
          <a:lnRef idx="1">
            <a:schemeClr val="accent1"/>
          </a:lnRef>
          <a:fillRef idx="0">
            <a:schemeClr val="accent1"/>
          </a:fillRef>
          <a:effectRef idx="0">
            <a:schemeClr val="accent1"/>
          </a:effectRef>
          <a:fontRef idx="minor">
            <a:schemeClr val="tx1"/>
          </a:fontRef>
        </p:style>
      </p:cxnSp>
      <p:cxnSp>
        <p:nvCxnSpPr>
          <p:cNvPr id="279" name="直接连接符 278">
            <a:extLst>
              <a:ext uri="{FF2B5EF4-FFF2-40B4-BE49-F238E27FC236}">
                <a16:creationId xmlns:a16="http://schemas.microsoft.com/office/drawing/2014/main" id="{A1D03934-3145-44A6-9DC0-B9CF48CE2C9D}"/>
              </a:ext>
            </a:extLst>
          </p:cNvPr>
          <p:cNvCxnSpPr/>
          <p:nvPr userDrawn="1"/>
        </p:nvCxnSpPr>
        <p:spPr>
          <a:xfrm>
            <a:off x="4270406" y="1145138"/>
            <a:ext cx="0" cy="3497648"/>
          </a:xfrm>
          <a:prstGeom prst="line">
            <a:avLst/>
          </a:prstGeom>
          <a:ln>
            <a:solidFill>
              <a:schemeClr val="tx2"/>
            </a:solidFill>
            <a:headEnd type="triangle"/>
          </a:ln>
        </p:spPr>
        <p:style>
          <a:lnRef idx="1">
            <a:schemeClr val="accent1"/>
          </a:lnRef>
          <a:fillRef idx="0">
            <a:schemeClr val="accent1"/>
          </a:fillRef>
          <a:effectRef idx="0">
            <a:schemeClr val="accent1"/>
          </a:effectRef>
          <a:fontRef idx="minor">
            <a:schemeClr val="tx1"/>
          </a:fontRef>
        </p:style>
      </p:cxnSp>
      <p:sp>
        <p:nvSpPr>
          <p:cNvPr id="290" name="文本占位符 42">
            <a:extLst>
              <a:ext uri="{FF2B5EF4-FFF2-40B4-BE49-F238E27FC236}">
                <a16:creationId xmlns:a16="http://schemas.microsoft.com/office/drawing/2014/main" id="{13E7087D-40B2-4025-BFAC-011C11175655}"/>
              </a:ext>
            </a:extLst>
          </p:cNvPr>
          <p:cNvSpPr>
            <a:spLocks noGrp="1"/>
          </p:cNvSpPr>
          <p:nvPr>
            <p:ph type="body" sz="quarter" idx="25" hasCustomPrompt="1"/>
          </p:nvPr>
        </p:nvSpPr>
        <p:spPr>
          <a:xfrm>
            <a:off x="2503875" y="1395383"/>
            <a:ext cx="163393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291" name="文本占位符 3">
            <a:extLst>
              <a:ext uri="{FF2B5EF4-FFF2-40B4-BE49-F238E27FC236}">
                <a16:creationId xmlns:a16="http://schemas.microsoft.com/office/drawing/2014/main" id="{049B3D6A-2D37-4A79-835B-33010ACEEFB4}"/>
              </a:ext>
            </a:extLst>
          </p:cNvPr>
          <p:cNvSpPr>
            <a:spLocks noGrp="1"/>
          </p:cNvSpPr>
          <p:nvPr>
            <p:ph type="body" sz="quarter" idx="26" hasCustomPrompt="1"/>
          </p:nvPr>
        </p:nvSpPr>
        <p:spPr>
          <a:xfrm>
            <a:off x="2603464" y="2147116"/>
            <a:ext cx="1497311" cy="2213688"/>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
        <p:nvSpPr>
          <p:cNvPr id="292" name="文本占位符 42">
            <a:extLst>
              <a:ext uri="{FF2B5EF4-FFF2-40B4-BE49-F238E27FC236}">
                <a16:creationId xmlns:a16="http://schemas.microsoft.com/office/drawing/2014/main" id="{8DB07C4C-CCE6-4DD2-B4D3-56C54B0D1F1B}"/>
              </a:ext>
            </a:extLst>
          </p:cNvPr>
          <p:cNvSpPr>
            <a:spLocks noGrp="1"/>
          </p:cNvSpPr>
          <p:nvPr>
            <p:ph type="body" sz="quarter" idx="27" hasCustomPrompt="1"/>
          </p:nvPr>
        </p:nvSpPr>
        <p:spPr>
          <a:xfrm>
            <a:off x="4347526" y="1395383"/>
            <a:ext cx="163393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293" name="文本占位符 3">
            <a:extLst>
              <a:ext uri="{FF2B5EF4-FFF2-40B4-BE49-F238E27FC236}">
                <a16:creationId xmlns:a16="http://schemas.microsoft.com/office/drawing/2014/main" id="{E048D421-69B5-4C66-9B6E-8C45E96526A9}"/>
              </a:ext>
            </a:extLst>
          </p:cNvPr>
          <p:cNvSpPr>
            <a:spLocks noGrp="1"/>
          </p:cNvSpPr>
          <p:nvPr>
            <p:ph type="body" sz="quarter" idx="28" hasCustomPrompt="1"/>
          </p:nvPr>
        </p:nvSpPr>
        <p:spPr>
          <a:xfrm>
            <a:off x="4444140" y="2147116"/>
            <a:ext cx="1497311" cy="2213688"/>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
        <p:nvSpPr>
          <p:cNvPr id="294" name="文本占位符 42">
            <a:extLst>
              <a:ext uri="{FF2B5EF4-FFF2-40B4-BE49-F238E27FC236}">
                <a16:creationId xmlns:a16="http://schemas.microsoft.com/office/drawing/2014/main" id="{C459691E-B9C6-4F32-B184-4F0497AF84CA}"/>
              </a:ext>
            </a:extLst>
          </p:cNvPr>
          <p:cNvSpPr>
            <a:spLocks noGrp="1"/>
          </p:cNvSpPr>
          <p:nvPr>
            <p:ph type="body" sz="quarter" idx="29" hasCustomPrompt="1"/>
          </p:nvPr>
        </p:nvSpPr>
        <p:spPr>
          <a:xfrm>
            <a:off x="6191177" y="1395383"/>
            <a:ext cx="163393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295" name="文本占位符 3">
            <a:extLst>
              <a:ext uri="{FF2B5EF4-FFF2-40B4-BE49-F238E27FC236}">
                <a16:creationId xmlns:a16="http://schemas.microsoft.com/office/drawing/2014/main" id="{21824AEC-26A4-4A2E-B650-DBD13E3A078D}"/>
              </a:ext>
            </a:extLst>
          </p:cNvPr>
          <p:cNvSpPr>
            <a:spLocks noGrp="1"/>
          </p:cNvSpPr>
          <p:nvPr>
            <p:ph type="body" sz="quarter" idx="30" hasCustomPrompt="1"/>
          </p:nvPr>
        </p:nvSpPr>
        <p:spPr>
          <a:xfrm>
            <a:off x="6284816" y="2147116"/>
            <a:ext cx="1497311" cy="2213688"/>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
        <p:nvSpPr>
          <p:cNvPr id="296" name="文本占位符 42">
            <a:extLst>
              <a:ext uri="{FF2B5EF4-FFF2-40B4-BE49-F238E27FC236}">
                <a16:creationId xmlns:a16="http://schemas.microsoft.com/office/drawing/2014/main" id="{7CCB542F-17FF-44F5-8DFA-0CD1AA2D1D86}"/>
              </a:ext>
            </a:extLst>
          </p:cNvPr>
          <p:cNvSpPr>
            <a:spLocks noGrp="1"/>
          </p:cNvSpPr>
          <p:nvPr>
            <p:ph type="body" sz="quarter" idx="31" hasCustomPrompt="1"/>
          </p:nvPr>
        </p:nvSpPr>
        <p:spPr>
          <a:xfrm>
            <a:off x="8034828" y="1395383"/>
            <a:ext cx="163393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297" name="文本占位符 3">
            <a:extLst>
              <a:ext uri="{FF2B5EF4-FFF2-40B4-BE49-F238E27FC236}">
                <a16:creationId xmlns:a16="http://schemas.microsoft.com/office/drawing/2014/main" id="{57AD4FD8-7EA6-4F7C-8524-638C2F39EF5B}"/>
              </a:ext>
            </a:extLst>
          </p:cNvPr>
          <p:cNvSpPr>
            <a:spLocks noGrp="1"/>
          </p:cNvSpPr>
          <p:nvPr>
            <p:ph type="body" sz="quarter" idx="32" hasCustomPrompt="1"/>
          </p:nvPr>
        </p:nvSpPr>
        <p:spPr>
          <a:xfrm>
            <a:off x="8125492" y="2147116"/>
            <a:ext cx="1497311" cy="2213688"/>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
        <p:nvSpPr>
          <p:cNvPr id="298" name="文本占位符 42">
            <a:extLst>
              <a:ext uri="{FF2B5EF4-FFF2-40B4-BE49-F238E27FC236}">
                <a16:creationId xmlns:a16="http://schemas.microsoft.com/office/drawing/2014/main" id="{B78ED036-23F0-4126-A466-193A624E4F01}"/>
              </a:ext>
            </a:extLst>
          </p:cNvPr>
          <p:cNvSpPr>
            <a:spLocks noGrp="1"/>
          </p:cNvSpPr>
          <p:nvPr>
            <p:ph type="body" sz="quarter" idx="33" hasCustomPrompt="1"/>
          </p:nvPr>
        </p:nvSpPr>
        <p:spPr>
          <a:xfrm>
            <a:off x="9878479" y="1395383"/>
            <a:ext cx="1633935" cy="543600"/>
          </a:xfrm>
          <a:prstGeom prst="rect">
            <a:avLst/>
          </a:prstGeom>
        </p:spPr>
        <p:txBody>
          <a:bodyPr anchor="ctr"/>
          <a:lstStyle>
            <a:lvl1pPr marL="0" indent="0" algn="ctr">
              <a:lnSpc>
                <a:spcPct val="120000"/>
              </a:lnSpc>
              <a:spcBef>
                <a:spcPts val="0"/>
              </a:spcBef>
              <a:buNone/>
              <a:defRPr sz="2400" b="1">
                <a:solidFill>
                  <a:schemeClr val="tx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299" name="文本占位符 3">
            <a:extLst>
              <a:ext uri="{FF2B5EF4-FFF2-40B4-BE49-F238E27FC236}">
                <a16:creationId xmlns:a16="http://schemas.microsoft.com/office/drawing/2014/main" id="{C46A1D5F-E62E-4E9F-AE47-DF786C888A83}"/>
              </a:ext>
            </a:extLst>
          </p:cNvPr>
          <p:cNvSpPr>
            <a:spLocks noGrp="1"/>
          </p:cNvSpPr>
          <p:nvPr>
            <p:ph type="body" sz="quarter" idx="34" hasCustomPrompt="1"/>
          </p:nvPr>
        </p:nvSpPr>
        <p:spPr>
          <a:xfrm>
            <a:off x="9966169" y="2147116"/>
            <a:ext cx="1497311" cy="2213688"/>
          </a:xfrm>
          <a:prstGeom prst="rect">
            <a:avLst/>
          </a:prstGeom>
        </p:spPr>
        <p:txBody>
          <a:bodyPr/>
          <a:lstStyle>
            <a:lvl1pPr marL="0" indent="0" algn="ctr">
              <a:lnSpc>
                <a:spcPct val="120000"/>
              </a:lnSpc>
              <a:spcBef>
                <a:spcPts val="0"/>
              </a:spcBef>
              <a:buNone/>
              <a:defRPr sz="2000">
                <a:solidFill>
                  <a:schemeClr val="tx1"/>
                </a:solidFill>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在这里输入你所需要替换的内容</a:t>
            </a:r>
            <a:endParaRPr lang="zh-CN" altLang="en-US" dirty="0"/>
          </a:p>
        </p:txBody>
      </p:sp>
    </p:spTree>
    <p:extLst>
      <p:ext uri="{BB962C8B-B14F-4D97-AF65-F5344CB8AC3E}">
        <p14:creationId xmlns:p14="http://schemas.microsoft.com/office/powerpoint/2010/main" val="156680169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奖项介绍二">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777D0F43-D985-4A54-98C5-B1BCCCAAEF96}"/>
              </a:ext>
            </a:extLst>
          </p:cNvPr>
          <p:cNvSpPr/>
          <p:nvPr userDrawn="1"/>
        </p:nvSpPr>
        <p:spPr>
          <a:xfrm>
            <a:off x="707762" y="1116768"/>
            <a:ext cx="4970008" cy="1282700"/>
          </a:xfrm>
          <a:prstGeom prst="rect">
            <a:avLst/>
          </a:prstGeom>
          <a:solidFill>
            <a:schemeClr val="accent1"/>
          </a:solidFill>
          <a:ln w="1079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4" name="图片占位符 3">
            <a:extLst>
              <a:ext uri="{FF2B5EF4-FFF2-40B4-BE49-F238E27FC236}">
                <a16:creationId xmlns:a16="http://schemas.microsoft.com/office/drawing/2014/main" id="{9B90ED5C-1300-4F86-B00C-217C4996E40F}"/>
              </a:ext>
            </a:extLst>
          </p:cNvPr>
          <p:cNvSpPr>
            <a:spLocks noGrp="1"/>
          </p:cNvSpPr>
          <p:nvPr>
            <p:ph type="pic" sz="quarter" idx="11"/>
          </p:nvPr>
        </p:nvSpPr>
        <p:spPr>
          <a:xfrm>
            <a:off x="1131480" y="1116768"/>
            <a:ext cx="2319337" cy="1282700"/>
          </a:xfrm>
          <a:prstGeom prst="rect">
            <a:avLst/>
          </a:prstGeom>
        </p:spPr>
        <p:txBody>
          <a:bodyPr/>
          <a:lstStyle/>
          <a:p>
            <a:endParaRPr lang="zh-CN" altLang="en-US"/>
          </a:p>
        </p:txBody>
      </p:sp>
      <p:sp>
        <p:nvSpPr>
          <p:cNvPr id="30" name="矩形 29">
            <a:extLst>
              <a:ext uri="{FF2B5EF4-FFF2-40B4-BE49-F238E27FC236}">
                <a16:creationId xmlns:a16="http://schemas.microsoft.com/office/drawing/2014/main" id="{42E0C482-4714-40C1-BDEB-B134F97FDE2C}"/>
              </a:ext>
            </a:extLst>
          </p:cNvPr>
          <p:cNvSpPr/>
          <p:nvPr userDrawn="1"/>
        </p:nvSpPr>
        <p:spPr>
          <a:xfrm>
            <a:off x="707762" y="2870200"/>
            <a:ext cx="4970008" cy="1282700"/>
          </a:xfrm>
          <a:prstGeom prst="rect">
            <a:avLst/>
          </a:prstGeom>
          <a:solidFill>
            <a:schemeClr val="accent1"/>
          </a:solidFill>
          <a:ln w="1079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图片占位符 3">
            <a:extLst>
              <a:ext uri="{FF2B5EF4-FFF2-40B4-BE49-F238E27FC236}">
                <a16:creationId xmlns:a16="http://schemas.microsoft.com/office/drawing/2014/main" id="{23D6F0F4-F423-4AB4-BF5C-3485E4F0EB2C}"/>
              </a:ext>
            </a:extLst>
          </p:cNvPr>
          <p:cNvSpPr>
            <a:spLocks noGrp="1"/>
          </p:cNvSpPr>
          <p:nvPr>
            <p:ph type="pic" sz="quarter" idx="12"/>
          </p:nvPr>
        </p:nvSpPr>
        <p:spPr>
          <a:xfrm>
            <a:off x="1131480" y="2870200"/>
            <a:ext cx="2319337" cy="1282700"/>
          </a:xfrm>
          <a:prstGeom prst="rect">
            <a:avLst/>
          </a:prstGeom>
        </p:spPr>
        <p:txBody>
          <a:bodyPr/>
          <a:lstStyle/>
          <a:p>
            <a:endParaRPr lang="zh-CN" altLang="en-US" dirty="0"/>
          </a:p>
        </p:txBody>
      </p:sp>
      <p:sp>
        <p:nvSpPr>
          <p:cNvPr id="33" name="矩形 32">
            <a:extLst>
              <a:ext uri="{FF2B5EF4-FFF2-40B4-BE49-F238E27FC236}">
                <a16:creationId xmlns:a16="http://schemas.microsoft.com/office/drawing/2014/main" id="{9A787060-9E96-4CFA-996B-DB60FFA87EBD}"/>
              </a:ext>
            </a:extLst>
          </p:cNvPr>
          <p:cNvSpPr/>
          <p:nvPr userDrawn="1"/>
        </p:nvSpPr>
        <p:spPr>
          <a:xfrm>
            <a:off x="707762" y="4623632"/>
            <a:ext cx="4970008" cy="1282700"/>
          </a:xfrm>
          <a:prstGeom prst="rect">
            <a:avLst/>
          </a:prstGeom>
          <a:solidFill>
            <a:schemeClr val="accent1"/>
          </a:solidFill>
          <a:ln w="1079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
            <a:extLst>
              <a:ext uri="{FF2B5EF4-FFF2-40B4-BE49-F238E27FC236}">
                <a16:creationId xmlns:a16="http://schemas.microsoft.com/office/drawing/2014/main" id="{91617D9A-542A-48CA-884B-2381629372D8}"/>
              </a:ext>
            </a:extLst>
          </p:cNvPr>
          <p:cNvSpPr>
            <a:spLocks noGrp="1"/>
          </p:cNvSpPr>
          <p:nvPr>
            <p:ph type="pic" sz="quarter" idx="13"/>
          </p:nvPr>
        </p:nvSpPr>
        <p:spPr>
          <a:xfrm>
            <a:off x="1131480" y="4623632"/>
            <a:ext cx="2319337" cy="1282700"/>
          </a:xfrm>
          <a:prstGeom prst="rect">
            <a:avLst/>
          </a:prstGeom>
        </p:spPr>
        <p:txBody>
          <a:bodyPr/>
          <a:lstStyle/>
          <a:p>
            <a:endParaRPr lang="zh-CN" altLang="en-US"/>
          </a:p>
        </p:txBody>
      </p:sp>
      <p:sp>
        <p:nvSpPr>
          <p:cNvPr id="35" name="矩形 34">
            <a:extLst>
              <a:ext uri="{FF2B5EF4-FFF2-40B4-BE49-F238E27FC236}">
                <a16:creationId xmlns:a16="http://schemas.microsoft.com/office/drawing/2014/main" id="{F8915428-4EF6-4619-9B5D-3E7685C4C226}"/>
              </a:ext>
            </a:extLst>
          </p:cNvPr>
          <p:cNvSpPr/>
          <p:nvPr userDrawn="1"/>
        </p:nvSpPr>
        <p:spPr>
          <a:xfrm>
            <a:off x="6498190" y="1116768"/>
            <a:ext cx="4972584" cy="1282700"/>
          </a:xfrm>
          <a:prstGeom prst="rect">
            <a:avLst/>
          </a:prstGeom>
          <a:solidFill>
            <a:schemeClr val="accent1"/>
          </a:solidFill>
          <a:ln w="1079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图片占位符 3">
            <a:extLst>
              <a:ext uri="{FF2B5EF4-FFF2-40B4-BE49-F238E27FC236}">
                <a16:creationId xmlns:a16="http://schemas.microsoft.com/office/drawing/2014/main" id="{104B5DB2-B44F-4C58-94B5-B7D94868B7C7}"/>
              </a:ext>
            </a:extLst>
          </p:cNvPr>
          <p:cNvSpPr>
            <a:spLocks noGrp="1"/>
          </p:cNvSpPr>
          <p:nvPr>
            <p:ph type="pic" sz="quarter" idx="14"/>
          </p:nvPr>
        </p:nvSpPr>
        <p:spPr>
          <a:xfrm>
            <a:off x="8746671" y="1116768"/>
            <a:ext cx="2319337" cy="1282700"/>
          </a:xfrm>
          <a:prstGeom prst="rect">
            <a:avLst/>
          </a:prstGeom>
        </p:spPr>
        <p:txBody>
          <a:bodyPr/>
          <a:lstStyle/>
          <a:p>
            <a:endParaRPr lang="zh-CN" altLang="en-US"/>
          </a:p>
        </p:txBody>
      </p:sp>
      <p:sp>
        <p:nvSpPr>
          <p:cNvPr id="37" name="矩形 36">
            <a:extLst>
              <a:ext uri="{FF2B5EF4-FFF2-40B4-BE49-F238E27FC236}">
                <a16:creationId xmlns:a16="http://schemas.microsoft.com/office/drawing/2014/main" id="{8D6DC15B-99E1-4EE3-871D-51A6CF91689D}"/>
              </a:ext>
            </a:extLst>
          </p:cNvPr>
          <p:cNvSpPr/>
          <p:nvPr userDrawn="1"/>
        </p:nvSpPr>
        <p:spPr>
          <a:xfrm>
            <a:off x="6498190" y="2870200"/>
            <a:ext cx="4972584" cy="1282700"/>
          </a:xfrm>
          <a:prstGeom prst="rect">
            <a:avLst/>
          </a:prstGeom>
          <a:solidFill>
            <a:schemeClr val="accent1"/>
          </a:solidFill>
          <a:ln w="1079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图片占位符 3">
            <a:extLst>
              <a:ext uri="{FF2B5EF4-FFF2-40B4-BE49-F238E27FC236}">
                <a16:creationId xmlns:a16="http://schemas.microsoft.com/office/drawing/2014/main" id="{AF535690-5A0C-4004-A64D-79897432AFC2}"/>
              </a:ext>
            </a:extLst>
          </p:cNvPr>
          <p:cNvSpPr>
            <a:spLocks noGrp="1"/>
          </p:cNvSpPr>
          <p:nvPr>
            <p:ph type="pic" sz="quarter" idx="15"/>
          </p:nvPr>
        </p:nvSpPr>
        <p:spPr>
          <a:xfrm>
            <a:off x="8746671" y="2870200"/>
            <a:ext cx="2319337" cy="1282700"/>
          </a:xfrm>
          <a:prstGeom prst="rect">
            <a:avLst/>
          </a:prstGeom>
        </p:spPr>
        <p:txBody>
          <a:bodyPr/>
          <a:lstStyle/>
          <a:p>
            <a:endParaRPr lang="zh-CN" altLang="en-US"/>
          </a:p>
        </p:txBody>
      </p:sp>
      <p:sp>
        <p:nvSpPr>
          <p:cNvPr id="39" name="矩形 38">
            <a:extLst>
              <a:ext uri="{FF2B5EF4-FFF2-40B4-BE49-F238E27FC236}">
                <a16:creationId xmlns:a16="http://schemas.microsoft.com/office/drawing/2014/main" id="{95DE0F5A-7555-4AB6-9DCC-0F999B628574}"/>
              </a:ext>
            </a:extLst>
          </p:cNvPr>
          <p:cNvSpPr/>
          <p:nvPr userDrawn="1"/>
        </p:nvSpPr>
        <p:spPr>
          <a:xfrm>
            <a:off x="6498190" y="4623632"/>
            <a:ext cx="4972584" cy="1282700"/>
          </a:xfrm>
          <a:prstGeom prst="rect">
            <a:avLst/>
          </a:prstGeom>
          <a:solidFill>
            <a:schemeClr val="accent1"/>
          </a:solidFill>
          <a:ln w="1079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图片占位符 3">
            <a:extLst>
              <a:ext uri="{FF2B5EF4-FFF2-40B4-BE49-F238E27FC236}">
                <a16:creationId xmlns:a16="http://schemas.microsoft.com/office/drawing/2014/main" id="{19A55617-6B2B-452B-BF35-0A6DA3BAA771}"/>
              </a:ext>
            </a:extLst>
          </p:cNvPr>
          <p:cNvSpPr>
            <a:spLocks noGrp="1"/>
          </p:cNvSpPr>
          <p:nvPr>
            <p:ph type="pic" sz="quarter" idx="16"/>
          </p:nvPr>
        </p:nvSpPr>
        <p:spPr>
          <a:xfrm>
            <a:off x="8746671" y="4623632"/>
            <a:ext cx="2319337" cy="1282700"/>
          </a:xfrm>
          <a:prstGeom prst="rect">
            <a:avLst/>
          </a:prstGeom>
        </p:spPr>
        <p:txBody>
          <a:bodyPr/>
          <a:lstStyle/>
          <a:p>
            <a:endParaRPr lang="zh-CN" altLang="en-US"/>
          </a:p>
        </p:txBody>
      </p:sp>
      <p:sp>
        <p:nvSpPr>
          <p:cNvPr id="44" name="文本占位符 42">
            <a:extLst>
              <a:ext uri="{FF2B5EF4-FFF2-40B4-BE49-F238E27FC236}">
                <a16:creationId xmlns:a16="http://schemas.microsoft.com/office/drawing/2014/main" id="{84812AC4-6046-4465-98F5-0F5B26621344}"/>
              </a:ext>
            </a:extLst>
          </p:cNvPr>
          <p:cNvSpPr>
            <a:spLocks noGrp="1"/>
          </p:cNvSpPr>
          <p:nvPr>
            <p:ph type="body" sz="quarter" idx="27" hasCustomPrompt="1"/>
          </p:nvPr>
        </p:nvSpPr>
        <p:spPr>
          <a:xfrm>
            <a:off x="3542788" y="1308778"/>
            <a:ext cx="2038950" cy="870783"/>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奖项介绍</a:t>
            </a:r>
          </a:p>
        </p:txBody>
      </p:sp>
      <p:sp>
        <p:nvSpPr>
          <p:cNvPr id="45" name="文本占位符 42">
            <a:extLst>
              <a:ext uri="{FF2B5EF4-FFF2-40B4-BE49-F238E27FC236}">
                <a16:creationId xmlns:a16="http://schemas.microsoft.com/office/drawing/2014/main" id="{7FB24359-EF6F-4A8E-B0EE-02D2FCF6CD32}"/>
              </a:ext>
            </a:extLst>
          </p:cNvPr>
          <p:cNvSpPr>
            <a:spLocks noGrp="1"/>
          </p:cNvSpPr>
          <p:nvPr>
            <p:ph type="body" sz="quarter" idx="28" hasCustomPrompt="1"/>
          </p:nvPr>
        </p:nvSpPr>
        <p:spPr>
          <a:xfrm>
            <a:off x="3542788" y="3082092"/>
            <a:ext cx="2038950" cy="870783"/>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奖项介绍</a:t>
            </a:r>
          </a:p>
        </p:txBody>
      </p:sp>
      <p:sp>
        <p:nvSpPr>
          <p:cNvPr id="46" name="文本占位符 42">
            <a:extLst>
              <a:ext uri="{FF2B5EF4-FFF2-40B4-BE49-F238E27FC236}">
                <a16:creationId xmlns:a16="http://schemas.microsoft.com/office/drawing/2014/main" id="{F63B58D2-D4DF-4A67-8F58-AD779B8D95E1}"/>
              </a:ext>
            </a:extLst>
          </p:cNvPr>
          <p:cNvSpPr>
            <a:spLocks noGrp="1"/>
          </p:cNvSpPr>
          <p:nvPr>
            <p:ph type="body" sz="quarter" idx="29" hasCustomPrompt="1"/>
          </p:nvPr>
        </p:nvSpPr>
        <p:spPr>
          <a:xfrm>
            <a:off x="3542788" y="4829590"/>
            <a:ext cx="2038950" cy="870783"/>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奖项介绍</a:t>
            </a:r>
          </a:p>
        </p:txBody>
      </p:sp>
      <p:sp>
        <p:nvSpPr>
          <p:cNvPr id="47" name="文本占位符 42">
            <a:extLst>
              <a:ext uri="{FF2B5EF4-FFF2-40B4-BE49-F238E27FC236}">
                <a16:creationId xmlns:a16="http://schemas.microsoft.com/office/drawing/2014/main" id="{BF0625C7-13C7-43CF-9665-CED5CF636DD0}"/>
              </a:ext>
            </a:extLst>
          </p:cNvPr>
          <p:cNvSpPr>
            <a:spLocks noGrp="1"/>
          </p:cNvSpPr>
          <p:nvPr>
            <p:ph type="body" sz="quarter" idx="30" hasCustomPrompt="1"/>
          </p:nvPr>
        </p:nvSpPr>
        <p:spPr>
          <a:xfrm>
            <a:off x="6627019" y="1308778"/>
            <a:ext cx="2038950" cy="870783"/>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奖项介绍</a:t>
            </a:r>
          </a:p>
        </p:txBody>
      </p:sp>
      <p:sp>
        <p:nvSpPr>
          <p:cNvPr id="48" name="文本占位符 42">
            <a:extLst>
              <a:ext uri="{FF2B5EF4-FFF2-40B4-BE49-F238E27FC236}">
                <a16:creationId xmlns:a16="http://schemas.microsoft.com/office/drawing/2014/main" id="{8CADED6F-03E8-44A1-9A08-7DB8EBF0786E}"/>
              </a:ext>
            </a:extLst>
          </p:cNvPr>
          <p:cNvSpPr>
            <a:spLocks noGrp="1"/>
          </p:cNvSpPr>
          <p:nvPr>
            <p:ph type="body" sz="quarter" idx="31" hasCustomPrompt="1"/>
          </p:nvPr>
        </p:nvSpPr>
        <p:spPr>
          <a:xfrm>
            <a:off x="6627019" y="3082092"/>
            <a:ext cx="2038950" cy="870783"/>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奖项介绍</a:t>
            </a:r>
          </a:p>
        </p:txBody>
      </p:sp>
      <p:sp>
        <p:nvSpPr>
          <p:cNvPr id="49" name="文本占位符 42">
            <a:extLst>
              <a:ext uri="{FF2B5EF4-FFF2-40B4-BE49-F238E27FC236}">
                <a16:creationId xmlns:a16="http://schemas.microsoft.com/office/drawing/2014/main" id="{977E53C8-19E0-4B5F-8232-9D974BB6CC84}"/>
              </a:ext>
            </a:extLst>
          </p:cNvPr>
          <p:cNvSpPr>
            <a:spLocks noGrp="1"/>
          </p:cNvSpPr>
          <p:nvPr>
            <p:ph type="body" sz="quarter" idx="32" hasCustomPrompt="1"/>
          </p:nvPr>
        </p:nvSpPr>
        <p:spPr>
          <a:xfrm>
            <a:off x="6627019" y="4829590"/>
            <a:ext cx="2038950" cy="870783"/>
          </a:xfrm>
          <a:prstGeom prst="rect">
            <a:avLst/>
          </a:prstGeom>
          <a:noFill/>
        </p:spPr>
        <p:txBody>
          <a:bodyPr anchor="ctr"/>
          <a:lstStyle>
            <a:lvl1pPr marL="0" indent="0" algn="ctr">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奖项介绍</a:t>
            </a:r>
          </a:p>
        </p:txBody>
      </p:sp>
    </p:spTree>
    <p:extLst>
      <p:ext uri="{BB962C8B-B14F-4D97-AF65-F5344CB8AC3E}">
        <p14:creationId xmlns:p14="http://schemas.microsoft.com/office/powerpoint/2010/main" val="367479825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奖项介绍三">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grpSp>
        <p:nvGrpSpPr>
          <p:cNvPr id="2" name="组合 1">
            <a:extLst>
              <a:ext uri="{FF2B5EF4-FFF2-40B4-BE49-F238E27FC236}">
                <a16:creationId xmlns:a16="http://schemas.microsoft.com/office/drawing/2014/main" id="{66BD7647-F208-4D28-81F6-890D6EE9276C}"/>
              </a:ext>
            </a:extLst>
          </p:cNvPr>
          <p:cNvGrpSpPr/>
          <p:nvPr userDrawn="1"/>
        </p:nvGrpSpPr>
        <p:grpSpPr>
          <a:xfrm>
            <a:off x="1171232" y="2445686"/>
            <a:ext cx="2718560" cy="1328439"/>
            <a:chOff x="1341996" y="2903391"/>
            <a:chExt cx="1478486" cy="722470"/>
          </a:xfrm>
        </p:grpSpPr>
        <p:grpSp>
          <p:nvGrpSpPr>
            <p:cNvPr id="30" name="isḷíḑe">
              <a:extLst>
                <a:ext uri="{FF2B5EF4-FFF2-40B4-BE49-F238E27FC236}">
                  <a16:creationId xmlns:a16="http://schemas.microsoft.com/office/drawing/2014/main" id="{5BDD6C8B-4036-4C55-B243-66F3E66D64BC}"/>
                </a:ext>
              </a:extLst>
            </p:cNvPr>
            <p:cNvGrpSpPr/>
            <p:nvPr userDrawn="1"/>
          </p:nvGrpSpPr>
          <p:grpSpPr>
            <a:xfrm rot="2700000">
              <a:off x="2265105" y="2895288"/>
              <a:ext cx="388282" cy="722472"/>
              <a:chOff x="2219195" y="3189288"/>
              <a:chExt cx="693738" cy="1273175"/>
            </a:xfrm>
            <a:solidFill>
              <a:schemeClr val="accent1"/>
            </a:solidFill>
          </p:grpSpPr>
          <p:sp>
            <p:nvSpPr>
              <p:cNvPr id="52" name="íṥḻíḓê">
                <a:extLst>
                  <a:ext uri="{FF2B5EF4-FFF2-40B4-BE49-F238E27FC236}">
                    <a16:creationId xmlns:a16="http://schemas.microsoft.com/office/drawing/2014/main" id="{C208F29F-2E77-458B-9DE8-D06B34726732}"/>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3" name="íṡḻiďè">
                <a:extLst>
                  <a:ext uri="{FF2B5EF4-FFF2-40B4-BE49-F238E27FC236}">
                    <a16:creationId xmlns:a16="http://schemas.microsoft.com/office/drawing/2014/main" id="{CB544C60-4F95-4C65-9067-9249F2FD400D}"/>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4" name="íSľíḍè">
                <a:extLst>
                  <a:ext uri="{FF2B5EF4-FFF2-40B4-BE49-F238E27FC236}">
                    <a16:creationId xmlns:a16="http://schemas.microsoft.com/office/drawing/2014/main" id="{8097CDA0-66E6-45C5-9B96-ABA8C9F31E66}"/>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5" name="ïsḷîdé">
                <a:extLst>
                  <a:ext uri="{FF2B5EF4-FFF2-40B4-BE49-F238E27FC236}">
                    <a16:creationId xmlns:a16="http://schemas.microsoft.com/office/drawing/2014/main" id="{58A9AE21-6412-4577-9492-22E74648C0B9}"/>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6" name="ïŝļiďé">
                <a:extLst>
                  <a:ext uri="{FF2B5EF4-FFF2-40B4-BE49-F238E27FC236}">
                    <a16:creationId xmlns:a16="http://schemas.microsoft.com/office/drawing/2014/main" id="{537F9654-2391-4856-8755-D4A4D067502A}"/>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7" name="ïş1íḑe">
                <a:extLst>
                  <a:ext uri="{FF2B5EF4-FFF2-40B4-BE49-F238E27FC236}">
                    <a16:creationId xmlns:a16="http://schemas.microsoft.com/office/drawing/2014/main" id="{3BD7E143-2A14-4AE6-9A3B-3280AB362145}"/>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8" name="îṥľîdê">
                <a:extLst>
                  <a:ext uri="{FF2B5EF4-FFF2-40B4-BE49-F238E27FC236}">
                    <a16:creationId xmlns:a16="http://schemas.microsoft.com/office/drawing/2014/main" id="{166A347C-723D-4153-A96C-53BCB30F93C1}"/>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9" name="î$ļiḓè">
                <a:extLst>
                  <a:ext uri="{FF2B5EF4-FFF2-40B4-BE49-F238E27FC236}">
                    <a16:creationId xmlns:a16="http://schemas.microsoft.com/office/drawing/2014/main" id="{D926F574-1DF0-48B5-BF78-27FC3FFCDD1C}"/>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0" name="iş1iďè">
                <a:extLst>
                  <a:ext uri="{FF2B5EF4-FFF2-40B4-BE49-F238E27FC236}">
                    <a16:creationId xmlns:a16="http://schemas.microsoft.com/office/drawing/2014/main" id="{E4D56EE5-67F7-43A5-B498-6BA5C6B3F13F}"/>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1" name="íṧľiḍe">
                <a:extLst>
                  <a:ext uri="{FF2B5EF4-FFF2-40B4-BE49-F238E27FC236}">
                    <a16:creationId xmlns:a16="http://schemas.microsoft.com/office/drawing/2014/main" id="{9AB2F11A-6CDE-4ACA-9632-6833DEC5C167}"/>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2" name="iṡļíḋe">
                <a:extLst>
                  <a:ext uri="{FF2B5EF4-FFF2-40B4-BE49-F238E27FC236}">
                    <a16:creationId xmlns:a16="http://schemas.microsoft.com/office/drawing/2014/main" id="{D674D5A2-50DA-42D6-B591-78833612F83F}"/>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3" name="íṧľíḓê">
                <a:extLst>
                  <a:ext uri="{FF2B5EF4-FFF2-40B4-BE49-F238E27FC236}">
                    <a16:creationId xmlns:a16="http://schemas.microsoft.com/office/drawing/2014/main" id="{6EA4827C-7352-4189-BAB2-3C425E33112A}"/>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4" name="i$1ïďê">
                <a:extLst>
                  <a:ext uri="{FF2B5EF4-FFF2-40B4-BE49-F238E27FC236}">
                    <a16:creationId xmlns:a16="http://schemas.microsoft.com/office/drawing/2014/main" id="{07F4860C-0352-4464-B90F-4F8E2CA53330}"/>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5" name="iš1íďê">
                <a:extLst>
                  <a:ext uri="{FF2B5EF4-FFF2-40B4-BE49-F238E27FC236}">
                    <a16:creationId xmlns:a16="http://schemas.microsoft.com/office/drawing/2014/main" id="{CD73A4D7-CDF5-49F0-9A68-3A4440F8CDA4}"/>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6" name="íṣ1îḋê">
                <a:extLst>
                  <a:ext uri="{FF2B5EF4-FFF2-40B4-BE49-F238E27FC236}">
                    <a16:creationId xmlns:a16="http://schemas.microsoft.com/office/drawing/2014/main" id="{99B1F33F-2FF3-4ACD-AA47-EB1DEE747850}"/>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7" name="îṥ1íḍé">
                <a:extLst>
                  <a:ext uri="{FF2B5EF4-FFF2-40B4-BE49-F238E27FC236}">
                    <a16:creationId xmlns:a16="http://schemas.microsoft.com/office/drawing/2014/main" id="{E0B2F7CC-238B-4A4A-A309-9B640A3C6B17}"/>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8" name="íśḻîḑê">
                <a:extLst>
                  <a:ext uri="{FF2B5EF4-FFF2-40B4-BE49-F238E27FC236}">
                    <a16:creationId xmlns:a16="http://schemas.microsoft.com/office/drawing/2014/main" id="{AA863700-7D59-4A5E-B88B-8DB5AFBE835B}"/>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31" name="îṣḻiďe">
              <a:extLst>
                <a:ext uri="{FF2B5EF4-FFF2-40B4-BE49-F238E27FC236}">
                  <a16:creationId xmlns:a16="http://schemas.microsoft.com/office/drawing/2014/main" id="{966E52F5-2D0C-4053-99DA-A3DC8B4D0327}"/>
                </a:ext>
              </a:extLst>
            </p:cNvPr>
            <p:cNvGrpSpPr/>
            <p:nvPr userDrawn="1"/>
          </p:nvGrpSpPr>
          <p:grpSpPr>
            <a:xfrm rot="18900000">
              <a:off x="1341996" y="2903391"/>
              <a:ext cx="390950" cy="722470"/>
              <a:chOff x="857119" y="3203575"/>
              <a:chExt cx="698501" cy="1273175"/>
            </a:xfrm>
            <a:solidFill>
              <a:schemeClr val="accent1"/>
            </a:solidFill>
          </p:grpSpPr>
          <p:sp>
            <p:nvSpPr>
              <p:cNvPr id="35" name="ïŝlidé">
                <a:extLst>
                  <a:ext uri="{FF2B5EF4-FFF2-40B4-BE49-F238E27FC236}">
                    <a16:creationId xmlns:a16="http://schemas.microsoft.com/office/drawing/2014/main" id="{EBA8CD8F-5216-421D-8999-986D123A8574}"/>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6" name="íṡḷídé">
                <a:extLst>
                  <a:ext uri="{FF2B5EF4-FFF2-40B4-BE49-F238E27FC236}">
                    <a16:creationId xmlns:a16="http://schemas.microsoft.com/office/drawing/2014/main" id="{2C7B118A-2CC5-4B77-A82E-FF9BD89A6A05}"/>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7" name="išļîḓé">
                <a:extLst>
                  <a:ext uri="{FF2B5EF4-FFF2-40B4-BE49-F238E27FC236}">
                    <a16:creationId xmlns:a16="http://schemas.microsoft.com/office/drawing/2014/main" id="{FE1082C5-BFC4-44F0-9DD0-1FB12E3EA72B}"/>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8" name="ïṧļîḓe">
                <a:extLst>
                  <a:ext uri="{FF2B5EF4-FFF2-40B4-BE49-F238E27FC236}">
                    <a16:creationId xmlns:a16="http://schemas.microsoft.com/office/drawing/2014/main" id="{E93276B4-653D-4155-A353-81BB136E8B72}"/>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9" name="ïŝḷíḍé">
                <a:extLst>
                  <a:ext uri="{FF2B5EF4-FFF2-40B4-BE49-F238E27FC236}">
                    <a16:creationId xmlns:a16="http://schemas.microsoft.com/office/drawing/2014/main" id="{F3E7605E-22A7-4FD5-A772-86B45E55F01A}"/>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0" name="ïṡliḋe">
                <a:extLst>
                  <a:ext uri="{FF2B5EF4-FFF2-40B4-BE49-F238E27FC236}">
                    <a16:creationId xmlns:a16="http://schemas.microsoft.com/office/drawing/2014/main" id="{443D9AF7-E886-434B-963B-FE90D32C3012}"/>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1" name="îśľíḋê">
                <a:extLst>
                  <a:ext uri="{FF2B5EF4-FFF2-40B4-BE49-F238E27FC236}">
                    <a16:creationId xmlns:a16="http://schemas.microsoft.com/office/drawing/2014/main" id="{4622B6D6-841F-4B57-B92E-1A689D8B6350}"/>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2" name="ï$ľîḋé">
                <a:extLst>
                  <a:ext uri="{FF2B5EF4-FFF2-40B4-BE49-F238E27FC236}">
                    <a16:creationId xmlns:a16="http://schemas.microsoft.com/office/drawing/2014/main" id="{65A66EDA-7996-4F66-80C5-1B561F491620}"/>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3" name="iṧľíḑê">
                <a:extLst>
                  <a:ext uri="{FF2B5EF4-FFF2-40B4-BE49-F238E27FC236}">
                    <a16:creationId xmlns:a16="http://schemas.microsoft.com/office/drawing/2014/main" id="{18E5A891-8825-4EEC-BB08-CD41D3C3B347}"/>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4" name="i$ḻiḍè">
                <a:extLst>
                  <a:ext uri="{FF2B5EF4-FFF2-40B4-BE49-F238E27FC236}">
                    <a16:creationId xmlns:a16="http://schemas.microsoft.com/office/drawing/2014/main" id="{340C5382-A438-429D-A7C7-00F06E6A8F3B}"/>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5" name="ïsḻiḑé">
                <a:extLst>
                  <a:ext uri="{FF2B5EF4-FFF2-40B4-BE49-F238E27FC236}">
                    <a16:creationId xmlns:a16="http://schemas.microsoft.com/office/drawing/2014/main" id="{1812F28F-EF60-4902-B8A5-A88CEC8BFA67}"/>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6" name="íšļíďè">
                <a:extLst>
                  <a:ext uri="{FF2B5EF4-FFF2-40B4-BE49-F238E27FC236}">
                    <a16:creationId xmlns:a16="http://schemas.microsoft.com/office/drawing/2014/main" id="{A26C0E6D-AD1D-4BE0-947F-999D12EADDFD}"/>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7" name="iṥļïḓé">
                <a:extLst>
                  <a:ext uri="{FF2B5EF4-FFF2-40B4-BE49-F238E27FC236}">
                    <a16:creationId xmlns:a16="http://schemas.microsoft.com/office/drawing/2014/main" id="{C97AA889-6F5C-4022-85DC-CFD3C82BC9FC}"/>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8" name="îsľidé">
                <a:extLst>
                  <a:ext uri="{FF2B5EF4-FFF2-40B4-BE49-F238E27FC236}">
                    <a16:creationId xmlns:a16="http://schemas.microsoft.com/office/drawing/2014/main" id="{0C79E556-99ED-476B-AC20-C1AECB30C4AA}"/>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9" name="iṥḷíďe">
                <a:extLst>
                  <a:ext uri="{FF2B5EF4-FFF2-40B4-BE49-F238E27FC236}">
                    <a16:creationId xmlns:a16="http://schemas.microsoft.com/office/drawing/2014/main" id="{4B097B4F-B2DD-4E3D-96A6-D5B479DFCF89}"/>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0" name="íṥḻiḍe">
                <a:extLst>
                  <a:ext uri="{FF2B5EF4-FFF2-40B4-BE49-F238E27FC236}">
                    <a16:creationId xmlns:a16="http://schemas.microsoft.com/office/drawing/2014/main" id="{42FE400D-3A73-46D3-BFA6-05F7B0B3C721}"/>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51" name="ïšļîḋè">
                <a:extLst>
                  <a:ext uri="{FF2B5EF4-FFF2-40B4-BE49-F238E27FC236}">
                    <a16:creationId xmlns:a16="http://schemas.microsoft.com/office/drawing/2014/main" id="{DCAEBDDF-46FB-4FCC-B232-6EDFA4BDA45D}"/>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grpSp>
        <p:nvGrpSpPr>
          <p:cNvPr id="69" name="组合 68">
            <a:extLst>
              <a:ext uri="{FF2B5EF4-FFF2-40B4-BE49-F238E27FC236}">
                <a16:creationId xmlns:a16="http://schemas.microsoft.com/office/drawing/2014/main" id="{3B3BCF1A-B314-4F78-B00C-491EBEC6086A}"/>
              </a:ext>
            </a:extLst>
          </p:cNvPr>
          <p:cNvGrpSpPr/>
          <p:nvPr userDrawn="1"/>
        </p:nvGrpSpPr>
        <p:grpSpPr>
          <a:xfrm>
            <a:off x="8616108" y="2445686"/>
            <a:ext cx="2718560" cy="1328439"/>
            <a:chOff x="1341996" y="2903391"/>
            <a:chExt cx="1478486" cy="722470"/>
          </a:xfrm>
        </p:grpSpPr>
        <p:grpSp>
          <p:nvGrpSpPr>
            <p:cNvPr id="70" name="isḷíḑe">
              <a:extLst>
                <a:ext uri="{FF2B5EF4-FFF2-40B4-BE49-F238E27FC236}">
                  <a16:creationId xmlns:a16="http://schemas.microsoft.com/office/drawing/2014/main" id="{9488ECEA-002A-4221-8ACD-A7DB0DA94365}"/>
                </a:ext>
              </a:extLst>
            </p:cNvPr>
            <p:cNvGrpSpPr/>
            <p:nvPr userDrawn="1"/>
          </p:nvGrpSpPr>
          <p:grpSpPr>
            <a:xfrm rot="2700000">
              <a:off x="2265105" y="2895288"/>
              <a:ext cx="388282" cy="722472"/>
              <a:chOff x="2219195" y="3189288"/>
              <a:chExt cx="693738" cy="1273175"/>
            </a:xfrm>
            <a:solidFill>
              <a:schemeClr val="accent1"/>
            </a:solidFill>
          </p:grpSpPr>
          <p:sp>
            <p:nvSpPr>
              <p:cNvPr id="89" name="íṥḻíḓê">
                <a:extLst>
                  <a:ext uri="{FF2B5EF4-FFF2-40B4-BE49-F238E27FC236}">
                    <a16:creationId xmlns:a16="http://schemas.microsoft.com/office/drawing/2014/main" id="{5FE54468-46C2-400A-9F65-3FBBDBD3C499}"/>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0" name="íṡḻiďè">
                <a:extLst>
                  <a:ext uri="{FF2B5EF4-FFF2-40B4-BE49-F238E27FC236}">
                    <a16:creationId xmlns:a16="http://schemas.microsoft.com/office/drawing/2014/main" id="{448D1B79-67CF-4120-BAF6-249B8C7FFD98}"/>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1" name="íSľíḍè">
                <a:extLst>
                  <a:ext uri="{FF2B5EF4-FFF2-40B4-BE49-F238E27FC236}">
                    <a16:creationId xmlns:a16="http://schemas.microsoft.com/office/drawing/2014/main" id="{5BE6BFCB-675C-4C11-93FA-36FDFC6BD522}"/>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2" name="ïsḷîdé">
                <a:extLst>
                  <a:ext uri="{FF2B5EF4-FFF2-40B4-BE49-F238E27FC236}">
                    <a16:creationId xmlns:a16="http://schemas.microsoft.com/office/drawing/2014/main" id="{CD88A1D6-EAAC-4015-9420-1628E509DD2E}"/>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3" name="ïŝļiďé">
                <a:extLst>
                  <a:ext uri="{FF2B5EF4-FFF2-40B4-BE49-F238E27FC236}">
                    <a16:creationId xmlns:a16="http://schemas.microsoft.com/office/drawing/2014/main" id="{7675B7F6-76EA-42F8-9CCF-D37D5EE4C9A4}"/>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4" name="ïş1íḑe">
                <a:extLst>
                  <a:ext uri="{FF2B5EF4-FFF2-40B4-BE49-F238E27FC236}">
                    <a16:creationId xmlns:a16="http://schemas.microsoft.com/office/drawing/2014/main" id="{FCA504C0-08E2-4D4C-9F39-E4BDF86041FC}"/>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5" name="îṥľîdê">
                <a:extLst>
                  <a:ext uri="{FF2B5EF4-FFF2-40B4-BE49-F238E27FC236}">
                    <a16:creationId xmlns:a16="http://schemas.microsoft.com/office/drawing/2014/main" id="{4CBA97E6-8D46-4334-B859-7D0D355F6BEF}"/>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6" name="î$ļiḓè">
                <a:extLst>
                  <a:ext uri="{FF2B5EF4-FFF2-40B4-BE49-F238E27FC236}">
                    <a16:creationId xmlns:a16="http://schemas.microsoft.com/office/drawing/2014/main" id="{6ED68197-8C65-4298-8764-532B9A5B4F1D}"/>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7" name="iş1iďè">
                <a:extLst>
                  <a:ext uri="{FF2B5EF4-FFF2-40B4-BE49-F238E27FC236}">
                    <a16:creationId xmlns:a16="http://schemas.microsoft.com/office/drawing/2014/main" id="{4D098B09-0AA6-4455-9A09-51793D3B2E11}"/>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8" name="íṧľiḍe">
                <a:extLst>
                  <a:ext uri="{FF2B5EF4-FFF2-40B4-BE49-F238E27FC236}">
                    <a16:creationId xmlns:a16="http://schemas.microsoft.com/office/drawing/2014/main" id="{710715A0-4571-4673-8F09-AED9444B9733}"/>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9" name="iṡļíḋe">
                <a:extLst>
                  <a:ext uri="{FF2B5EF4-FFF2-40B4-BE49-F238E27FC236}">
                    <a16:creationId xmlns:a16="http://schemas.microsoft.com/office/drawing/2014/main" id="{6D4DA359-9E6B-4DEF-8A02-B1E5DD48675F}"/>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0" name="íṧľíḓê">
                <a:extLst>
                  <a:ext uri="{FF2B5EF4-FFF2-40B4-BE49-F238E27FC236}">
                    <a16:creationId xmlns:a16="http://schemas.microsoft.com/office/drawing/2014/main" id="{6F6E57CF-5614-4717-8F2F-7AB2A761CD47}"/>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1" name="i$1ïďê">
                <a:extLst>
                  <a:ext uri="{FF2B5EF4-FFF2-40B4-BE49-F238E27FC236}">
                    <a16:creationId xmlns:a16="http://schemas.microsoft.com/office/drawing/2014/main" id="{AF24BB18-BB6D-4FB6-862A-9EB20A8E9C2D}"/>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2" name="iš1íďê">
                <a:extLst>
                  <a:ext uri="{FF2B5EF4-FFF2-40B4-BE49-F238E27FC236}">
                    <a16:creationId xmlns:a16="http://schemas.microsoft.com/office/drawing/2014/main" id="{FFF157D4-AAE1-480E-9B90-6C655DC284CD}"/>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3" name="íṣ1îḋê">
                <a:extLst>
                  <a:ext uri="{FF2B5EF4-FFF2-40B4-BE49-F238E27FC236}">
                    <a16:creationId xmlns:a16="http://schemas.microsoft.com/office/drawing/2014/main" id="{143AD6D2-40FA-43B1-A0D5-4708ECDCEF87}"/>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4" name="îṥ1íḍé">
                <a:extLst>
                  <a:ext uri="{FF2B5EF4-FFF2-40B4-BE49-F238E27FC236}">
                    <a16:creationId xmlns:a16="http://schemas.microsoft.com/office/drawing/2014/main" id="{27C90991-784E-46A7-9964-982F1BA7A9DD}"/>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5" name="íśḻîḑê">
                <a:extLst>
                  <a:ext uri="{FF2B5EF4-FFF2-40B4-BE49-F238E27FC236}">
                    <a16:creationId xmlns:a16="http://schemas.microsoft.com/office/drawing/2014/main" id="{D597D9F4-7D4D-4786-848E-4348ADACA18A}"/>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71" name="îṣḻiďe">
              <a:extLst>
                <a:ext uri="{FF2B5EF4-FFF2-40B4-BE49-F238E27FC236}">
                  <a16:creationId xmlns:a16="http://schemas.microsoft.com/office/drawing/2014/main" id="{1ED5E807-E3D5-4EDC-B181-7E995A67D1C8}"/>
                </a:ext>
              </a:extLst>
            </p:cNvPr>
            <p:cNvGrpSpPr/>
            <p:nvPr userDrawn="1"/>
          </p:nvGrpSpPr>
          <p:grpSpPr>
            <a:xfrm rot="18900000">
              <a:off x="1341996" y="2903391"/>
              <a:ext cx="390950" cy="722470"/>
              <a:chOff x="857119" y="3203575"/>
              <a:chExt cx="698501" cy="1273175"/>
            </a:xfrm>
            <a:solidFill>
              <a:schemeClr val="accent1"/>
            </a:solidFill>
          </p:grpSpPr>
          <p:sp>
            <p:nvSpPr>
              <p:cNvPr id="72" name="ïŝlidé">
                <a:extLst>
                  <a:ext uri="{FF2B5EF4-FFF2-40B4-BE49-F238E27FC236}">
                    <a16:creationId xmlns:a16="http://schemas.microsoft.com/office/drawing/2014/main" id="{FD8667ED-2EB2-4190-877F-7DBD99BB66EA}"/>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3" name="íṡḷídé">
                <a:extLst>
                  <a:ext uri="{FF2B5EF4-FFF2-40B4-BE49-F238E27FC236}">
                    <a16:creationId xmlns:a16="http://schemas.microsoft.com/office/drawing/2014/main" id="{3FFB9F41-1D13-4DCA-81FD-1728EB2B0769}"/>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4" name="išļîḓé">
                <a:extLst>
                  <a:ext uri="{FF2B5EF4-FFF2-40B4-BE49-F238E27FC236}">
                    <a16:creationId xmlns:a16="http://schemas.microsoft.com/office/drawing/2014/main" id="{4E66BAA8-B261-448F-B846-D56A864C8983}"/>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5" name="ïṧļîḓe">
                <a:extLst>
                  <a:ext uri="{FF2B5EF4-FFF2-40B4-BE49-F238E27FC236}">
                    <a16:creationId xmlns:a16="http://schemas.microsoft.com/office/drawing/2014/main" id="{8F965AE0-C73B-496D-A494-CEEA953EA601}"/>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6" name="ïŝḷíḍé">
                <a:extLst>
                  <a:ext uri="{FF2B5EF4-FFF2-40B4-BE49-F238E27FC236}">
                    <a16:creationId xmlns:a16="http://schemas.microsoft.com/office/drawing/2014/main" id="{FE6E240B-C58B-466E-ACA2-F014BEC3B352}"/>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7" name="ïṡliḋe">
                <a:extLst>
                  <a:ext uri="{FF2B5EF4-FFF2-40B4-BE49-F238E27FC236}">
                    <a16:creationId xmlns:a16="http://schemas.microsoft.com/office/drawing/2014/main" id="{01B80850-0305-49CF-AAD3-53C2195B5E5B}"/>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8" name="îśľíḋê">
                <a:extLst>
                  <a:ext uri="{FF2B5EF4-FFF2-40B4-BE49-F238E27FC236}">
                    <a16:creationId xmlns:a16="http://schemas.microsoft.com/office/drawing/2014/main" id="{1B4D9AE2-C5FA-4369-BB36-F1FAAEB129C4}"/>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9" name="ï$ľîḋé">
                <a:extLst>
                  <a:ext uri="{FF2B5EF4-FFF2-40B4-BE49-F238E27FC236}">
                    <a16:creationId xmlns:a16="http://schemas.microsoft.com/office/drawing/2014/main" id="{3A290723-F997-438E-946C-AA3CB4DE7068}"/>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0" name="iṧľíḑê">
                <a:extLst>
                  <a:ext uri="{FF2B5EF4-FFF2-40B4-BE49-F238E27FC236}">
                    <a16:creationId xmlns:a16="http://schemas.microsoft.com/office/drawing/2014/main" id="{3D0EFA6E-7F6C-40A7-A9DB-81D2639099D0}"/>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1" name="i$ḻiḍè">
                <a:extLst>
                  <a:ext uri="{FF2B5EF4-FFF2-40B4-BE49-F238E27FC236}">
                    <a16:creationId xmlns:a16="http://schemas.microsoft.com/office/drawing/2014/main" id="{C8412152-E77F-4CC9-9275-D5E6DA838935}"/>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2" name="ïsḻiḑé">
                <a:extLst>
                  <a:ext uri="{FF2B5EF4-FFF2-40B4-BE49-F238E27FC236}">
                    <a16:creationId xmlns:a16="http://schemas.microsoft.com/office/drawing/2014/main" id="{2E80184C-88B7-487A-AB92-C28D21EF1C1F}"/>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3" name="íšļíďè">
                <a:extLst>
                  <a:ext uri="{FF2B5EF4-FFF2-40B4-BE49-F238E27FC236}">
                    <a16:creationId xmlns:a16="http://schemas.microsoft.com/office/drawing/2014/main" id="{74BFDF6D-184A-4C43-B3CE-125CD1148BA0}"/>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4" name="iṥļïḓé">
                <a:extLst>
                  <a:ext uri="{FF2B5EF4-FFF2-40B4-BE49-F238E27FC236}">
                    <a16:creationId xmlns:a16="http://schemas.microsoft.com/office/drawing/2014/main" id="{78AEE0A4-13AF-441E-8272-9B9D315436C2}"/>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5" name="îsľidé">
                <a:extLst>
                  <a:ext uri="{FF2B5EF4-FFF2-40B4-BE49-F238E27FC236}">
                    <a16:creationId xmlns:a16="http://schemas.microsoft.com/office/drawing/2014/main" id="{839D0B7B-E572-4478-8394-F369DD1ED5FD}"/>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6" name="iṥḷíďe">
                <a:extLst>
                  <a:ext uri="{FF2B5EF4-FFF2-40B4-BE49-F238E27FC236}">
                    <a16:creationId xmlns:a16="http://schemas.microsoft.com/office/drawing/2014/main" id="{B6D3F9BD-8DD5-49F1-AAA3-EB97794A5ED3}"/>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7" name="íṥḻiḍe">
                <a:extLst>
                  <a:ext uri="{FF2B5EF4-FFF2-40B4-BE49-F238E27FC236}">
                    <a16:creationId xmlns:a16="http://schemas.microsoft.com/office/drawing/2014/main" id="{209D052F-7830-4D3B-8E78-B15A55C6E329}"/>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8" name="ïšļîḋè">
                <a:extLst>
                  <a:ext uri="{FF2B5EF4-FFF2-40B4-BE49-F238E27FC236}">
                    <a16:creationId xmlns:a16="http://schemas.microsoft.com/office/drawing/2014/main" id="{5646BF8B-32B2-4E7D-967B-C536059A449B}"/>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grpSp>
        <p:nvGrpSpPr>
          <p:cNvPr id="106" name="组合 105">
            <a:extLst>
              <a:ext uri="{FF2B5EF4-FFF2-40B4-BE49-F238E27FC236}">
                <a16:creationId xmlns:a16="http://schemas.microsoft.com/office/drawing/2014/main" id="{8DA8554C-3903-44DE-992A-B7E05D81D5B6}"/>
              </a:ext>
            </a:extLst>
          </p:cNvPr>
          <p:cNvGrpSpPr/>
          <p:nvPr userDrawn="1"/>
        </p:nvGrpSpPr>
        <p:grpSpPr>
          <a:xfrm>
            <a:off x="4893670" y="2445686"/>
            <a:ext cx="2718560" cy="1328439"/>
            <a:chOff x="1341996" y="2903391"/>
            <a:chExt cx="1478486" cy="722470"/>
          </a:xfrm>
        </p:grpSpPr>
        <p:grpSp>
          <p:nvGrpSpPr>
            <p:cNvPr id="107" name="isḷíḑe">
              <a:extLst>
                <a:ext uri="{FF2B5EF4-FFF2-40B4-BE49-F238E27FC236}">
                  <a16:creationId xmlns:a16="http://schemas.microsoft.com/office/drawing/2014/main" id="{DCC7A3CE-C547-4D9A-A074-690DAC8BD351}"/>
                </a:ext>
              </a:extLst>
            </p:cNvPr>
            <p:cNvGrpSpPr/>
            <p:nvPr userDrawn="1"/>
          </p:nvGrpSpPr>
          <p:grpSpPr>
            <a:xfrm rot="2700000">
              <a:off x="2265105" y="2895288"/>
              <a:ext cx="388282" cy="722472"/>
              <a:chOff x="2219195" y="3189288"/>
              <a:chExt cx="693738" cy="1273175"/>
            </a:xfrm>
            <a:solidFill>
              <a:schemeClr val="accent1"/>
            </a:solidFill>
          </p:grpSpPr>
          <p:sp>
            <p:nvSpPr>
              <p:cNvPr id="126" name="íṥḻíḓê">
                <a:extLst>
                  <a:ext uri="{FF2B5EF4-FFF2-40B4-BE49-F238E27FC236}">
                    <a16:creationId xmlns:a16="http://schemas.microsoft.com/office/drawing/2014/main" id="{32BECD0F-3789-4812-96A1-707881D293FC}"/>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7" name="íṡḻiďè">
                <a:extLst>
                  <a:ext uri="{FF2B5EF4-FFF2-40B4-BE49-F238E27FC236}">
                    <a16:creationId xmlns:a16="http://schemas.microsoft.com/office/drawing/2014/main" id="{343FCEC8-8C4C-460B-9236-F34CC339570D}"/>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8" name="íSľíḍè">
                <a:extLst>
                  <a:ext uri="{FF2B5EF4-FFF2-40B4-BE49-F238E27FC236}">
                    <a16:creationId xmlns:a16="http://schemas.microsoft.com/office/drawing/2014/main" id="{0AA6DD1A-D0A9-4992-8DA6-18C962FDA1A6}"/>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9" name="ïsḷîdé">
                <a:extLst>
                  <a:ext uri="{FF2B5EF4-FFF2-40B4-BE49-F238E27FC236}">
                    <a16:creationId xmlns:a16="http://schemas.microsoft.com/office/drawing/2014/main" id="{939AF27D-D56F-41E1-AD57-0DD51223E82F}"/>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0" name="ïŝļiďé">
                <a:extLst>
                  <a:ext uri="{FF2B5EF4-FFF2-40B4-BE49-F238E27FC236}">
                    <a16:creationId xmlns:a16="http://schemas.microsoft.com/office/drawing/2014/main" id="{81CDA930-EE4D-45DA-BC86-5D48C5BFC09A}"/>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1" name="ïş1íḑe">
                <a:extLst>
                  <a:ext uri="{FF2B5EF4-FFF2-40B4-BE49-F238E27FC236}">
                    <a16:creationId xmlns:a16="http://schemas.microsoft.com/office/drawing/2014/main" id="{BF757317-3704-4B29-A208-835C71BE7483}"/>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2" name="îṥľîdê">
                <a:extLst>
                  <a:ext uri="{FF2B5EF4-FFF2-40B4-BE49-F238E27FC236}">
                    <a16:creationId xmlns:a16="http://schemas.microsoft.com/office/drawing/2014/main" id="{BE2DDC4B-8C35-4FAE-B735-A4A6287AD23F}"/>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3" name="î$ļiḓè">
                <a:extLst>
                  <a:ext uri="{FF2B5EF4-FFF2-40B4-BE49-F238E27FC236}">
                    <a16:creationId xmlns:a16="http://schemas.microsoft.com/office/drawing/2014/main" id="{6ACDF061-0461-4CC1-9EFE-790B9C14F86E}"/>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4" name="iş1iďè">
                <a:extLst>
                  <a:ext uri="{FF2B5EF4-FFF2-40B4-BE49-F238E27FC236}">
                    <a16:creationId xmlns:a16="http://schemas.microsoft.com/office/drawing/2014/main" id="{186DCF9C-EF52-42BA-8973-F463BD980959}"/>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5" name="íṧľiḍe">
                <a:extLst>
                  <a:ext uri="{FF2B5EF4-FFF2-40B4-BE49-F238E27FC236}">
                    <a16:creationId xmlns:a16="http://schemas.microsoft.com/office/drawing/2014/main" id="{C99C92AF-753A-439F-80AE-F72E7FF389D3}"/>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6" name="iṡļíḋe">
                <a:extLst>
                  <a:ext uri="{FF2B5EF4-FFF2-40B4-BE49-F238E27FC236}">
                    <a16:creationId xmlns:a16="http://schemas.microsoft.com/office/drawing/2014/main" id="{534047D1-2EF7-455C-AB3B-BA78DD50664E}"/>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7" name="íṧľíḓê">
                <a:extLst>
                  <a:ext uri="{FF2B5EF4-FFF2-40B4-BE49-F238E27FC236}">
                    <a16:creationId xmlns:a16="http://schemas.microsoft.com/office/drawing/2014/main" id="{668B6D80-962E-45C1-A840-B6933F1194D3}"/>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8" name="i$1ïďê">
                <a:extLst>
                  <a:ext uri="{FF2B5EF4-FFF2-40B4-BE49-F238E27FC236}">
                    <a16:creationId xmlns:a16="http://schemas.microsoft.com/office/drawing/2014/main" id="{A64DD92A-3665-4C91-A0A9-182365AA3252}"/>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9" name="iš1íďê">
                <a:extLst>
                  <a:ext uri="{FF2B5EF4-FFF2-40B4-BE49-F238E27FC236}">
                    <a16:creationId xmlns:a16="http://schemas.microsoft.com/office/drawing/2014/main" id="{0DFD0812-AF39-47A1-88BA-131521D1A345}"/>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0" name="íṣ1îḋê">
                <a:extLst>
                  <a:ext uri="{FF2B5EF4-FFF2-40B4-BE49-F238E27FC236}">
                    <a16:creationId xmlns:a16="http://schemas.microsoft.com/office/drawing/2014/main" id="{98EDE8C0-BC78-47A6-992F-A84AF6C605C0}"/>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1" name="îṥ1íḍé">
                <a:extLst>
                  <a:ext uri="{FF2B5EF4-FFF2-40B4-BE49-F238E27FC236}">
                    <a16:creationId xmlns:a16="http://schemas.microsoft.com/office/drawing/2014/main" id="{0C82A8A0-C1CA-425C-9330-04DF7E58BCE3}"/>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2" name="íśḻîḑê">
                <a:extLst>
                  <a:ext uri="{FF2B5EF4-FFF2-40B4-BE49-F238E27FC236}">
                    <a16:creationId xmlns:a16="http://schemas.microsoft.com/office/drawing/2014/main" id="{FFD5AA5E-C763-4B5D-B00C-D3AE4D6E5999}"/>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108" name="îṣḻiďe">
              <a:extLst>
                <a:ext uri="{FF2B5EF4-FFF2-40B4-BE49-F238E27FC236}">
                  <a16:creationId xmlns:a16="http://schemas.microsoft.com/office/drawing/2014/main" id="{4EC62448-D6AE-47C8-97E9-69F7AB3D7036}"/>
                </a:ext>
              </a:extLst>
            </p:cNvPr>
            <p:cNvGrpSpPr/>
            <p:nvPr userDrawn="1"/>
          </p:nvGrpSpPr>
          <p:grpSpPr>
            <a:xfrm rot="18900000">
              <a:off x="1341996" y="2903391"/>
              <a:ext cx="390950" cy="722470"/>
              <a:chOff x="857119" y="3203575"/>
              <a:chExt cx="698501" cy="1273175"/>
            </a:xfrm>
            <a:solidFill>
              <a:schemeClr val="accent1"/>
            </a:solidFill>
          </p:grpSpPr>
          <p:sp>
            <p:nvSpPr>
              <p:cNvPr id="109" name="ïŝlidé">
                <a:extLst>
                  <a:ext uri="{FF2B5EF4-FFF2-40B4-BE49-F238E27FC236}">
                    <a16:creationId xmlns:a16="http://schemas.microsoft.com/office/drawing/2014/main" id="{74846068-63A0-4EF0-9361-6083A4622072}"/>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0" name="íṡḷídé">
                <a:extLst>
                  <a:ext uri="{FF2B5EF4-FFF2-40B4-BE49-F238E27FC236}">
                    <a16:creationId xmlns:a16="http://schemas.microsoft.com/office/drawing/2014/main" id="{B96BC541-36FA-459F-8A5D-EAA36C01E3A5}"/>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1" name="išļîḓé">
                <a:extLst>
                  <a:ext uri="{FF2B5EF4-FFF2-40B4-BE49-F238E27FC236}">
                    <a16:creationId xmlns:a16="http://schemas.microsoft.com/office/drawing/2014/main" id="{56CAA27F-16EF-4F3A-BB18-220473AA88FB}"/>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2" name="ïṧļîḓe">
                <a:extLst>
                  <a:ext uri="{FF2B5EF4-FFF2-40B4-BE49-F238E27FC236}">
                    <a16:creationId xmlns:a16="http://schemas.microsoft.com/office/drawing/2014/main" id="{35C99965-39A3-4FA8-95AB-45D183E7AAB4}"/>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3" name="ïŝḷíḍé">
                <a:extLst>
                  <a:ext uri="{FF2B5EF4-FFF2-40B4-BE49-F238E27FC236}">
                    <a16:creationId xmlns:a16="http://schemas.microsoft.com/office/drawing/2014/main" id="{5820E6D3-80D3-46F2-84F5-6597BBA7227F}"/>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4" name="ïṡliḋe">
                <a:extLst>
                  <a:ext uri="{FF2B5EF4-FFF2-40B4-BE49-F238E27FC236}">
                    <a16:creationId xmlns:a16="http://schemas.microsoft.com/office/drawing/2014/main" id="{BB8BB350-7F73-493D-8368-057988F31B08}"/>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5" name="îśľíḋê">
                <a:extLst>
                  <a:ext uri="{FF2B5EF4-FFF2-40B4-BE49-F238E27FC236}">
                    <a16:creationId xmlns:a16="http://schemas.microsoft.com/office/drawing/2014/main" id="{B74D22CD-FBE2-4747-B578-E0880CD61C0E}"/>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6" name="ï$ľîḋé">
                <a:extLst>
                  <a:ext uri="{FF2B5EF4-FFF2-40B4-BE49-F238E27FC236}">
                    <a16:creationId xmlns:a16="http://schemas.microsoft.com/office/drawing/2014/main" id="{4B652995-1FA5-4BB9-83A3-AF26ADB1F5B9}"/>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7" name="iṧľíḑê">
                <a:extLst>
                  <a:ext uri="{FF2B5EF4-FFF2-40B4-BE49-F238E27FC236}">
                    <a16:creationId xmlns:a16="http://schemas.microsoft.com/office/drawing/2014/main" id="{F540C1B9-DEB1-4356-B8F6-E2FD1D496152}"/>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8" name="i$ḻiḍè">
                <a:extLst>
                  <a:ext uri="{FF2B5EF4-FFF2-40B4-BE49-F238E27FC236}">
                    <a16:creationId xmlns:a16="http://schemas.microsoft.com/office/drawing/2014/main" id="{858BE44C-ADD1-4A81-825A-1FDB51661CB2}"/>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9" name="ïsḻiḑé">
                <a:extLst>
                  <a:ext uri="{FF2B5EF4-FFF2-40B4-BE49-F238E27FC236}">
                    <a16:creationId xmlns:a16="http://schemas.microsoft.com/office/drawing/2014/main" id="{6CF48783-5FC9-4D97-A1F2-F931B353C0FE}"/>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0" name="íšļíďè">
                <a:extLst>
                  <a:ext uri="{FF2B5EF4-FFF2-40B4-BE49-F238E27FC236}">
                    <a16:creationId xmlns:a16="http://schemas.microsoft.com/office/drawing/2014/main" id="{4CF81DEE-A07B-47A3-8B71-FF6C039DB6ED}"/>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1" name="iṥļïḓé">
                <a:extLst>
                  <a:ext uri="{FF2B5EF4-FFF2-40B4-BE49-F238E27FC236}">
                    <a16:creationId xmlns:a16="http://schemas.microsoft.com/office/drawing/2014/main" id="{DFE16924-F66A-4A81-AFEC-432E94507FC5}"/>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2" name="îsľidé">
                <a:extLst>
                  <a:ext uri="{FF2B5EF4-FFF2-40B4-BE49-F238E27FC236}">
                    <a16:creationId xmlns:a16="http://schemas.microsoft.com/office/drawing/2014/main" id="{86D500B5-9069-49E5-BE44-BA0AE1097ED7}"/>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3" name="iṥḷíďe">
                <a:extLst>
                  <a:ext uri="{FF2B5EF4-FFF2-40B4-BE49-F238E27FC236}">
                    <a16:creationId xmlns:a16="http://schemas.microsoft.com/office/drawing/2014/main" id="{F0D777FD-1481-4EC6-8996-9D7CB1D81869}"/>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4" name="íṥḻiḍe">
                <a:extLst>
                  <a:ext uri="{FF2B5EF4-FFF2-40B4-BE49-F238E27FC236}">
                    <a16:creationId xmlns:a16="http://schemas.microsoft.com/office/drawing/2014/main" id="{0CAA2D74-F5D1-4F18-9B6F-346703FE89B0}"/>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5" name="ïšļîḋè">
                <a:extLst>
                  <a:ext uri="{FF2B5EF4-FFF2-40B4-BE49-F238E27FC236}">
                    <a16:creationId xmlns:a16="http://schemas.microsoft.com/office/drawing/2014/main" id="{50EF1EA0-BAE5-4CFC-BD17-C66CC0BCD427}"/>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sp>
        <p:nvSpPr>
          <p:cNvPr id="7" name="图片占位符 6">
            <a:extLst>
              <a:ext uri="{FF2B5EF4-FFF2-40B4-BE49-F238E27FC236}">
                <a16:creationId xmlns:a16="http://schemas.microsoft.com/office/drawing/2014/main" id="{EA362A6A-189B-43FB-9D76-806A41CD8392}"/>
              </a:ext>
            </a:extLst>
          </p:cNvPr>
          <p:cNvSpPr>
            <a:spLocks noGrp="1"/>
          </p:cNvSpPr>
          <p:nvPr>
            <p:ph type="pic" sz="quarter" idx="11"/>
          </p:nvPr>
        </p:nvSpPr>
        <p:spPr>
          <a:xfrm>
            <a:off x="1142870" y="1178496"/>
            <a:ext cx="2406650" cy="1532799"/>
          </a:xfrm>
          <a:prstGeom prst="rect">
            <a:avLst/>
          </a:prstGeom>
          <a:ln w="34925">
            <a:solidFill>
              <a:schemeClr val="bg1"/>
            </a:solidFill>
          </a:ln>
          <a:effectLst>
            <a:outerShdw blurRad="88900" sx="102000" sy="102000" algn="ctr" rotWithShape="0">
              <a:schemeClr val="accent1">
                <a:alpha val="68000"/>
              </a:schemeClr>
            </a:outerShdw>
          </a:effectLst>
        </p:spPr>
        <p:txBody>
          <a:bodyPr/>
          <a:lstStyle/>
          <a:p>
            <a:endParaRPr lang="zh-CN" altLang="en-US"/>
          </a:p>
        </p:txBody>
      </p:sp>
      <p:sp>
        <p:nvSpPr>
          <p:cNvPr id="143" name="图片占位符 6">
            <a:extLst>
              <a:ext uri="{FF2B5EF4-FFF2-40B4-BE49-F238E27FC236}">
                <a16:creationId xmlns:a16="http://schemas.microsoft.com/office/drawing/2014/main" id="{64D19C91-14E2-4776-865A-F0DEF847E5DD}"/>
              </a:ext>
            </a:extLst>
          </p:cNvPr>
          <p:cNvSpPr>
            <a:spLocks noGrp="1"/>
          </p:cNvSpPr>
          <p:nvPr>
            <p:ph type="pic" sz="quarter" idx="12"/>
          </p:nvPr>
        </p:nvSpPr>
        <p:spPr>
          <a:xfrm>
            <a:off x="8621219" y="1178496"/>
            <a:ext cx="2406650" cy="1532799"/>
          </a:xfrm>
          <a:prstGeom prst="rect">
            <a:avLst/>
          </a:prstGeom>
          <a:ln w="34925">
            <a:solidFill>
              <a:schemeClr val="bg1"/>
            </a:solidFill>
          </a:ln>
          <a:effectLst>
            <a:outerShdw blurRad="88900" sx="102000" sy="102000" algn="ctr" rotWithShape="0">
              <a:schemeClr val="accent1">
                <a:alpha val="68000"/>
              </a:schemeClr>
            </a:outerShdw>
          </a:effectLst>
        </p:spPr>
        <p:txBody>
          <a:bodyPr/>
          <a:lstStyle/>
          <a:p>
            <a:endParaRPr lang="zh-CN" altLang="en-US"/>
          </a:p>
        </p:txBody>
      </p:sp>
      <p:sp>
        <p:nvSpPr>
          <p:cNvPr id="144" name="图片占位符 6">
            <a:extLst>
              <a:ext uri="{FF2B5EF4-FFF2-40B4-BE49-F238E27FC236}">
                <a16:creationId xmlns:a16="http://schemas.microsoft.com/office/drawing/2014/main" id="{7BFBEB7F-CDC9-4793-91E4-C115FA9E0687}"/>
              </a:ext>
            </a:extLst>
          </p:cNvPr>
          <p:cNvSpPr>
            <a:spLocks noGrp="1"/>
          </p:cNvSpPr>
          <p:nvPr>
            <p:ph type="pic" sz="quarter" idx="13"/>
          </p:nvPr>
        </p:nvSpPr>
        <p:spPr>
          <a:xfrm>
            <a:off x="4882044" y="1178496"/>
            <a:ext cx="2406650" cy="1532799"/>
          </a:xfrm>
          <a:prstGeom prst="rect">
            <a:avLst/>
          </a:prstGeom>
          <a:ln w="34925">
            <a:solidFill>
              <a:schemeClr val="bg1"/>
            </a:solidFill>
          </a:ln>
          <a:effectLst>
            <a:outerShdw blurRad="88900" sx="102000" sy="102000" algn="ctr" rotWithShape="0">
              <a:schemeClr val="accent1">
                <a:alpha val="68000"/>
              </a:schemeClr>
            </a:outerShdw>
          </a:effectLst>
        </p:spPr>
        <p:txBody>
          <a:bodyPr/>
          <a:lstStyle/>
          <a:p>
            <a:endParaRPr lang="zh-CN" altLang="en-US"/>
          </a:p>
        </p:txBody>
      </p:sp>
      <p:sp>
        <p:nvSpPr>
          <p:cNvPr id="145" name="文本占位符 3">
            <a:extLst>
              <a:ext uri="{FF2B5EF4-FFF2-40B4-BE49-F238E27FC236}">
                <a16:creationId xmlns:a16="http://schemas.microsoft.com/office/drawing/2014/main" id="{40189340-8B1D-47F4-A224-40355034D518}"/>
              </a:ext>
            </a:extLst>
          </p:cNvPr>
          <p:cNvSpPr>
            <a:spLocks noGrp="1"/>
          </p:cNvSpPr>
          <p:nvPr>
            <p:ph type="body" sz="quarter" idx="24" hasCustomPrompt="1"/>
          </p:nvPr>
        </p:nvSpPr>
        <p:spPr>
          <a:xfrm>
            <a:off x="944651" y="3894596"/>
            <a:ext cx="2938981" cy="2016718"/>
          </a:xfrm>
          <a:prstGeom prst="rect">
            <a:avLst/>
          </a:prstGeom>
        </p:spPr>
        <p:txBody>
          <a:bodyPr anchor="ctr"/>
          <a:lstStyle>
            <a:lvl1pPr marL="0" indent="0" algn="just">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146" name="文本占位符 3">
            <a:extLst>
              <a:ext uri="{FF2B5EF4-FFF2-40B4-BE49-F238E27FC236}">
                <a16:creationId xmlns:a16="http://schemas.microsoft.com/office/drawing/2014/main" id="{0B6F3C6B-A6D5-4EB1-AFB2-41422BCE9434}"/>
              </a:ext>
            </a:extLst>
          </p:cNvPr>
          <p:cNvSpPr>
            <a:spLocks noGrp="1"/>
          </p:cNvSpPr>
          <p:nvPr>
            <p:ph type="body" sz="quarter" idx="25" hasCustomPrompt="1"/>
          </p:nvPr>
        </p:nvSpPr>
        <p:spPr>
          <a:xfrm>
            <a:off x="8383084" y="3894596"/>
            <a:ext cx="2938981" cy="2016718"/>
          </a:xfrm>
          <a:prstGeom prst="rect">
            <a:avLst/>
          </a:prstGeom>
        </p:spPr>
        <p:txBody>
          <a:bodyPr anchor="ctr"/>
          <a:lstStyle>
            <a:lvl1pPr marL="0" indent="0" algn="just">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
        <p:nvSpPr>
          <p:cNvPr id="147" name="文本占位符 3">
            <a:extLst>
              <a:ext uri="{FF2B5EF4-FFF2-40B4-BE49-F238E27FC236}">
                <a16:creationId xmlns:a16="http://schemas.microsoft.com/office/drawing/2014/main" id="{69E9C7BF-F511-4CB5-85DC-D2718D824254}"/>
              </a:ext>
            </a:extLst>
          </p:cNvPr>
          <p:cNvSpPr>
            <a:spLocks noGrp="1"/>
          </p:cNvSpPr>
          <p:nvPr>
            <p:ph type="body" sz="quarter" idx="26" hasCustomPrompt="1"/>
          </p:nvPr>
        </p:nvSpPr>
        <p:spPr>
          <a:xfrm>
            <a:off x="4663868" y="3894596"/>
            <a:ext cx="2938981" cy="2016718"/>
          </a:xfrm>
          <a:prstGeom prst="rect">
            <a:avLst/>
          </a:prstGeom>
        </p:spPr>
        <p:txBody>
          <a:bodyPr anchor="ctr"/>
          <a:lstStyle>
            <a:lvl1pPr marL="0" indent="0" algn="just">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74815556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奖项介绍四">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grpSp>
        <p:nvGrpSpPr>
          <p:cNvPr id="239" name="组合 238">
            <a:extLst>
              <a:ext uri="{FF2B5EF4-FFF2-40B4-BE49-F238E27FC236}">
                <a16:creationId xmlns:a16="http://schemas.microsoft.com/office/drawing/2014/main" id="{C8904C15-0677-4637-A86C-7F6BB161FF2C}"/>
              </a:ext>
            </a:extLst>
          </p:cNvPr>
          <p:cNvGrpSpPr/>
          <p:nvPr userDrawn="1"/>
        </p:nvGrpSpPr>
        <p:grpSpPr>
          <a:xfrm>
            <a:off x="673768" y="3219804"/>
            <a:ext cx="10858692" cy="2765252"/>
            <a:chOff x="673768" y="3219804"/>
            <a:chExt cx="10858692" cy="2765252"/>
          </a:xfrm>
        </p:grpSpPr>
        <p:grpSp>
          <p:nvGrpSpPr>
            <p:cNvPr id="54" name="组合 53">
              <a:extLst>
                <a:ext uri="{FF2B5EF4-FFF2-40B4-BE49-F238E27FC236}">
                  <a16:creationId xmlns:a16="http://schemas.microsoft.com/office/drawing/2014/main" id="{728DD4BE-4965-48BB-8A11-3C8C3588C442}"/>
                </a:ext>
              </a:extLst>
            </p:cNvPr>
            <p:cNvGrpSpPr/>
            <p:nvPr userDrawn="1"/>
          </p:nvGrpSpPr>
          <p:grpSpPr>
            <a:xfrm>
              <a:off x="673768" y="3903493"/>
              <a:ext cx="10858692" cy="2081563"/>
              <a:chOff x="673768" y="3903493"/>
              <a:chExt cx="10858692" cy="2081563"/>
            </a:xfrm>
          </p:grpSpPr>
          <p:sp>
            <p:nvSpPr>
              <p:cNvPr id="2" name="矩形 1">
                <a:extLst>
                  <a:ext uri="{FF2B5EF4-FFF2-40B4-BE49-F238E27FC236}">
                    <a16:creationId xmlns:a16="http://schemas.microsoft.com/office/drawing/2014/main" id="{B04E9F1C-128B-4421-B584-3B1209B08336}"/>
                  </a:ext>
                </a:extLst>
              </p:cNvPr>
              <p:cNvSpPr/>
              <p:nvPr userDrawn="1"/>
            </p:nvSpPr>
            <p:spPr>
              <a:xfrm>
                <a:off x="1438282" y="5542670"/>
                <a:ext cx="10080618" cy="438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668A2E6C-EED6-4A7E-9236-A81D1E9741C1}"/>
                  </a:ext>
                </a:extLst>
              </p:cNvPr>
              <p:cNvSpPr/>
              <p:nvPr userDrawn="1"/>
            </p:nvSpPr>
            <p:spPr>
              <a:xfrm>
                <a:off x="4016650" y="5090841"/>
                <a:ext cx="7502249" cy="49786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a:extLst>
                  <a:ext uri="{FF2B5EF4-FFF2-40B4-BE49-F238E27FC236}">
                    <a16:creationId xmlns:a16="http://schemas.microsoft.com/office/drawing/2014/main" id="{C7563CED-8C46-474C-BBE3-AE7FFCC233EF}"/>
                  </a:ext>
                </a:extLst>
              </p:cNvPr>
              <p:cNvSpPr/>
              <p:nvPr userDrawn="1"/>
            </p:nvSpPr>
            <p:spPr>
              <a:xfrm>
                <a:off x="6632195" y="4687050"/>
                <a:ext cx="4886704" cy="4366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03A3162E-601C-4CEA-80C2-7B40063F162E}"/>
                  </a:ext>
                </a:extLst>
              </p:cNvPr>
              <p:cNvSpPr/>
              <p:nvPr userDrawn="1"/>
            </p:nvSpPr>
            <p:spPr>
              <a:xfrm>
                <a:off x="9031405" y="4245968"/>
                <a:ext cx="2487493" cy="4410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a:extLst>
                  <a:ext uri="{FF2B5EF4-FFF2-40B4-BE49-F238E27FC236}">
                    <a16:creationId xmlns:a16="http://schemas.microsoft.com/office/drawing/2014/main" id="{63A33653-CA4E-4F7C-9F29-44EF7A5A4B17}"/>
                  </a:ext>
                </a:extLst>
              </p:cNvPr>
              <p:cNvSpPr/>
              <p:nvPr userDrawn="1"/>
            </p:nvSpPr>
            <p:spPr>
              <a:xfrm rot="5400000">
                <a:off x="8247198" y="3904945"/>
                <a:ext cx="785658" cy="782754"/>
              </a:xfrm>
              <a:prstGeom prst="parallelogram">
                <a:avLst>
                  <a:gd name="adj" fmla="val 44699"/>
                </a:avLst>
              </a:prstGeom>
              <a:solidFill>
                <a:schemeClr val="accent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7" name="平行四边形 46">
                <a:extLst>
                  <a:ext uri="{FF2B5EF4-FFF2-40B4-BE49-F238E27FC236}">
                    <a16:creationId xmlns:a16="http://schemas.microsoft.com/office/drawing/2014/main" id="{D7BDCBDD-5C19-43BC-AB41-EF488108C693}"/>
                  </a:ext>
                </a:extLst>
              </p:cNvPr>
              <p:cNvSpPr/>
              <p:nvPr userDrawn="1"/>
            </p:nvSpPr>
            <p:spPr>
              <a:xfrm rot="5400000">
                <a:off x="5880045" y="4336908"/>
                <a:ext cx="785658" cy="782754"/>
              </a:xfrm>
              <a:prstGeom prst="parallelogram">
                <a:avLst>
                  <a:gd name="adj" fmla="val 44699"/>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平行四边形 47">
                <a:extLst>
                  <a:ext uri="{FF2B5EF4-FFF2-40B4-BE49-F238E27FC236}">
                    <a16:creationId xmlns:a16="http://schemas.microsoft.com/office/drawing/2014/main" id="{50804449-0E2D-47F6-A4DB-38F8162A2981}"/>
                  </a:ext>
                </a:extLst>
              </p:cNvPr>
              <p:cNvSpPr/>
              <p:nvPr userDrawn="1"/>
            </p:nvSpPr>
            <p:spPr>
              <a:xfrm rot="5400000">
                <a:off x="3232444" y="4771731"/>
                <a:ext cx="785658" cy="782754"/>
              </a:xfrm>
              <a:prstGeom prst="parallelogram">
                <a:avLst>
                  <a:gd name="adj" fmla="val 44699"/>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a:extLst>
                  <a:ext uri="{FF2B5EF4-FFF2-40B4-BE49-F238E27FC236}">
                    <a16:creationId xmlns:a16="http://schemas.microsoft.com/office/drawing/2014/main" id="{4CDE087E-C109-497A-9074-73F6F6ACD1BC}"/>
                  </a:ext>
                </a:extLst>
              </p:cNvPr>
              <p:cNvSpPr/>
              <p:nvPr userDrawn="1"/>
            </p:nvSpPr>
            <p:spPr>
              <a:xfrm rot="5400000">
                <a:off x="675039" y="5200850"/>
                <a:ext cx="785658" cy="782754"/>
              </a:xfrm>
              <a:prstGeom prst="parallelogram">
                <a:avLst>
                  <a:gd name="adj" fmla="val 44699"/>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a:extLst>
                  <a:ext uri="{FF2B5EF4-FFF2-40B4-BE49-F238E27FC236}">
                    <a16:creationId xmlns:a16="http://schemas.microsoft.com/office/drawing/2014/main" id="{DF2B27A1-4A43-4A53-ADA8-367B5F2A3E7E}"/>
                  </a:ext>
                </a:extLst>
              </p:cNvPr>
              <p:cNvSpPr/>
              <p:nvPr userDrawn="1"/>
            </p:nvSpPr>
            <p:spPr>
              <a:xfrm flipH="1">
                <a:off x="673768" y="5201559"/>
                <a:ext cx="3347230" cy="350535"/>
              </a:xfrm>
              <a:prstGeom prst="parallelogram">
                <a:avLst>
                  <a:gd name="adj" fmla="val 22413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a:extLst>
                  <a:ext uri="{FF2B5EF4-FFF2-40B4-BE49-F238E27FC236}">
                    <a16:creationId xmlns:a16="http://schemas.microsoft.com/office/drawing/2014/main" id="{7DEF83F2-F3A5-44E7-852F-DABF24672F4D}"/>
                  </a:ext>
                </a:extLst>
              </p:cNvPr>
              <p:cNvSpPr/>
              <p:nvPr userDrawn="1"/>
            </p:nvSpPr>
            <p:spPr>
              <a:xfrm flipH="1">
                <a:off x="3230950" y="4770279"/>
                <a:ext cx="3436550" cy="349950"/>
              </a:xfrm>
              <a:prstGeom prst="parallelogram">
                <a:avLst>
                  <a:gd name="adj" fmla="val 22413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a:extLst>
                  <a:ext uri="{FF2B5EF4-FFF2-40B4-BE49-F238E27FC236}">
                    <a16:creationId xmlns:a16="http://schemas.microsoft.com/office/drawing/2014/main" id="{DA929CE8-40C6-46F6-BF70-66F53EAA528E}"/>
                  </a:ext>
                </a:extLst>
              </p:cNvPr>
              <p:cNvSpPr/>
              <p:nvPr userDrawn="1"/>
            </p:nvSpPr>
            <p:spPr>
              <a:xfrm flipH="1">
                <a:off x="5881777" y="4335456"/>
                <a:ext cx="3145616" cy="348369"/>
              </a:xfrm>
              <a:prstGeom prst="parallelogram">
                <a:avLst>
                  <a:gd name="adj" fmla="val 22413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平行四边形 52">
                <a:extLst>
                  <a:ext uri="{FF2B5EF4-FFF2-40B4-BE49-F238E27FC236}">
                    <a16:creationId xmlns:a16="http://schemas.microsoft.com/office/drawing/2014/main" id="{25EEBE29-6D16-436B-9731-AACD0EC7D038}"/>
                  </a:ext>
                </a:extLst>
              </p:cNvPr>
              <p:cNvSpPr/>
              <p:nvPr userDrawn="1"/>
            </p:nvSpPr>
            <p:spPr>
              <a:xfrm flipH="1">
                <a:off x="8248650" y="3904450"/>
                <a:ext cx="3283810" cy="347976"/>
              </a:xfrm>
              <a:prstGeom prst="parallelogram">
                <a:avLst>
                  <a:gd name="adj" fmla="val 22413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5" name="组合 214">
              <a:extLst>
                <a:ext uri="{FF2B5EF4-FFF2-40B4-BE49-F238E27FC236}">
                  <a16:creationId xmlns:a16="http://schemas.microsoft.com/office/drawing/2014/main" id="{7685EA6F-F2FB-4683-B80A-12AA495D7FC5}"/>
                </a:ext>
              </a:extLst>
            </p:cNvPr>
            <p:cNvGrpSpPr/>
            <p:nvPr userDrawn="1"/>
          </p:nvGrpSpPr>
          <p:grpSpPr>
            <a:xfrm>
              <a:off x="1876252" y="4494646"/>
              <a:ext cx="762606" cy="916476"/>
              <a:chOff x="1597058" y="3647737"/>
              <a:chExt cx="1501683" cy="1804675"/>
            </a:xfrm>
            <a:solidFill>
              <a:schemeClr val="bg2">
                <a:lumMod val="75000"/>
              </a:schemeClr>
            </a:solidFill>
          </p:grpSpPr>
          <p:grpSp>
            <p:nvGrpSpPr>
              <p:cNvPr id="171" name="íśḻídê">
                <a:extLst>
                  <a:ext uri="{FF2B5EF4-FFF2-40B4-BE49-F238E27FC236}">
                    <a16:creationId xmlns:a16="http://schemas.microsoft.com/office/drawing/2014/main" id="{A7B5EE06-0CC7-44DE-A342-D93869438185}"/>
                  </a:ext>
                </a:extLst>
              </p:cNvPr>
              <p:cNvGrpSpPr/>
              <p:nvPr userDrawn="1"/>
            </p:nvGrpSpPr>
            <p:grpSpPr>
              <a:xfrm>
                <a:off x="1597058" y="3647737"/>
                <a:ext cx="1501683" cy="1804675"/>
                <a:chOff x="4756052" y="2111098"/>
                <a:chExt cx="1501683" cy="1804675"/>
              </a:xfrm>
              <a:grpFill/>
            </p:grpSpPr>
            <p:sp>
              <p:nvSpPr>
                <p:cNvPr id="172" name="ïšḻíďè">
                  <a:extLst>
                    <a:ext uri="{FF2B5EF4-FFF2-40B4-BE49-F238E27FC236}">
                      <a16:creationId xmlns:a16="http://schemas.microsoft.com/office/drawing/2014/main" id="{2CA914D4-E9BE-4259-BFCE-9C2FE68C541C}"/>
                    </a:ext>
                  </a:extLst>
                </p:cNvPr>
                <p:cNvSpPr/>
                <p:nvPr/>
              </p:nvSpPr>
              <p:spPr bwMode="auto">
                <a:xfrm>
                  <a:off x="4830266" y="2111098"/>
                  <a:ext cx="1355586" cy="1749413"/>
                </a:xfrm>
                <a:custGeom>
                  <a:avLst/>
                  <a:gdLst>
                    <a:gd name="T0" fmla="*/ 471 w 492"/>
                    <a:gd name="T1" fmla="*/ 108 h 627"/>
                    <a:gd name="T2" fmla="*/ 437 w 492"/>
                    <a:gd name="T3" fmla="*/ 98 h 627"/>
                    <a:gd name="T4" fmla="*/ 417 w 492"/>
                    <a:gd name="T5" fmla="*/ 100 h 627"/>
                    <a:gd name="T6" fmla="*/ 420 w 492"/>
                    <a:gd name="T7" fmla="*/ 60 h 627"/>
                    <a:gd name="T8" fmla="*/ 70 w 492"/>
                    <a:gd name="T9" fmla="*/ 60 h 627"/>
                    <a:gd name="T10" fmla="*/ 74 w 492"/>
                    <a:gd name="T11" fmla="*/ 99 h 627"/>
                    <a:gd name="T12" fmla="*/ 55 w 492"/>
                    <a:gd name="T13" fmla="*/ 98 h 627"/>
                    <a:gd name="T14" fmla="*/ 20 w 492"/>
                    <a:gd name="T15" fmla="*/ 108 h 627"/>
                    <a:gd name="T16" fmla="*/ 5 w 492"/>
                    <a:gd name="T17" fmla="*/ 182 h 627"/>
                    <a:gd name="T18" fmla="*/ 127 w 492"/>
                    <a:gd name="T19" fmla="*/ 351 h 627"/>
                    <a:gd name="T20" fmla="*/ 191 w 492"/>
                    <a:gd name="T21" fmla="*/ 418 h 627"/>
                    <a:gd name="T22" fmla="*/ 182 w 492"/>
                    <a:gd name="T23" fmla="*/ 431 h 627"/>
                    <a:gd name="T24" fmla="*/ 207 w 492"/>
                    <a:gd name="T25" fmla="*/ 451 h 627"/>
                    <a:gd name="T26" fmla="*/ 211 w 492"/>
                    <a:gd name="T27" fmla="*/ 495 h 627"/>
                    <a:gd name="T28" fmla="*/ 199 w 492"/>
                    <a:gd name="T29" fmla="*/ 508 h 627"/>
                    <a:gd name="T30" fmla="*/ 207 w 492"/>
                    <a:gd name="T31" fmla="*/ 519 h 627"/>
                    <a:gd name="T32" fmla="*/ 170 w 492"/>
                    <a:gd name="T33" fmla="*/ 602 h 627"/>
                    <a:gd name="T34" fmla="*/ 167 w 492"/>
                    <a:gd name="T35" fmla="*/ 608 h 627"/>
                    <a:gd name="T36" fmla="*/ 246 w 492"/>
                    <a:gd name="T37" fmla="*/ 627 h 627"/>
                    <a:gd name="T38" fmla="*/ 325 w 492"/>
                    <a:gd name="T39" fmla="*/ 608 h 627"/>
                    <a:gd name="T40" fmla="*/ 322 w 492"/>
                    <a:gd name="T41" fmla="*/ 602 h 627"/>
                    <a:gd name="T42" fmla="*/ 285 w 492"/>
                    <a:gd name="T43" fmla="*/ 519 h 627"/>
                    <a:gd name="T44" fmla="*/ 293 w 492"/>
                    <a:gd name="T45" fmla="*/ 508 h 627"/>
                    <a:gd name="T46" fmla="*/ 281 w 492"/>
                    <a:gd name="T47" fmla="*/ 495 h 627"/>
                    <a:gd name="T48" fmla="*/ 285 w 492"/>
                    <a:gd name="T49" fmla="*/ 451 h 627"/>
                    <a:gd name="T50" fmla="*/ 310 w 492"/>
                    <a:gd name="T51" fmla="*/ 431 h 627"/>
                    <a:gd name="T52" fmla="*/ 301 w 492"/>
                    <a:gd name="T53" fmla="*/ 418 h 627"/>
                    <a:gd name="T54" fmla="*/ 363 w 492"/>
                    <a:gd name="T55" fmla="*/ 352 h 627"/>
                    <a:gd name="T56" fmla="*/ 365 w 492"/>
                    <a:gd name="T57" fmla="*/ 351 h 627"/>
                    <a:gd name="T58" fmla="*/ 487 w 492"/>
                    <a:gd name="T59" fmla="*/ 182 h 627"/>
                    <a:gd name="T60" fmla="*/ 471 w 492"/>
                    <a:gd name="T61" fmla="*/ 108 h 627"/>
                    <a:gd name="T62" fmla="*/ 21 w 492"/>
                    <a:gd name="T63" fmla="*/ 179 h 627"/>
                    <a:gd name="T64" fmla="*/ 32 w 492"/>
                    <a:gd name="T65" fmla="*/ 119 h 627"/>
                    <a:gd name="T66" fmla="*/ 55 w 492"/>
                    <a:gd name="T67" fmla="*/ 114 h 627"/>
                    <a:gd name="T68" fmla="*/ 76 w 492"/>
                    <a:gd name="T69" fmla="*/ 116 h 627"/>
                    <a:gd name="T70" fmla="*/ 88 w 492"/>
                    <a:gd name="T71" fmla="*/ 186 h 627"/>
                    <a:gd name="T72" fmla="*/ 114 w 492"/>
                    <a:gd name="T73" fmla="*/ 324 h 627"/>
                    <a:gd name="T74" fmla="*/ 21 w 492"/>
                    <a:gd name="T75" fmla="*/ 179 h 627"/>
                    <a:gd name="T76" fmla="*/ 117 w 492"/>
                    <a:gd name="T77" fmla="*/ 189 h 627"/>
                    <a:gd name="T78" fmla="*/ 102 w 492"/>
                    <a:gd name="T79" fmla="*/ 83 h 627"/>
                    <a:gd name="T80" fmla="*/ 120 w 492"/>
                    <a:gd name="T81" fmla="*/ 90 h 627"/>
                    <a:gd name="T82" fmla="*/ 135 w 492"/>
                    <a:gd name="T83" fmla="*/ 199 h 627"/>
                    <a:gd name="T84" fmla="*/ 203 w 492"/>
                    <a:gd name="T85" fmla="*/ 386 h 627"/>
                    <a:gd name="T86" fmla="*/ 117 w 492"/>
                    <a:gd name="T87" fmla="*/ 189 h 627"/>
                    <a:gd name="T88" fmla="*/ 471 w 492"/>
                    <a:gd name="T89" fmla="*/ 179 h 627"/>
                    <a:gd name="T90" fmla="*/ 376 w 492"/>
                    <a:gd name="T91" fmla="*/ 325 h 627"/>
                    <a:gd name="T92" fmla="*/ 403 w 492"/>
                    <a:gd name="T93" fmla="*/ 186 h 627"/>
                    <a:gd name="T94" fmla="*/ 414 w 492"/>
                    <a:gd name="T95" fmla="*/ 116 h 627"/>
                    <a:gd name="T96" fmla="*/ 437 w 492"/>
                    <a:gd name="T97" fmla="*/ 114 h 627"/>
                    <a:gd name="T98" fmla="*/ 460 w 492"/>
                    <a:gd name="T99" fmla="*/ 119 h 627"/>
                    <a:gd name="T100" fmla="*/ 471 w 492"/>
                    <a:gd name="T101" fmla="*/ 1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2" h="627">
                      <a:moveTo>
                        <a:pt x="471" y="108"/>
                      </a:moveTo>
                      <a:cubicBezTo>
                        <a:pt x="465" y="101"/>
                        <a:pt x="454" y="98"/>
                        <a:pt x="437" y="98"/>
                      </a:cubicBezTo>
                      <a:cubicBezTo>
                        <a:pt x="430" y="98"/>
                        <a:pt x="423" y="99"/>
                        <a:pt x="417" y="100"/>
                      </a:cubicBezTo>
                      <a:cubicBezTo>
                        <a:pt x="420" y="79"/>
                        <a:pt x="422" y="62"/>
                        <a:pt x="420" y="60"/>
                      </a:cubicBezTo>
                      <a:cubicBezTo>
                        <a:pt x="357" y="0"/>
                        <a:pt x="134" y="0"/>
                        <a:pt x="70" y="60"/>
                      </a:cubicBezTo>
                      <a:cubicBezTo>
                        <a:pt x="69" y="62"/>
                        <a:pt x="71" y="79"/>
                        <a:pt x="74" y="99"/>
                      </a:cubicBezTo>
                      <a:cubicBezTo>
                        <a:pt x="68" y="99"/>
                        <a:pt x="61" y="98"/>
                        <a:pt x="55" y="98"/>
                      </a:cubicBezTo>
                      <a:cubicBezTo>
                        <a:pt x="37" y="98"/>
                        <a:pt x="27" y="101"/>
                        <a:pt x="20" y="108"/>
                      </a:cubicBezTo>
                      <a:cubicBezTo>
                        <a:pt x="5" y="124"/>
                        <a:pt x="0" y="150"/>
                        <a:pt x="5" y="182"/>
                      </a:cubicBezTo>
                      <a:cubicBezTo>
                        <a:pt x="14" y="238"/>
                        <a:pt x="59" y="315"/>
                        <a:pt x="127" y="351"/>
                      </a:cubicBezTo>
                      <a:cubicBezTo>
                        <a:pt x="144" y="381"/>
                        <a:pt x="166" y="405"/>
                        <a:pt x="191" y="418"/>
                      </a:cubicBezTo>
                      <a:cubicBezTo>
                        <a:pt x="185" y="422"/>
                        <a:pt x="182" y="427"/>
                        <a:pt x="182" y="431"/>
                      </a:cubicBezTo>
                      <a:cubicBezTo>
                        <a:pt x="182" y="439"/>
                        <a:pt x="192" y="447"/>
                        <a:pt x="207" y="451"/>
                      </a:cubicBezTo>
                      <a:cubicBezTo>
                        <a:pt x="209" y="465"/>
                        <a:pt x="212" y="480"/>
                        <a:pt x="211" y="495"/>
                      </a:cubicBezTo>
                      <a:cubicBezTo>
                        <a:pt x="204" y="499"/>
                        <a:pt x="199" y="503"/>
                        <a:pt x="199" y="508"/>
                      </a:cubicBezTo>
                      <a:cubicBezTo>
                        <a:pt x="199" y="512"/>
                        <a:pt x="202" y="516"/>
                        <a:pt x="207" y="519"/>
                      </a:cubicBezTo>
                      <a:cubicBezTo>
                        <a:pt x="197" y="556"/>
                        <a:pt x="178" y="589"/>
                        <a:pt x="170" y="602"/>
                      </a:cubicBezTo>
                      <a:cubicBezTo>
                        <a:pt x="168" y="604"/>
                        <a:pt x="167" y="606"/>
                        <a:pt x="167" y="608"/>
                      </a:cubicBezTo>
                      <a:cubicBezTo>
                        <a:pt x="167" y="618"/>
                        <a:pt x="202" y="627"/>
                        <a:pt x="246" y="627"/>
                      </a:cubicBezTo>
                      <a:cubicBezTo>
                        <a:pt x="290" y="627"/>
                        <a:pt x="325" y="618"/>
                        <a:pt x="325" y="608"/>
                      </a:cubicBezTo>
                      <a:cubicBezTo>
                        <a:pt x="325" y="606"/>
                        <a:pt x="324" y="604"/>
                        <a:pt x="322" y="602"/>
                      </a:cubicBezTo>
                      <a:cubicBezTo>
                        <a:pt x="314" y="589"/>
                        <a:pt x="295" y="556"/>
                        <a:pt x="285" y="519"/>
                      </a:cubicBezTo>
                      <a:cubicBezTo>
                        <a:pt x="290" y="516"/>
                        <a:pt x="293" y="512"/>
                        <a:pt x="293" y="508"/>
                      </a:cubicBezTo>
                      <a:cubicBezTo>
                        <a:pt x="293" y="503"/>
                        <a:pt x="288" y="499"/>
                        <a:pt x="281" y="495"/>
                      </a:cubicBezTo>
                      <a:cubicBezTo>
                        <a:pt x="280" y="480"/>
                        <a:pt x="282" y="465"/>
                        <a:pt x="285" y="451"/>
                      </a:cubicBezTo>
                      <a:cubicBezTo>
                        <a:pt x="300" y="447"/>
                        <a:pt x="310" y="439"/>
                        <a:pt x="310" y="431"/>
                      </a:cubicBezTo>
                      <a:cubicBezTo>
                        <a:pt x="310" y="426"/>
                        <a:pt x="306" y="422"/>
                        <a:pt x="301" y="418"/>
                      </a:cubicBezTo>
                      <a:cubicBezTo>
                        <a:pt x="325" y="404"/>
                        <a:pt x="347" y="382"/>
                        <a:pt x="363" y="352"/>
                      </a:cubicBezTo>
                      <a:cubicBezTo>
                        <a:pt x="365" y="351"/>
                        <a:pt x="365" y="351"/>
                        <a:pt x="365" y="351"/>
                      </a:cubicBezTo>
                      <a:cubicBezTo>
                        <a:pt x="433" y="315"/>
                        <a:pt x="478" y="238"/>
                        <a:pt x="487" y="182"/>
                      </a:cubicBezTo>
                      <a:cubicBezTo>
                        <a:pt x="492" y="150"/>
                        <a:pt x="487" y="124"/>
                        <a:pt x="471" y="108"/>
                      </a:cubicBezTo>
                      <a:close/>
                      <a:moveTo>
                        <a:pt x="21" y="179"/>
                      </a:moveTo>
                      <a:cubicBezTo>
                        <a:pt x="16" y="153"/>
                        <a:pt x="20" y="131"/>
                        <a:pt x="32" y="119"/>
                      </a:cubicBezTo>
                      <a:cubicBezTo>
                        <a:pt x="33" y="118"/>
                        <a:pt x="37" y="114"/>
                        <a:pt x="55" y="114"/>
                      </a:cubicBezTo>
                      <a:cubicBezTo>
                        <a:pt x="62" y="114"/>
                        <a:pt x="69" y="115"/>
                        <a:pt x="76" y="116"/>
                      </a:cubicBezTo>
                      <a:cubicBezTo>
                        <a:pt x="82" y="148"/>
                        <a:pt x="88" y="182"/>
                        <a:pt x="88" y="186"/>
                      </a:cubicBezTo>
                      <a:cubicBezTo>
                        <a:pt x="88" y="237"/>
                        <a:pt x="97" y="285"/>
                        <a:pt x="114" y="324"/>
                      </a:cubicBezTo>
                      <a:cubicBezTo>
                        <a:pt x="62" y="287"/>
                        <a:pt x="28" y="226"/>
                        <a:pt x="21" y="179"/>
                      </a:cubicBezTo>
                      <a:close/>
                      <a:moveTo>
                        <a:pt x="117" y="189"/>
                      </a:moveTo>
                      <a:cubicBezTo>
                        <a:pt x="117" y="184"/>
                        <a:pt x="101" y="88"/>
                        <a:pt x="102" y="83"/>
                      </a:cubicBezTo>
                      <a:cubicBezTo>
                        <a:pt x="120" y="90"/>
                        <a:pt x="120" y="90"/>
                        <a:pt x="120" y="90"/>
                      </a:cubicBezTo>
                      <a:cubicBezTo>
                        <a:pt x="120" y="95"/>
                        <a:pt x="135" y="194"/>
                        <a:pt x="135" y="199"/>
                      </a:cubicBezTo>
                      <a:cubicBezTo>
                        <a:pt x="135" y="279"/>
                        <a:pt x="161" y="349"/>
                        <a:pt x="203" y="386"/>
                      </a:cubicBezTo>
                      <a:cubicBezTo>
                        <a:pt x="151" y="357"/>
                        <a:pt x="117" y="280"/>
                        <a:pt x="117" y="189"/>
                      </a:cubicBezTo>
                      <a:close/>
                      <a:moveTo>
                        <a:pt x="471" y="179"/>
                      </a:moveTo>
                      <a:cubicBezTo>
                        <a:pt x="463" y="226"/>
                        <a:pt x="429" y="288"/>
                        <a:pt x="376" y="325"/>
                      </a:cubicBezTo>
                      <a:cubicBezTo>
                        <a:pt x="393" y="286"/>
                        <a:pt x="403" y="237"/>
                        <a:pt x="403" y="186"/>
                      </a:cubicBezTo>
                      <a:cubicBezTo>
                        <a:pt x="403" y="182"/>
                        <a:pt x="409" y="148"/>
                        <a:pt x="414" y="116"/>
                      </a:cubicBezTo>
                      <a:cubicBezTo>
                        <a:pt x="422" y="115"/>
                        <a:pt x="430" y="114"/>
                        <a:pt x="437" y="114"/>
                      </a:cubicBezTo>
                      <a:cubicBezTo>
                        <a:pt x="455" y="114"/>
                        <a:pt x="459" y="118"/>
                        <a:pt x="460" y="119"/>
                      </a:cubicBezTo>
                      <a:cubicBezTo>
                        <a:pt x="471" y="131"/>
                        <a:pt x="475" y="153"/>
                        <a:pt x="471" y="17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dirty="0"/>
                </a:p>
              </p:txBody>
            </p:sp>
            <p:grpSp>
              <p:nvGrpSpPr>
                <p:cNvPr id="173" name="ïśḷíďé">
                  <a:extLst>
                    <a:ext uri="{FF2B5EF4-FFF2-40B4-BE49-F238E27FC236}">
                      <a16:creationId xmlns:a16="http://schemas.microsoft.com/office/drawing/2014/main" id="{A52D642A-6B26-4AE0-96B3-F9C900B2BB48}"/>
                    </a:ext>
                  </a:extLst>
                </p:cNvPr>
                <p:cNvGrpSpPr/>
                <p:nvPr/>
              </p:nvGrpSpPr>
              <p:grpSpPr>
                <a:xfrm>
                  <a:off x="5750987" y="2962299"/>
                  <a:ext cx="506748" cy="942901"/>
                  <a:chOff x="2219195" y="3189288"/>
                  <a:chExt cx="693738" cy="1273175"/>
                </a:xfrm>
                <a:grpFill/>
              </p:grpSpPr>
              <p:sp>
                <p:nvSpPr>
                  <p:cNvPr id="192" name="îs1îďê">
                    <a:extLst>
                      <a:ext uri="{FF2B5EF4-FFF2-40B4-BE49-F238E27FC236}">
                        <a16:creationId xmlns:a16="http://schemas.microsoft.com/office/drawing/2014/main" id="{48324CBF-66EA-4894-BEE5-4EABA8B885CE}"/>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3" name="ïşḻïde">
                    <a:extLst>
                      <a:ext uri="{FF2B5EF4-FFF2-40B4-BE49-F238E27FC236}">
                        <a16:creationId xmlns:a16="http://schemas.microsoft.com/office/drawing/2014/main" id="{F4986967-A241-4B52-9FE5-CD5093D1433B}"/>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4" name="ï$lîdé">
                    <a:extLst>
                      <a:ext uri="{FF2B5EF4-FFF2-40B4-BE49-F238E27FC236}">
                        <a16:creationId xmlns:a16="http://schemas.microsoft.com/office/drawing/2014/main" id="{D9D84797-65AB-4493-8433-FC55A2DF0D5F}"/>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5" name="îslîďé">
                    <a:extLst>
                      <a:ext uri="{FF2B5EF4-FFF2-40B4-BE49-F238E27FC236}">
                        <a16:creationId xmlns:a16="http://schemas.microsoft.com/office/drawing/2014/main" id="{7E4ADBF0-1408-4F2C-9677-D9A0B2404681}"/>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6" name="iŝḻîḓè">
                    <a:extLst>
                      <a:ext uri="{FF2B5EF4-FFF2-40B4-BE49-F238E27FC236}">
                        <a16:creationId xmlns:a16="http://schemas.microsoft.com/office/drawing/2014/main" id="{A1E2351C-BD81-45AD-A77D-732A06616B09}"/>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7" name="íṥḻíḍe">
                    <a:extLst>
                      <a:ext uri="{FF2B5EF4-FFF2-40B4-BE49-F238E27FC236}">
                        <a16:creationId xmlns:a16="http://schemas.microsoft.com/office/drawing/2014/main" id="{9B974FA2-08EB-4DAC-B054-EFA1AF2D21AE}"/>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8" name="ïŝľîḋè">
                    <a:extLst>
                      <a:ext uri="{FF2B5EF4-FFF2-40B4-BE49-F238E27FC236}">
                        <a16:creationId xmlns:a16="http://schemas.microsoft.com/office/drawing/2014/main" id="{8C192FE5-634F-4E9D-A2B6-8D11772BB5F8}"/>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9" name="íSḷîḋé">
                    <a:extLst>
                      <a:ext uri="{FF2B5EF4-FFF2-40B4-BE49-F238E27FC236}">
                        <a16:creationId xmlns:a16="http://schemas.microsoft.com/office/drawing/2014/main" id="{868DFEC9-E528-4B65-A6FA-07ECF4349487}"/>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0" name="ïśḷíďê">
                    <a:extLst>
                      <a:ext uri="{FF2B5EF4-FFF2-40B4-BE49-F238E27FC236}">
                        <a16:creationId xmlns:a16="http://schemas.microsoft.com/office/drawing/2014/main" id="{C64BC8C6-6A7E-4527-885A-9B8C5B21834F}"/>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1" name="iS1îḍè">
                    <a:extLst>
                      <a:ext uri="{FF2B5EF4-FFF2-40B4-BE49-F238E27FC236}">
                        <a16:creationId xmlns:a16="http://schemas.microsoft.com/office/drawing/2014/main" id="{7CC5D3FC-78B3-4BA9-A6EB-7E2BC14CD5BC}"/>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2" name="ïṡlíḑé">
                    <a:extLst>
                      <a:ext uri="{FF2B5EF4-FFF2-40B4-BE49-F238E27FC236}">
                        <a16:creationId xmlns:a16="http://schemas.microsoft.com/office/drawing/2014/main" id="{640C8D3D-3E01-40AB-A2D7-7C7FD5CB91AC}"/>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3" name="íṥḷïḓè">
                    <a:extLst>
                      <a:ext uri="{FF2B5EF4-FFF2-40B4-BE49-F238E27FC236}">
                        <a16:creationId xmlns:a16="http://schemas.microsoft.com/office/drawing/2014/main" id="{7469DA7E-C819-48A5-898B-BD081CD1125C}"/>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4" name="işḻïdê">
                    <a:extLst>
                      <a:ext uri="{FF2B5EF4-FFF2-40B4-BE49-F238E27FC236}">
                        <a16:creationId xmlns:a16="http://schemas.microsoft.com/office/drawing/2014/main" id="{E563B4E4-3EF1-41AC-894C-2751B3EB6610}"/>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5" name="ïṡľíḓè">
                    <a:extLst>
                      <a:ext uri="{FF2B5EF4-FFF2-40B4-BE49-F238E27FC236}">
                        <a16:creationId xmlns:a16="http://schemas.microsoft.com/office/drawing/2014/main" id="{3F28E4D5-A113-41B5-89F7-13ED338E5C8A}"/>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6" name="îsḷiḋè">
                    <a:extLst>
                      <a:ext uri="{FF2B5EF4-FFF2-40B4-BE49-F238E27FC236}">
                        <a16:creationId xmlns:a16="http://schemas.microsoft.com/office/drawing/2014/main" id="{B8654064-D143-40B9-AD74-B7EA9710A3E3}"/>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7" name="iṩľiḓê">
                    <a:extLst>
                      <a:ext uri="{FF2B5EF4-FFF2-40B4-BE49-F238E27FC236}">
                        <a16:creationId xmlns:a16="http://schemas.microsoft.com/office/drawing/2014/main" id="{BAD1F858-1584-46F3-89CF-56DDF0CF5EE8}"/>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08" name="işļíḍé">
                    <a:extLst>
                      <a:ext uri="{FF2B5EF4-FFF2-40B4-BE49-F238E27FC236}">
                        <a16:creationId xmlns:a16="http://schemas.microsoft.com/office/drawing/2014/main" id="{2B0946AA-5FB2-4B39-B84D-F15752105898}"/>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174" name="ï$ľîḍê">
                  <a:extLst>
                    <a:ext uri="{FF2B5EF4-FFF2-40B4-BE49-F238E27FC236}">
                      <a16:creationId xmlns:a16="http://schemas.microsoft.com/office/drawing/2014/main" id="{F78CED0E-7715-42A1-9EA2-16F4C37E0181}"/>
                    </a:ext>
                  </a:extLst>
                </p:cNvPr>
                <p:cNvGrpSpPr/>
                <p:nvPr/>
              </p:nvGrpSpPr>
              <p:grpSpPr>
                <a:xfrm>
                  <a:off x="4756052" y="2972874"/>
                  <a:ext cx="510230" cy="942899"/>
                  <a:chOff x="857119" y="3203575"/>
                  <a:chExt cx="698501" cy="1273175"/>
                </a:xfrm>
                <a:grpFill/>
              </p:grpSpPr>
              <p:sp>
                <p:nvSpPr>
                  <p:cNvPr id="175" name="ïšļíḋê">
                    <a:extLst>
                      <a:ext uri="{FF2B5EF4-FFF2-40B4-BE49-F238E27FC236}">
                        <a16:creationId xmlns:a16="http://schemas.microsoft.com/office/drawing/2014/main" id="{67B669CF-FC2F-43F9-9C70-5B65171379AD}"/>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6" name="ïṡḻiḓê">
                    <a:extLst>
                      <a:ext uri="{FF2B5EF4-FFF2-40B4-BE49-F238E27FC236}">
                        <a16:creationId xmlns:a16="http://schemas.microsoft.com/office/drawing/2014/main" id="{90A8E94F-25A5-4F59-95DD-CC0AAC8B0B61}"/>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7" name="ïṣļïḓè">
                    <a:extLst>
                      <a:ext uri="{FF2B5EF4-FFF2-40B4-BE49-F238E27FC236}">
                        <a16:creationId xmlns:a16="http://schemas.microsoft.com/office/drawing/2014/main" id="{9721B7F5-FFF7-4878-848A-01BEA29E2767}"/>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8" name="ïślíďe">
                    <a:extLst>
                      <a:ext uri="{FF2B5EF4-FFF2-40B4-BE49-F238E27FC236}">
                        <a16:creationId xmlns:a16="http://schemas.microsoft.com/office/drawing/2014/main" id="{955A909B-4E3F-4820-BF37-831AB1267D68}"/>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9" name="isliḑe">
                    <a:extLst>
                      <a:ext uri="{FF2B5EF4-FFF2-40B4-BE49-F238E27FC236}">
                        <a16:creationId xmlns:a16="http://schemas.microsoft.com/office/drawing/2014/main" id="{99A793E5-0BE9-4006-A590-E4E3C8A7D624}"/>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0" name="íṥ1îḍê">
                    <a:extLst>
                      <a:ext uri="{FF2B5EF4-FFF2-40B4-BE49-F238E27FC236}">
                        <a16:creationId xmlns:a16="http://schemas.microsoft.com/office/drawing/2014/main" id="{B86E7F3F-080F-4E61-B5E9-1BD4D2FC845A}"/>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1" name="ïṡḻîdê">
                    <a:extLst>
                      <a:ext uri="{FF2B5EF4-FFF2-40B4-BE49-F238E27FC236}">
                        <a16:creationId xmlns:a16="http://schemas.microsoft.com/office/drawing/2014/main" id="{BB51DD5F-A0FA-422A-BE16-344F16B5E82B}"/>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2" name="íšḷíḋe">
                    <a:extLst>
                      <a:ext uri="{FF2B5EF4-FFF2-40B4-BE49-F238E27FC236}">
                        <a16:creationId xmlns:a16="http://schemas.microsoft.com/office/drawing/2014/main" id="{5F504E60-03A0-4C96-A024-877ADD49E5EF}"/>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3" name="íṡliḍe">
                    <a:extLst>
                      <a:ext uri="{FF2B5EF4-FFF2-40B4-BE49-F238E27FC236}">
                        <a16:creationId xmlns:a16="http://schemas.microsoft.com/office/drawing/2014/main" id="{37D6CF26-BD80-4EC9-BC02-FFCF6413BCE7}"/>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4" name="íṡ1íḋe">
                    <a:extLst>
                      <a:ext uri="{FF2B5EF4-FFF2-40B4-BE49-F238E27FC236}">
                        <a16:creationId xmlns:a16="http://schemas.microsoft.com/office/drawing/2014/main" id="{7118BF78-D880-4A22-8166-03B050A5AE98}"/>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5" name="ïşḷïḓe">
                    <a:extLst>
                      <a:ext uri="{FF2B5EF4-FFF2-40B4-BE49-F238E27FC236}">
                        <a16:creationId xmlns:a16="http://schemas.microsoft.com/office/drawing/2014/main" id="{85FC7EC1-B08A-4957-93C4-131C2DD1F2E7}"/>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6" name="ïS1îďè">
                    <a:extLst>
                      <a:ext uri="{FF2B5EF4-FFF2-40B4-BE49-F238E27FC236}">
                        <a16:creationId xmlns:a16="http://schemas.microsoft.com/office/drawing/2014/main" id="{C1716542-10FE-46B5-AA84-EDD96D905133}"/>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7" name="îslîdê">
                    <a:extLst>
                      <a:ext uri="{FF2B5EF4-FFF2-40B4-BE49-F238E27FC236}">
                        <a16:creationId xmlns:a16="http://schemas.microsoft.com/office/drawing/2014/main" id="{DCCAF5C0-0FB1-4C40-8EFC-F3C51C0B195E}"/>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8" name="íŝḷiḓè">
                    <a:extLst>
                      <a:ext uri="{FF2B5EF4-FFF2-40B4-BE49-F238E27FC236}">
                        <a16:creationId xmlns:a16="http://schemas.microsoft.com/office/drawing/2014/main" id="{11D8CDCC-BD63-44D5-8B97-95EA5CDB4C2F}"/>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89" name="ïś1ïḍe">
                    <a:extLst>
                      <a:ext uri="{FF2B5EF4-FFF2-40B4-BE49-F238E27FC236}">
                        <a16:creationId xmlns:a16="http://schemas.microsoft.com/office/drawing/2014/main" id="{6951A3BA-034C-4D50-BF9C-DE0A0ED5ED26}"/>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0" name="ïṩ1ïďe">
                    <a:extLst>
                      <a:ext uri="{FF2B5EF4-FFF2-40B4-BE49-F238E27FC236}">
                        <a16:creationId xmlns:a16="http://schemas.microsoft.com/office/drawing/2014/main" id="{970BD3FE-5C6B-4A49-8495-7F7ABD9F199D}"/>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1" name="iṣ1îḍe">
                    <a:extLst>
                      <a:ext uri="{FF2B5EF4-FFF2-40B4-BE49-F238E27FC236}">
                        <a16:creationId xmlns:a16="http://schemas.microsoft.com/office/drawing/2014/main" id="{E04ACE0F-3933-4414-954E-92412614B39F}"/>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sp>
            <p:nvSpPr>
              <p:cNvPr id="209" name="星形: 五角 208">
                <a:extLst>
                  <a:ext uri="{FF2B5EF4-FFF2-40B4-BE49-F238E27FC236}">
                    <a16:creationId xmlns:a16="http://schemas.microsoft.com/office/drawing/2014/main" id="{FB73AB8D-0951-41CE-95BE-8ABD0F4EF045}"/>
                  </a:ext>
                </a:extLst>
              </p:cNvPr>
              <p:cNvSpPr/>
              <p:nvPr userDrawn="1"/>
            </p:nvSpPr>
            <p:spPr>
              <a:xfrm>
                <a:off x="2192265" y="4103521"/>
                <a:ext cx="310236" cy="310236"/>
              </a:xfrm>
              <a:prstGeom prst="star5">
                <a:avLst>
                  <a:gd name="adj" fmla="val 27269"/>
                  <a:gd name="hf" fmla="val 105146"/>
                  <a:gd name="vf" fmla="val 110557"/>
                </a:avLst>
              </a:prstGeom>
              <a:grp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6" name="组合 215">
              <a:extLst>
                <a:ext uri="{FF2B5EF4-FFF2-40B4-BE49-F238E27FC236}">
                  <a16:creationId xmlns:a16="http://schemas.microsoft.com/office/drawing/2014/main" id="{4A840E83-A04A-4690-8314-114E00450839}"/>
                </a:ext>
              </a:extLst>
            </p:cNvPr>
            <p:cNvGrpSpPr/>
            <p:nvPr userDrawn="1"/>
          </p:nvGrpSpPr>
          <p:grpSpPr>
            <a:xfrm>
              <a:off x="4467352" y="4069698"/>
              <a:ext cx="762606" cy="916476"/>
              <a:chOff x="4188158" y="3222789"/>
              <a:chExt cx="1501683" cy="1804675"/>
            </a:xfrm>
            <a:solidFill>
              <a:schemeClr val="bg2">
                <a:lumMod val="75000"/>
              </a:schemeClr>
            </a:solidFill>
          </p:grpSpPr>
          <p:grpSp>
            <p:nvGrpSpPr>
              <p:cNvPr id="57" name="íśḻídê">
                <a:extLst>
                  <a:ext uri="{FF2B5EF4-FFF2-40B4-BE49-F238E27FC236}">
                    <a16:creationId xmlns:a16="http://schemas.microsoft.com/office/drawing/2014/main" id="{FDAAC808-D609-40AE-9CF3-2760410A182C}"/>
                  </a:ext>
                </a:extLst>
              </p:cNvPr>
              <p:cNvGrpSpPr/>
              <p:nvPr userDrawn="1"/>
            </p:nvGrpSpPr>
            <p:grpSpPr>
              <a:xfrm>
                <a:off x="4188158" y="3222789"/>
                <a:ext cx="1501683" cy="1804675"/>
                <a:chOff x="4756052" y="2111098"/>
                <a:chExt cx="1501683" cy="1804675"/>
              </a:xfrm>
              <a:grpFill/>
            </p:grpSpPr>
            <p:sp>
              <p:nvSpPr>
                <p:cNvPr id="58" name="ïšḻíďè">
                  <a:extLst>
                    <a:ext uri="{FF2B5EF4-FFF2-40B4-BE49-F238E27FC236}">
                      <a16:creationId xmlns:a16="http://schemas.microsoft.com/office/drawing/2014/main" id="{5F0ECBE0-8D95-4FCB-92DF-8FED6298EA19}"/>
                    </a:ext>
                  </a:extLst>
                </p:cNvPr>
                <p:cNvSpPr/>
                <p:nvPr/>
              </p:nvSpPr>
              <p:spPr bwMode="auto">
                <a:xfrm>
                  <a:off x="4830266" y="2111098"/>
                  <a:ext cx="1355586" cy="1749413"/>
                </a:xfrm>
                <a:custGeom>
                  <a:avLst/>
                  <a:gdLst>
                    <a:gd name="T0" fmla="*/ 471 w 492"/>
                    <a:gd name="T1" fmla="*/ 108 h 627"/>
                    <a:gd name="T2" fmla="*/ 437 w 492"/>
                    <a:gd name="T3" fmla="*/ 98 h 627"/>
                    <a:gd name="T4" fmla="*/ 417 w 492"/>
                    <a:gd name="T5" fmla="*/ 100 h 627"/>
                    <a:gd name="T6" fmla="*/ 420 w 492"/>
                    <a:gd name="T7" fmla="*/ 60 h 627"/>
                    <a:gd name="T8" fmla="*/ 70 w 492"/>
                    <a:gd name="T9" fmla="*/ 60 h 627"/>
                    <a:gd name="T10" fmla="*/ 74 w 492"/>
                    <a:gd name="T11" fmla="*/ 99 h 627"/>
                    <a:gd name="T12" fmla="*/ 55 w 492"/>
                    <a:gd name="T13" fmla="*/ 98 h 627"/>
                    <a:gd name="T14" fmla="*/ 20 w 492"/>
                    <a:gd name="T15" fmla="*/ 108 h 627"/>
                    <a:gd name="T16" fmla="*/ 5 w 492"/>
                    <a:gd name="T17" fmla="*/ 182 h 627"/>
                    <a:gd name="T18" fmla="*/ 127 w 492"/>
                    <a:gd name="T19" fmla="*/ 351 h 627"/>
                    <a:gd name="T20" fmla="*/ 191 w 492"/>
                    <a:gd name="T21" fmla="*/ 418 h 627"/>
                    <a:gd name="T22" fmla="*/ 182 w 492"/>
                    <a:gd name="T23" fmla="*/ 431 h 627"/>
                    <a:gd name="T24" fmla="*/ 207 w 492"/>
                    <a:gd name="T25" fmla="*/ 451 h 627"/>
                    <a:gd name="T26" fmla="*/ 211 w 492"/>
                    <a:gd name="T27" fmla="*/ 495 h 627"/>
                    <a:gd name="T28" fmla="*/ 199 w 492"/>
                    <a:gd name="T29" fmla="*/ 508 h 627"/>
                    <a:gd name="T30" fmla="*/ 207 w 492"/>
                    <a:gd name="T31" fmla="*/ 519 h 627"/>
                    <a:gd name="T32" fmla="*/ 170 w 492"/>
                    <a:gd name="T33" fmla="*/ 602 h 627"/>
                    <a:gd name="T34" fmla="*/ 167 w 492"/>
                    <a:gd name="T35" fmla="*/ 608 h 627"/>
                    <a:gd name="T36" fmla="*/ 246 w 492"/>
                    <a:gd name="T37" fmla="*/ 627 h 627"/>
                    <a:gd name="T38" fmla="*/ 325 w 492"/>
                    <a:gd name="T39" fmla="*/ 608 h 627"/>
                    <a:gd name="T40" fmla="*/ 322 w 492"/>
                    <a:gd name="T41" fmla="*/ 602 h 627"/>
                    <a:gd name="T42" fmla="*/ 285 w 492"/>
                    <a:gd name="T43" fmla="*/ 519 h 627"/>
                    <a:gd name="T44" fmla="*/ 293 w 492"/>
                    <a:gd name="T45" fmla="*/ 508 h 627"/>
                    <a:gd name="T46" fmla="*/ 281 w 492"/>
                    <a:gd name="T47" fmla="*/ 495 h 627"/>
                    <a:gd name="T48" fmla="*/ 285 w 492"/>
                    <a:gd name="T49" fmla="*/ 451 h 627"/>
                    <a:gd name="T50" fmla="*/ 310 w 492"/>
                    <a:gd name="T51" fmla="*/ 431 h 627"/>
                    <a:gd name="T52" fmla="*/ 301 w 492"/>
                    <a:gd name="T53" fmla="*/ 418 h 627"/>
                    <a:gd name="T54" fmla="*/ 363 w 492"/>
                    <a:gd name="T55" fmla="*/ 352 h 627"/>
                    <a:gd name="T56" fmla="*/ 365 w 492"/>
                    <a:gd name="T57" fmla="*/ 351 h 627"/>
                    <a:gd name="T58" fmla="*/ 487 w 492"/>
                    <a:gd name="T59" fmla="*/ 182 h 627"/>
                    <a:gd name="T60" fmla="*/ 471 w 492"/>
                    <a:gd name="T61" fmla="*/ 108 h 627"/>
                    <a:gd name="T62" fmla="*/ 21 w 492"/>
                    <a:gd name="T63" fmla="*/ 179 h 627"/>
                    <a:gd name="T64" fmla="*/ 32 w 492"/>
                    <a:gd name="T65" fmla="*/ 119 h 627"/>
                    <a:gd name="T66" fmla="*/ 55 w 492"/>
                    <a:gd name="T67" fmla="*/ 114 h 627"/>
                    <a:gd name="T68" fmla="*/ 76 w 492"/>
                    <a:gd name="T69" fmla="*/ 116 h 627"/>
                    <a:gd name="T70" fmla="*/ 88 w 492"/>
                    <a:gd name="T71" fmla="*/ 186 h 627"/>
                    <a:gd name="T72" fmla="*/ 114 w 492"/>
                    <a:gd name="T73" fmla="*/ 324 h 627"/>
                    <a:gd name="T74" fmla="*/ 21 w 492"/>
                    <a:gd name="T75" fmla="*/ 179 h 627"/>
                    <a:gd name="T76" fmla="*/ 117 w 492"/>
                    <a:gd name="T77" fmla="*/ 189 h 627"/>
                    <a:gd name="T78" fmla="*/ 102 w 492"/>
                    <a:gd name="T79" fmla="*/ 83 h 627"/>
                    <a:gd name="T80" fmla="*/ 120 w 492"/>
                    <a:gd name="T81" fmla="*/ 90 h 627"/>
                    <a:gd name="T82" fmla="*/ 135 w 492"/>
                    <a:gd name="T83" fmla="*/ 199 h 627"/>
                    <a:gd name="T84" fmla="*/ 203 w 492"/>
                    <a:gd name="T85" fmla="*/ 386 h 627"/>
                    <a:gd name="T86" fmla="*/ 117 w 492"/>
                    <a:gd name="T87" fmla="*/ 189 h 627"/>
                    <a:gd name="T88" fmla="*/ 471 w 492"/>
                    <a:gd name="T89" fmla="*/ 179 h 627"/>
                    <a:gd name="T90" fmla="*/ 376 w 492"/>
                    <a:gd name="T91" fmla="*/ 325 h 627"/>
                    <a:gd name="T92" fmla="*/ 403 w 492"/>
                    <a:gd name="T93" fmla="*/ 186 h 627"/>
                    <a:gd name="T94" fmla="*/ 414 w 492"/>
                    <a:gd name="T95" fmla="*/ 116 h 627"/>
                    <a:gd name="T96" fmla="*/ 437 w 492"/>
                    <a:gd name="T97" fmla="*/ 114 h 627"/>
                    <a:gd name="T98" fmla="*/ 460 w 492"/>
                    <a:gd name="T99" fmla="*/ 119 h 627"/>
                    <a:gd name="T100" fmla="*/ 471 w 492"/>
                    <a:gd name="T101" fmla="*/ 1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2" h="627">
                      <a:moveTo>
                        <a:pt x="471" y="108"/>
                      </a:moveTo>
                      <a:cubicBezTo>
                        <a:pt x="465" y="101"/>
                        <a:pt x="454" y="98"/>
                        <a:pt x="437" y="98"/>
                      </a:cubicBezTo>
                      <a:cubicBezTo>
                        <a:pt x="430" y="98"/>
                        <a:pt x="423" y="99"/>
                        <a:pt x="417" y="100"/>
                      </a:cubicBezTo>
                      <a:cubicBezTo>
                        <a:pt x="420" y="79"/>
                        <a:pt x="422" y="62"/>
                        <a:pt x="420" y="60"/>
                      </a:cubicBezTo>
                      <a:cubicBezTo>
                        <a:pt x="357" y="0"/>
                        <a:pt x="134" y="0"/>
                        <a:pt x="70" y="60"/>
                      </a:cubicBezTo>
                      <a:cubicBezTo>
                        <a:pt x="69" y="62"/>
                        <a:pt x="71" y="79"/>
                        <a:pt x="74" y="99"/>
                      </a:cubicBezTo>
                      <a:cubicBezTo>
                        <a:pt x="68" y="99"/>
                        <a:pt x="61" y="98"/>
                        <a:pt x="55" y="98"/>
                      </a:cubicBezTo>
                      <a:cubicBezTo>
                        <a:pt x="37" y="98"/>
                        <a:pt x="27" y="101"/>
                        <a:pt x="20" y="108"/>
                      </a:cubicBezTo>
                      <a:cubicBezTo>
                        <a:pt x="5" y="124"/>
                        <a:pt x="0" y="150"/>
                        <a:pt x="5" y="182"/>
                      </a:cubicBezTo>
                      <a:cubicBezTo>
                        <a:pt x="14" y="238"/>
                        <a:pt x="59" y="315"/>
                        <a:pt x="127" y="351"/>
                      </a:cubicBezTo>
                      <a:cubicBezTo>
                        <a:pt x="144" y="381"/>
                        <a:pt x="166" y="405"/>
                        <a:pt x="191" y="418"/>
                      </a:cubicBezTo>
                      <a:cubicBezTo>
                        <a:pt x="185" y="422"/>
                        <a:pt x="182" y="427"/>
                        <a:pt x="182" y="431"/>
                      </a:cubicBezTo>
                      <a:cubicBezTo>
                        <a:pt x="182" y="439"/>
                        <a:pt x="192" y="447"/>
                        <a:pt x="207" y="451"/>
                      </a:cubicBezTo>
                      <a:cubicBezTo>
                        <a:pt x="209" y="465"/>
                        <a:pt x="212" y="480"/>
                        <a:pt x="211" y="495"/>
                      </a:cubicBezTo>
                      <a:cubicBezTo>
                        <a:pt x="204" y="499"/>
                        <a:pt x="199" y="503"/>
                        <a:pt x="199" y="508"/>
                      </a:cubicBezTo>
                      <a:cubicBezTo>
                        <a:pt x="199" y="512"/>
                        <a:pt x="202" y="516"/>
                        <a:pt x="207" y="519"/>
                      </a:cubicBezTo>
                      <a:cubicBezTo>
                        <a:pt x="197" y="556"/>
                        <a:pt x="178" y="589"/>
                        <a:pt x="170" y="602"/>
                      </a:cubicBezTo>
                      <a:cubicBezTo>
                        <a:pt x="168" y="604"/>
                        <a:pt x="167" y="606"/>
                        <a:pt x="167" y="608"/>
                      </a:cubicBezTo>
                      <a:cubicBezTo>
                        <a:pt x="167" y="618"/>
                        <a:pt x="202" y="627"/>
                        <a:pt x="246" y="627"/>
                      </a:cubicBezTo>
                      <a:cubicBezTo>
                        <a:pt x="290" y="627"/>
                        <a:pt x="325" y="618"/>
                        <a:pt x="325" y="608"/>
                      </a:cubicBezTo>
                      <a:cubicBezTo>
                        <a:pt x="325" y="606"/>
                        <a:pt x="324" y="604"/>
                        <a:pt x="322" y="602"/>
                      </a:cubicBezTo>
                      <a:cubicBezTo>
                        <a:pt x="314" y="589"/>
                        <a:pt x="295" y="556"/>
                        <a:pt x="285" y="519"/>
                      </a:cubicBezTo>
                      <a:cubicBezTo>
                        <a:pt x="290" y="516"/>
                        <a:pt x="293" y="512"/>
                        <a:pt x="293" y="508"/>
                      </a:cubicBezTo>
                      <a:cubicBezTo>
                        <a:pt x="293" y="503"/>
                        <a:pt x="288" y="499"/>
                        <a:pt x="281" y="495"/>
                      </a:cubicBezTo>
                      <a:cubicBezTo>
                        <a:pt x="280" y="480"/>
                        <a:pt x="282" y="465"/>
                        <a:pt x="285" y="451"/>
                      </a:cubicBezTo>
                      <a:cubicBezTo>
                        <a:pt x="300" y="447"/>
                        <a:pt x="310" y="439"/>
                        <a:pt x="310" y="431"/>
                      </a:cubicBezTo>
                      <a:cubicBezTo>
                        <a:pt x="310" y="426"/>
                        <a:pt x="306" y="422"/>
                        <a:pt x="301" y="418"/>
                      </a:cubicBezTo>
                      <a:cubicBezTo>
                        <a:pt x="325" y="404"/>
                        <a:pt x="347" y="382"/>
                        <a:pt x="363" y="352"/>
                      </a:cubicBezTo>
                      <a:cubicBezTo>
                        <a:pt x="365" y="351"/>
                        <a:pt x="365" y="351"/>
                        <a:pt x="365" y="351"/>
                      </a:cubicBezTo>
                      <a:cubicBezTo>
                        <a:pt x="433" y="315"/>
                        <a:pt x="478" y="238"/>
                        <a:pt x="487" y="182"/>
                      </a:cubicBezTo>
                      <a:cubicBezTo>
                        <a:pt x="492" y="150"/>
                        <a:pt x="487" y="124"/>
                        <a:pt x="471" y="108"/>
                      </a:cubicBezTo>
                      <a:close/>
                      <a:moveTo>
                        <a:pt x="21" y="179"/>
                      </a:moveTo>
                      <a:cubicBezTo>
                        <a:pt x="16" y="153"/>
                        <a:pt x="20" y="131"/>
                        <a:pt x="32" y="119"/>
                      </a:cubicBezTo>
                      <a:cubicBezTo>
                        <a:pt x="33" y="118"/>
                        <a:pt x="37" y="114"/>
                        <a:pt x="55" y="114"/>
                      </a:cubicBezTo>
                      <a:cubicBezTo>
                        <a:pt x="62" y="114"/>
                        <a:pt x="69" y="115"/>
                        <a:pt x="76" y="116"/>
                      </a:cubicBezTo>
                      <a:cubicBezTo>
                        <a:pt x="82" y="148"/>
                        <a:pt x="88" y="182"/>
                        <a:pt x="88" y="186"/>
                      </a:cubicBezTo>
                      <a:cubicBezTo>
                        <a:pt x="88" y="237"/>
                        <a:pt x="97" y="285"/>
                        <a:pt x="114" y="324"/>
                      </a:cubicBezTo>
                      <a:cubicBezTo>
                        <a:pt x="62" y="287"/>
                        <a:pt x="28" y="226"/>
                        <a:pt x="21" y="179"/>
                      </a:cubicBezTo>
                      <a:close/>
                      <a:moveTo>
                        <a:pt x="117" y="189"/>
                      </a:moveTo>
                      <a:cubicBezTo>
                        <a:pt x="117" y="184"/>
                        <a:pt x="101" y="88"/>
                        <a:pt x="102" y="83"/>
                      </a:cubicBezTo>
                      <a:cubicBezTo>
                        <a:pt x="120" y="90"/>
                        <a:pt x="120" y="90"/>
                        <a:pt x="120" y="90"/>
                      </a:cubicBezTo>
                      <a:cubicBezTo>
                        <a:pt x="120" y="95"/>
                        <a:pt x="135" y="194"/>
                        <a:pt x="135" y="199"/>
                      </a:cubicBezTo>
                      <a:cubicBezTo>
                        <a:pt x="135" y="279"/>
                        <a:pt x="161" y="349"/>
                        <a:pt x="203" y="386"/>
                      </a:cubicBezTo>
                      <a:cubicBezTo>
                        <a:pt x="151" y="357"/>
                        <a:pt x="117" y="280"/>
                        <a:pt x="117" y="189"/>
                      </a:cubicBezTo>
                      <a:close/>
                      <a:moveTo>
                        <a:pt x="471" y="179"/>
                      </a:moveTo>
                      <a:cubicBezTo>
                        <a:pt x="463" y="226"/>
                        <a:pt x="429" y="288"/>
                        <a:pt x="376" y="325"/>
                      </a:cubicBezTo>
                      <a:cubicBezTo>
                        <a:pt x="393" y="286"/>
                        <a:pt x="403" y="237"/>
                        <a:pt x="403" y="186"/>
                      </a:cubicBezTo>
                      <a:cubicBezTo>
                        <a:pt x="403" y="182"/>
                        <a:pt x="409" y="148"/>
                        <a:pt x="414" y="116"/>
                      </a:cubicBezTo>
                      <a:cubicBezTo>
                        <a:pt x="422" y="115"/>
                        <a:pt x="430" y="114"/>
                        <a:pt x="437" y="114"/>
                      </a:cubicBezTo>
                      <a:cubicBezTo>
                        <a:pt x="455" y="114"/>
                        <a:pt x="459" y="118"/>
                        <a:pt x="460" y="119"/>
                      </a:cubicBezTo>
                      <a:cubicBezTo>
                        <a:pt x="471" y="131"/>
                        <a:pt x="475" y="153"/>
                        <a:pt x="471" y="17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dirty="0"/>
                </a:p>
              </p:txBody>
            </p:sp>
            <p:grpSp>
              <p:nvGrpSpPr>
                <p:cNvPr id="59" name="ïśḷíďé">
                  <a:extLst>
                    <a:ext uri="{FF2B5EF4-FFF2-40B4-BE49-F238E27FC236}">
                      <a16:creationId xmlns:a16="http://schemas.microsoft.com/office/drawing/2014/main" id="{3915E095-ECD4-4B61-8D9F-07658A2BECC0}"/>
                    </a:ext>
                  </a:extLst>
                </p:cNvPr>
                <p:cNvGrpSpPr/>
                <p:nvPr/>
              </p:nvGrpSpPr>
              <p:grpSpPr>
                <a:xfrm>
                  <a:off x="5750987" y="2962299"/>
                  <a:ext cx="506748" cy="942901"/>
                  <a:chOff x="2219195" y="3189288"/>
                  <a:chExt cx="693738" cy="1273175"/>
                </a:xfrm>
                <a:grpFill/>
              </p:grpSpPr>
              <p:sp>
                <p:nvSpPr>
                  <p:cNvPr id="78" name="îs1îďê">
                    <a:extLst>
                      <a:ext uri="{FF2B5EF4-FFF2-40B4-BE49-F238E27FC236}">
                        <a16:creationId xmlns:a16="http://schemas.microsoft.com/office/drawing/2014/main" id="{96F1A419-35A5-403A-98F0-7C53A943FBE4}"/>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9" name="ïşḻïde">
                    <a:extLst>
                      <a:ext uri="{FF2B5EF4-FFF2-40B4-BE49-F238E27FC236}">
                        <a16:creationId xmlns:a16="http://schemas.microsoft.com/office/drawing/2014/main" id="{5CC0B4FF-6936-4C4D-9660-F241503DC933}"/>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0" name="ï$lîdé">
                    <a:extLst>
                      <a:ext uri="{FF2B5EF4-FFF2-40B4-BE49-F238E27FC236}">
                        <a16:creationId xmlns:a16="http://schemas.microsoft.com/office/drawing/2014/main" id="{1806DB66-1138-4729-BA50-FF9DA50B8810}"/>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1" name="îslîďé">
                    <a:extLst>
                      <a:ext uri="{FF2B5EF4-FFF2-40B4-BE49-F238E27FC236}">
                        <a16:creationId xmlns:a16="http://schemas.microsoft.com/office/drawing/2014/main" id="{2BB0850E-BDE8-4276-8919-83E432B3B815}"/>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2" name="iŝḻîḓè">
                    <a:extLst>
                      <a:ext uri="{FF2B5EF4-FFF2-40B4-BE49-F238E27FC236}">
                        <a16:creationId xmlns:a16="http://schemas.microsoft.com/office/drawing/2014/main" id="{90AB0D9C-F14B-40B0-B55A-3C6C56F229B5}"/>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3" name="íṥḻíḍe">
                    <a:extLst>
                      <a:ext uri="{FF2B5EF4-FFF2-40B4-BE49-F238E27FC236}">
                        <a16:creationId xmlns:a16="http://schemas.microsoft.com/office/drawing/2014/main" id="{3AF4AB2A-833A-4934-92E4-3F24D6F3ED52}"/>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4" name="ïŝľîḋè">
                    <a:extLst>
                      <a:ext uri="{FF2B5EF4-FFF2-40B4-BE49-F238E27FC236}">
                        <a16:creationId xmlns:a16="http://schemas.microsoft.com/office/drawing/2014/main" id="{DDB3499F-AADE-4A4E-8C1B-89C1FCAE2B6E}"/>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5" name="íSḷîḋé">
                    <a:extLst>
                      <a:ext uri="{FF2B5EF4-FFF2-40B4-BE49-F238E27FC236}">
                        <a16:creationId xmlns:a16="http://schemas.microsoft.com/office/drawing/2014/main" id="{00D28A74-75CD-406B-B6AB-D257A9E47362}"/>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6" name="ïśḷíďê">
                    <a:extLst>
                      <a:ext uri="{FF2B5EF4-FFF2-40B4-BE49-F238E27FC236}">
                        <a16:creationId xmlns:a16="http://schemas.microsoft.com/office/drawing/2014/main" id="{61D30636-A7CD-41A9-8BC5-1F77AE6D8F6E}"/>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7" name="iS1îḍè">
                    <a:extLst>
                      <a:ext uri="{FF2B5EF4-FFF2-40B4-BE49-F238E27FC236}">
                        <a16:creationId xmlns:a16="http://schemas.microsoft.com/office/drawing/2014/main" id="{2C4CBB18-2E6F-4E60-B3B9-DE727C702B62}"/>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8" name="ïṡlíḑé">
                    <a:extLst>
                      <a:ext uri="{FF2B5EF4-FFF2-40B4-BE49-F238E27FC236}">
                        <a16:creationId xmlns:a16="http://schemas.microsoft.com/office/drawing/2014/main" id="{D79E7F10-2787-4F88-BA4D-FCD1FF4C0BE7}"/>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89" name="íṥḷïḓè">
                    <a:extLst>
                      <a:ext uri="{FF2B5EF4-FFF2-40B4-BE49-F238E27FC236}">
                        <a16:creationId xmlns:a16="http://schemas.microsoft.com/office/drawing/2014/main" id="{5D1DFBCA-3EF9-43D5-9257-FB235F4185AE}"/>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0" name="işḻïdê">
                    <a:extLst>
                      <a:ext uri="{FF2B5EF4-FFF2-40B4-BE49-F238E27FC236}">
                        <a16:creationId xmlns:a16="http://schemas.microsoft.com/office/drawing/2014/main" id="{6BBD33E4-1FCC-4CBC-94C8-D962B9920BA0}"/>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1" name="ïṡľíḓè">
                    <a:extLst>
                      <a:ext uri="{FF2B5EF4-FFF2-40B4-BE49-F238E27FC236}">
                        <a16:creationId xmlns:a16="http://schemas.microsoft.com/office/drawing/2014/main" id="{3040C15F-8A42-4BAF-9073-A0E4FF93CC77}"/>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2" name="îsḷiḋè">
                    <a:extLst>
                      <a:ext uri="{FF2B5EF4-FFF2-40B4-BE49-F238E27FC236}">
                        <a16:creationId xmlns:a16="http://schemas.microsoft.com/office/drawing/2014/main" id="{5FBFB832-D333-46EB-8F69-B1B84838B4C1}"/>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3" name="iṩľiḓê">
                    <a:extLst>
                      <a:ext uri="{FF2B5EF4-FFF2-40B4-BE49-F238E27FC236}">
                        <a16:creationId xmlns:a16="http://schemas.microsoft.com/office/drawing/2014/main" id="{B20904EB-AB73-4EE5-88C4-F6E110D4A4AB}"/>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94" name="işļíḍé">
                    <a:extLst>
                      <a:ext uri="{FF2B5EF4-FFF2-40B4-BE49-F238E27FC236}">
                        <a16:creationId xmlns:a16="http://schemas.microsoft.com/office/drawing/2014/main" id="{E11C5132-73DC-4AEC-8C7A-3959E3F01335}"/>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60" name="ï$ľîḍê">
                  <a:extLst>
                    <a:ext uri="{FF2B5EF4-FFF2-40B4-BE49-F238E27FC236}">
                      <a16:creationId xmlns:a16="http://schemas.microsoft.com/office/drawing/2014/main" id="{BBA68C89-12CA-40FB-B98A-8F99EC0AB114}"/>
                    </a:ext>
                  </a:extLst>
                </p:cNvPr>
                <p:cNvGrpSpPr/>
                <p:nvPr/>
              </p:nvGrpSpPr>
              <p:grpSpPr>
                <a:xfrm>
                  <a:off x="4756052" y="2972874"/>
                  <a:ext cx="510230" cy="942899"/>
                  <a:chOff x="857119" y="3203575"/>
                  <a:chExt cx="698501" cy="1273175"/>
                </a:xfrm>
                <a:grpFill/>
              </p:grpSpPr>
              <p:sp>
                <p:nvSpPr>
                  <p:cNvPr id="61" name="ïšļíḋê">
                    <a:extLst>
                      <a:ext uri="{FF2B5EF4-FFF2-40B4-BE49-F238E27FC236}">
                        <a16:creationId xmlns:a16="http://schemas.microsoft.com/office/drawing/2014/main" id="{D1175685-952C-461F-BFD2-ECED674F1E1B}"/>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2" name="ïṡḻiḓê">
                    <a:extLst>
                      <a:ext uri="{FF2B5EF4-FFF2-40B4-BE49-F238E27FC236}">
                        <a16:creationId xmlns:a16="http://schemas.microsoft.com/office/drawing/2014/main" id="{99BB42D5-0AB8-41E2-A229-B7D56E240EA5}"/>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3" name="ïṣļïḓè">
                    <a:extLst>
                      <a:ext uri="{FF2B5EF4-FFF2-40B4-BE49-F238E27FC236}">
                        <a16:creationId xmlns:a16="http://schemas.microsoft.com/office/drawing/2014/main" id="{BA9F03C7-B2D2-473C-86C8-F11B32378206}"/>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4" name="ïślíďe">
                    <a:extLst>
                      <a:ext uri="{FF2B5EF4-FFF2-40B4-BE49-F238E27FC236}">
                        <a16:creationId xmlns:a16="http://schemas.microsoft.com/office/drawing/2014/main" id="{0A268502-4ADA-4F83-9E61-AD895C8AB972}"/>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5" name="isliḑe">
                    <a:extLst>
                      <a:ext uri="{FF2B5EF4-FFF2-40B4-BE49-F238E27FC236}">
                        <a16:creationId xmlns:a16="http://schemas.microsoft.com/office/drawing/2014/main" id="{43B825CA-D345-486A-8FC7-6250F974C18F}"/>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6" name="íṥ1îḍê">
                    <a:extLst>
                      <a:ext uri="{FF2B5EF4-FFF2-40B4-BE49-F238E27FC236}">
                        <a16:creationId xmlns:a16="http://schemas.microsoft.com/office/drawing/2014/main" id="{ACB827CA-F7EB-4CA1-9DAE-79658AB3674C}"/>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7" name="ïṡḻîdê">
                    <a:extLst>
                      <a:ext uri="{FF2B5EF4-FFF2-40B4-BE49-F238E27FC236}">
                        <a16:creationId xmlns:a16="http://schemas.microsoft.com/office/drawing/2014/main" id="{00DCDBEB-3829-4090-853B-C68F4C7AA608}"/>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8" name="íšḷíḋe">
                    <a:extLst>
                      <a:ext uri="{FF2B5EF4-FFF2-40B4-BE49-F238E27FC236}">
                        <a16:creationId xmlns:a16="http://schemas.microsoft.com/office/drawing/2014/main" id="{57639AEE-065C-4058-8C1C-44812F4812A2}"/>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69" name="íṡliḍe">
                    <a:extLst>
                      <a:ext uri="{FF2B5EF4-FFF2-40B4-BE49-F238E27FC236}">
                        <a16:creationId xmlns:a16="http://schemas.microsoft.com/office/drawing/2014/main" id="{40962C50-B340-4224-9450-704454D6DA2E}"/>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0" name="íṡ1íḋe">
                    <a:extLst>
                      <a:ext uri="{FF2B5EF4-FFF2-40B4-BE49-F238E27FC236}">
                        <a16:creationId xmlns:a16="http://schemas.microsoft.com/office/drawing/2014/main" id="{B21FB3CD-8494-4EA8-833C-84EBC313D742}"/>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1" name="ïşḷïḓe">
                    <a:extLst>
                      <a:ext uri="{FF2B5EF4-FFF2-40B4-BE49-F238E27FC236}">
                        <a16:creationId xmlns:a16="http://schemas.microsoft.com/office/drawing/2014/main" id="{8981F3CE-2DCF-47B7-B06B-9F65706EC1E3}"/>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2" name="ïS1îďè">
                    <a:extLst>
                      <a:ext uri="{FF2B5EF4-FFF2-40B4-BE49-F238E27FC236}">
                        <a16:creationId xmlns:a16="http://schemas.microsoft.com/office/drawing/2014/main" id="{540B5A9C-E19A-4769-B8CA-6EFE056B61CC}"/>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3" name="îslîdê">
                    <a:extLst>
                      <a:ext uri="{FF2B5EF4-FFF2-40B4-BE49-F238E27FC236}">
                        <a16:creationId xmlns:a16="http://schemas.microsoft.com/office/drawing/2014/main" id="{AC4B523D-2E5F-4232-816B-03E9AEBAA808}"/>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4" name="íŝḷiḓè">
                    <a:extLst>
                      <a:ext uri="{FF2B5EF4-FFF2-40B4-BE49-F238E27FC236}">
                        <a16:creationId xmlns:a16="http://schemas.microsoft.com/office/drawing/2014/main" id="{BE69D752-8334-4801-8816-E73788E1A5DC}"/>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5" name="ïś1ïḍe">
                    <a:extLst>
                      <a:ext uri="{FF2B5EF4-FFF2-40B4-BE49-F238E27FC236}">
                        <a16:creationId xmlns:a16="http://schemas.microsoft.com/office/drawing/2014/main" id="{95C54E78-18CA-47CA-AE1D-171A6451C137}"/>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6" name="ïṩ1ïďe">
                    <a:extLst>
                      <a:ext uri="{FF2B5EF4-FFF2-40B4-BE49-F238E27FC236}">
                        <a16:creationId xmlns:a16="http://schemas.microsoft.com/office/drawing/2014/main" id="{00E69DDF-02DC-4B38-83FC-81990DAE7453}"/>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77" name="iṣ1îḍe">
                    <a:extLst>
                      <a:ext uri="{FF2B5EF4-FFF2-40B4-BE49-F238E27FC236}">
                        <a16:creationId xmlns:a16="http://schemas.microsoft.com/office/drawing/2014/main" id="{DE873BB5-16C7-4CA7-B3CE-D345C8C7F8ED}"/>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sp>
            <p:nvSpPr>
              <p:cNvPr id="210" name="星形: 五角 209">
                <a:extLst>
                  <a:ext uri="{FF2B5EF4-FFF2-40B4-BE49-F238E27FC236}">
                    <a16:creationId xmlns:a16="http://schemas.microsoft.com/office/drawing/2014/main" id="{B0343A55-5A99-4E7A-B454-C6AC14CFFD5A}"/>
                  </a:ext>
                </a:extLst>
              </p:cNvPr>
              <p:cNvSpPr/>
              <p:nvPr userDrawn="1"/>
            </p:nvSpPr>
            <p:spPr>
              <a:xfrm>
                <a:off x="4783881" y="3668952"/>
                <a:ext cx="310236" cy="310236"/>
              </a:xfrm>
              <a:prstGeom prst="star5">
                <a:avLst>
                  <a:gd name="adj" fmla="val 27269"/>
                  <a:gd name="hf" fmla="val 105146"/>
                  <a:gd name="vf" fmla="val 110557"/>
                </a:avLst>
              </a:prstGeom>
              <a:grp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7" name="组合 216">
              <a:extLst>
                <a:ext uri="{FF2B5EF4-FFF2-40B4-BE49-F238E27FC236}">
                  <a16:creationId xmlns:a16="http://schemas.microsoft.com/office/drawing/2014/main" id="{0EBE7268-2C76-4EB7-8287-8738BAE69218}"/>
                </a:ext>
              </a:extLst>
            </p:cNvPr>
            <p:cNvGrpSpPr/>
            <p:nvPr userDrawn="1"/>
          </p:nvGrpSpPr>
          <p:grpSpPr>
            <a:xfrm>
              <a:off x="7032177" y="3644751"/>
              <a:ext cx="762606" cy="916476"/>
              <a:chOff x="6752983" y="2797842"/>
              <a:chExt cx="1501683" cy="1804675"/>
            </a:xfrm>
            <a:solidFill>
              <a:schemeClr val="bg2">
                <a:lumMod val="75000"/>
              </a:schemeClr>
            </a:solidFill>
          </p:grpSpPr>
          <p:grpSp>
            <p:nvGrpSpPr>
              <p:cNvPr id="95" name="íśḻídê">
                <a:extLst>
                  <a:ext uri="{FF2B5EF4-FFF2-40B4-BE49-F238E27FC236}">
                    <a16:creationId xmlns:a16="http://schemas.microsoft.com/office/drawing/2014/main" id="{201FADDC-77F7-4382-BBB4-48F9AFCBA85A}"/>
                  </a:ext>
                </a:extLst>
              </p:cNvPr>
              <p:cNvGrpSpPr/>
              <p:nvPr userDrawn="1"/>
            </p:nvGrpSpPr>
            <p:grpSpPr>
              <a:xfrm>
                <a:off x="6752983" y="2797842"/>
                <a:ext cx="1501683" cy="1804675"/>
                <a:chOff x="4756052" y="2111098"/>
                <a:chExt cx="1501683" cy="1804675"/>
              </a:xfrm>
              <a:grpFill/>
            </p:grpSpPr>
            <p:sp>
              <p:nvSpPr>
                <p:cNvPr id="96" name="ïšḻíďè">
                  <a:extLst>
                    <a:ext uri="{FF2B5EF4-FFF2-40B4-BE49-F238E27FC236}">
                      <a16:creationId xmlns:a16="http://schemas.microsoft.com/office/drawing/2014/main" id="{6D2C608F-8D1A-4039-B4AD-4327CEF33D29}"/>
                    </a:ext>
                  </a:extLst>
                </p:cNvPr>
                <p:cNvSpPr/>
                <p:nvPr/>
              </p:nvSpPr>
              <p:spPr bwMode="auto">
                <a:xfrm>
                  <a:off x="4830266" y="2111098"/>
                  <a:ext cx="1355586" cy="1749413"/>
                </a:xfrm>
                <a:custGeom>
                  <a:avLst/>
                  <a:gdLst>
                    <a:gd name="T0" fmla="*/ 471 w 492"/>
                    <a:gd name="T1" fmla="*/ 108 h 627"/>
                    <a:gd name="T2" fmla="*/ 437 w 492"/>
                    <a:gd name="T3" fmla="*/ 98 h 627"/>
                    <a:gd name="T4" fmla="*/ 417 w 492"/>
                    <a:gd name="T5" fmla="*/ 100 h 627"/>
                    <a:gd name="T6" fmla="*/ 420 w 492"/>
                    <a:gd name="T7" fmla="*/ 60 h 627"/>
                    <a:gd name="T8" fmla="*/ 70 w 492"/>
                    <a:gd name="T9" fmla="*/ 60 h 627"/>
                    <a:gd name="T10" fmla="*/ 74 w 492"/>
                    <a:gd name="T11" fmla="*/ 99 h 627"/>
                    <a:gd name="T12" fmla="*/ 55 w 492"/>
                    <a:gd name="T13" fmla="*/ 98 h 627"/>
                    <a:gd name="T14" fmla="*/ 20 w 492"/>
                    <a:gd name="T15" fmla="*/ 108 h 627"/>
                    <a:gd name="T16" fmla="*/ 5 w 492"/>
                    <a:gd name="T17" fmla="*/ 182 h 627"/>
                    <a:gd name="T18" fmla="*/ 127 w 492"/>
                    <a:gd name="T19" fmla="*/ 351 h 627"/>
                    <a:gd name="T20" fmla="*/ 191 w 492"/>
                    <a:gd name="T21" fmla="*/ 418 h 627"/>
                    <a:gd name="T22" fmla="*/ 182 w 492"/>
                    <a:gd name="T23" fmla="*/ 431 h 627"/>
                    <a:gd name="T24" fmla="*/ 207 w 492"/>
                    <a:gd name="T25" fmla="*/ 451 h 627"/>
                    <a:gd name="T26" fmla="*/ 211 w 492"/>
                    <a:gd name="T27" fmla="*/ 495 h 627"/>
                    <a:gd name="T28" fmla="*/ 199 w 492"/>
                    <a:gd name="T29" fmla="*/ 508 h 627"/>
                    <a:gd name="T30" fmla="*/ 207 w 492"/>
                    <a:gd name="T31" fmla="*/ 519 h 627"/>
                    <a:gd name="T32" fmla="*/ 170 w 492"/>
                    <a:gd name="T33" fmla="*/ 602 h 627"/>
                    <a:gd name="T34" fmla="*/ 167 w 492"/>
                    <a:gd name="T35" fmla="*/ 608 h 627"/>
                    <a:gd name="T36" fmla="*/ 246 w 492"/>
                    <a:gd name="T37" fmla="*/ 627 h 627"/>
                    <a:gd name="T38" fmla="*/ 325 w 492"/>
                    <a:gd name="T39" fmla="*/ 608 h 627"/>
                    <a:gd name="T40" fmla="*/ 322 w 492"/>
                    <a:gd name="T41" fmla="*/ 602 h 627"/>
                    <a:gd name="T42" fmla="*/ 285 w 492"/>
                    <a:gd name="T43" fmla="*/ 519 h 627"/>
                    <a:gd name="T44" fmla="*/ 293 w 492"/>
                    <a:gd name="T45" fmla="*/ 508 h 627"/>
                    <a:gd name="T46" fmla="*/ 281 w 492"/>
                    <a:gd name="T47" fmla="*/ 495 h 627"/>
                    <a:gd name="T48" fmla="*/ 285 w 492"/>
                    <a:gd name="T49" fmla="*/ 451 h 627"/>
                    <a:gd name="T50" fmla="*/ 310 w 492"/>
                    <a:gd name="T51" fmla="*/ 431 h 627"/>
                    <a:gd name="T52" fmla="*/ 301 w 492"/>
                    <a:gd name="T53" fmla="*/ 418 h 627"/>
                    <a:gd name="T54" fmla="*/ 363 w 492"/>
                    <a:gd name="T55" fmla="*/ 352 h 627"/>
                    <a:gd name="T56" fmla="*/ 365 w 492"/>
                    <a:gd name="T57" fmla="*/ 351 h 627"/>
                    <a:gd name="T58" fmla="*/ 487 w 492"/>
                    <a:gd name="T59" fmla="*/ 182 h 627"/>
                    <a:gd name="T60" fmla="*/ 471 w 492"/>
                    <a:gd name="T61" fmla="*/ 108 h 627"/>
                    <a:gd name="T62" fmla="*/ 21 w 492"/>
                    <a:gd name="T63" fmla="*/ 179 h 627"/>
                    <a:gd name="T64" fmla="*/ 32 w 492"/>
                    <a:gd name="T65" fmla="*/ 119 h 627"/>
                    <a:gd name="T66" fmla="*/ 55 w 492"/>
                    <a:gd name="T67" fmla="*/ 114 h 627"/>
                    <a:gd name="T68" fmla="*/ 76 w 492"/>
                    <a:gd name="T69" fmla="*/ 116 h 627"/>
                    <a:gd name="T70" fmla="*/ 88 w 492"/>
                    <a:gd name="T71" fmla="*/ 186 h 627"/>
                    <a:gd name="T72" fmla="*/ 114 w 492"/>
                    <a:gd name="T73" fmla="*/ 324 h 627"/>
                    <a:gd name="T74" fmla="*/ 21 w 492"/>
                    <a:gd name="T75" fmla="*/ 179 h 627"/>
                    <a:gd name="T76" fmla="*/ 117 w 492"/>
                    <a:gd name="T77" fmla="*/ 189 h 627"/>
                    <a:gd name="T78" fmla="*/ 102 w 492"/>
                    <a:gd name="T79" fmla="*/ 83 h 627"/>
                    <a:gd name="T80" fmla="*/ 120 w 492"/>
                    <a:gd name="T81" fmla="*/ 90 h 627"/>
                    <a:gd name="T82" fmla="*/ 135 w 492"/>
                    <a:gd name="T83" fmla="*/ 199 h 627"/>
                    <a:gd name="T84" fmla="*/ 203 w 492"/>
                    <a:gd name="T85" fmla="*/ 386 h 627"/>
                    <a:gd name="T86" fmla="*/ 117 w 492"/>
                    <a:gd name="T87" fmla="*/ 189 h 627"/>
                    <a:gd name="T88" fmla="*/ 471 w 492"/>
                    <a:gd name="T89" fmla="*/ 179 h 627"/>
                    <a:gd name="T90" fmla="*/ 376 w 492"/>
                    <a:gd name="T91" fmla="*/ 325 h 627"/>
                    <a:gd name="T92" fmla="*/ 403 w 492"/>
                    <a:gd name="T93" fmla="*/ 186 h 627"/>
                    <a:gd name="T94" fmla="*/ 414 w 492"/>
                    <a:gd name="T95" fmla="*/ 116 h 627"/>
                    <a:gd name="T96" fmla="*/ 437 w 492"/>
                    <a:gd name="T97" fmla="*/ 114 h 627"/>
                    <a:gd name="T98" fmla="*/ 460 w 492"/>
                    <a:gd name="T99" fmla="*/ 119 h 627"/>
                    <a:gd name="T100" fmla="*/ 471 w 492"/>
                    <a:gd name="T101" fmla="*/ 1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2" h="627">
                      <a:moveTo>
                        <a:pt x="471" y="108"/>
                      </a:moveTo>
                      <a:cubicBezTo>
                        <a:pt x="465" y="101"/>
                        <a:pt x="454" y="98"/>
                        <a:pt x="437" y="98"/>
                      </a:cubicBezTo>
                      <a:cubicBezTo>
                        <a:pt x="430" y="98"/>
                        <a:pt x="423" y="99"/>
                        <a:pt x="417" y="100"/>
                      </a:cubicBezTo>
                      <a:cubicBezTo>
                        <a:pt x="420" y="79"/>
                        <a:pt x="422" y="62"/>
                        <a:pt x="420" y="60"/>
                      </a:cubicBezTo>
                      <a:cubicBezTo>
                        <a:pt x="357" y="0"/>
                        <a:pt x="134" y="0"/>
                        <a:pt x="70" y="60"/>
                      </a:cubicBezTo>
                      <a:cubicBezTo>
                        <a:pt x="69" y="62"/>
                        <a:pt x="71" y="79"/>
                        <a:pt x="74" y="99"/>
                      </a:cubicBezTo>
                      <a:cubicBezTo>
                        <a:pt x="68" y="99"/>
                        <a:pt x="61" y="98"/>
                        <a:pt x="55" y="98"/>
                      </a:cubicBezTo>
                      <a:cubicBezTo>
                        <a:pt x="37" y="98"/>
                        <a:pt x="27" y="101"/>
                        <a:pt x="20" y="108"/>
                      </a:cubicBezTo>
                      <a:cubicBezTo>
                        <a:pt x="5" y="124"/>
                        <a:pt x="0" y="150"/>
                        <a:pt x="5" y="182"/>
                      </a:cubicBezTo>
                      <a:cubicBezTo>
                        <a:pt x="14" y="238"/>
                        <a:pt x="59" y="315"/>
                        <a:pt x="127" y="351"/>
                      </a:cubicBezTo>
                      <a:cubicBezTo>
                        <a:pt x="144" y="381"/>
                        <a:pt x="166" y="405"/>
                        <a:pt x="191" y="418"/>
                      </a:cubicBezTo>
                      <a:cubicBezTo>
                        <a:pt x="185" y="422"/>
                        <a:pt x="182" y="427"/>
                        <a:pt x="182" y="431"/>
                      </a:cubicBezTo>
                      <a:cubicBezTo>
                        <a:pt x="182" y="439"/>
                        <a:pt x="192" y="447"/>
                        <a:pt x="207" y="451"/>
                      </a:cubicBezTo>
                      <a:cubicBezTo>
                        <a:pt x="209" y="465"/>
                        <a:pt x="212" y="480"/>
                        <a:pt x="211" y="495"/>
                      </a:cubicBezTo>
                      <a:cubicBezTo>
                        <a:pt x="204" y="499"/>
                        <a:pt x="199" y="503"/>
                        <a:pt x="199" y="508"/>
                      </a:cubicBezTo>
                      <a:cubicBezTo>
                        <a:pt x="199" y="512"/>
                        <a:pt x="202" y="516"/>
                        <a:pt x="207" y="519"/>
                      </a:cubicBezTo>
                      <a:cubicBezTo>
                        <a:pt x="197" y="556"/>
                        <a:pt x="178" y="589"/>
                        <a:pt x="170" y="602"/>
                      </a:cubicBezTo>
                      <a:cubicBezTo>
                        <a:pt x="168" y="604"/>
                        <a:pt x="167" y="606"/>
                        <a:pt x="167" y="608"/>
                      </a:cubicBezTo>
                      <a:cubicBezTo>
                        <a:pt x="167" y="618"/>
                        <a:pt x="202" y="627"/>
                        <a:pt x="246" y="627"/>
                      </a:cubicBezTo>
                      <a:cubicBezTo>
                        <a:pt x="290" y="627"/>
                        <a:pt x="325" y="618"/>
                        <a:pt x="325" y="608"/>
                      </a:cubicBezTo>
                      <a:cubicBezTo>
                        <a:pt x="325" y="606"/>
                        <a:pt x="324" y="604"/>
                        <a:pt x="322" y="602"/>
                      </a:cubicBezTo>
                      <a:cubicBezTo>
                        <a:pt x="314" y="589"/>
                        <a:pt x="295" y="556"/>
                        <a:pt x="285" y="519"/>
                      </a:cubicBezTo>
                      <a:cubicBezTo>
                        <a:pt x="290" y="516"/>
                        <a:pt x="293" y="512"/>
                        <a:pt x="293" y="508"/>
                      </a:cubicBezTo>
                      <a:cubicBezTo>
                        <a:pt x="293" y="503"/>
                        <a:pt x="288" y="499"/>
                        <a:pt x="281" y="495"/>
                      </a:cubicBezTo>
                      <a:cubicBezTo>
                        <a:pt x="280" y="480"/>
                        <a:pt x="282" y="465"/>
                        <a:pt x="285" y="451"/>
                      </a:cubicBezTo>
                      <a:cubicBezTo>
                        <a:pt x="300" y="447"/>
                        <a:pt x="310" y="439"/>
                        <a:pt x="310" y="431"/>
                      </a:cubicBezTo>
                      <a:cubicBezTo>
                        <a:pt x="310" y="426"/>
                        <a:pt x="306" y="422"/>
                        <a:pt x="301" y="418"/>
                      </a:cubicBezTo>
                      <a:cubicBezTo>
                        <a:pt x="325" y="404"/>
                        <a:pt x="347" y="382"/>
                        <a:pt x="363" y="352"/>
                      </a:cubicBezTo>
                      <a:cubicBezTo>
                        <a:pt x="365" y="351"/>
                        <a:pt x="365" y="351"/>
                        <a:pt x="365" y="351"/>
                      </a:cubicBezTo>
                      <a:cubicBezTo>
                        <a:pt x="433" y="315"/>
                        <a:pt x="478" y="238"/>
                        <a:pt x="487" y="182"/>
                      </a:cubicBezTo>
                      <a:cubicBezTo>
                        <a:pt x="492" y="150"/>
                        <a:pt x="487" y="124"/>
                        <a:pt x="471" y="108"/>
                      </a:cubicBezTo>
                      <a:close/>
                      <a:moveTo>
                        <a:pt x="21" y="179"/>
                      </a:moveTo>
                      <a:cubicBezTo>
                        <a:pt x="16" y="153"/>
                        <a:pt x="20" y="131"/>
                        <a:pt x="32" y="119"/>
                      </a:cubicBezTo>
                      <a:cubicBezTo>
                        <a:pt x="33" y="118"/>
                        <a:pt x="37" y="114"/>
                        <a:pt x="55" y="114"/>
                      </a:cubicBezTo>
                      <a:cubicBezTo>
                        <a:pt x="62" y="114"/>
                        <a:pt x="69" y="115"/>
                        <a:pt x="76" y="116"/>
                      </a:cubicBezTo>
                      <a:cubicBezTo>
                        <a:pt x="82" y="148"/>
                        <a:pt x="88" y="182"/>
                        <a:pt x="88" y="186"/>
                      </a:cubicBezTo>
                      <a:cubicBezTo>
                        <a:pt x="88" y="237"/>
                        <a:pt x="97" y="285"/>
                        <a:pt x="114" y="324"/>
                      </a:cubicBezTo>
                      <a:cubicBezTo>
                        <a:pt x="62" y="287"/>
                        <a:pt x="28" y="226"/>
                        <a:pt x="21" y="179"/>
                      </a:cubicBezTo>
                      <a:close/>
                      <a:moveTo>
                        <a:pt x="117" y="189"/>
                      </a:moveTo>
                      <a:cubicBezTo>
                        <a:pt x="117" y="184"/>
                        <a:pt x="101" y="88"/>
                        <a:pt x="102" y="83"/>
                      </a:cubicBezTo>
                      <a:cubicBezTo>
                        <a:pt x="120" y="90"/>
                        <a:pt x="120" y="90"/>
                        <a:pt x="120" y="90"/>
                      </a:cubicBezTo>
                      <a:cubicBezTo>
                        <a:pt x="120" y="95"/>
                        <a:pt x="135" y="194"/>
                        <a:pt x="135" y="199"/>
                      </a:cubicBezTo>
                      <a:cubicBezTo>
                        <a:pt x="135" y="279"/>
                        <a:pt x="161" y="349"/>
                        <a:pt x="203" y="386"/>
                      </a:cubicBezTo>
                      <a:cubicBezTo>
                        <a:pt x="151" y="357"/>
                        <a:pt x="117" y="280"/>
                        <a:pt x="117" y="189"/>
                      </a:cubicBezTo>
                      <a:close/>
                      <a:moveTo>
                        <a:pt x="471" y="179"/>
                      </a:moveTo>
                      <a:cubicBezTo>
                        <a:pt x="463" y="226"/>
                        <a:pt x="429" y="288"/>
                        <a:pt x="376" y="325"/>
                      </a:cubicBezTo>
                      <a:cubicBezTo>
                        <a:pt x="393" y="286"/>
                        <a:pt x="403" y="237"/>
                        <a:pt x="403" y="186"/>
                      </a:cubicBezTo>
                      <a:cubicBezTo>
                        <a:pt x="403" y="182"/>
                        <a:pt x="409" y="148"/>
                        <a:pt x="414" y="116"/>
                      </a:cubicBezTo>
                      <a:cubicBezTo>
                        <a:pt x="422" y="115"/>
                        <a:pt x="430" y="114"/>
                        <a:pt x="437" y="114"/>
                      </a:cubicBezTo>
                      <a:cubicBezTo>
                        <a:pt x="455" y="114"/>
                        <a:pt x="459" y="118"/>
                        <a:pt x="460" y="119"/>
                      </a:cubicBezTo>
                      <a:cubicBezTo>
                        <a:pt x="471" y="131"/>
                        <a:pt x="475" y="153"/>
                        <a:pt x="471" y="17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dirty="0"/>
                </a:p>
              </p:txBody>
            </p:sp>
            <p:grpSp>
              <p:nvGrpSpPr>
                <p:cNvPr id="97" name="ïśḷíďé">
                  <a:extLst>
                    <a:ext uri="{FF2B5EF4-FFF2-40B4-BE49-F238E27FC236}">
                      <a16:creationId xmlns:a16="http://schemas.microsoft.com/office/drawing/2014/main" id="{C3DD4FA6-F9AD-439B-A857-655279E9295A}"/>
                    </a:ext>
                  </a:extLst>
                </p:cNvPr>
                <p:cNvGrpSpPr/>
                <p:nvPr/>
              </p:nvGrpSpPr>
              <p:grpSpPr>
                <a:xfrm>
                  <a:off x="5750987" y="2962299"/>
                  <a:ext cx="506748" cy="942901"/>
                  <a:chOff x="2219195" y="3189288"/>
                  <a:chExt cx="693738" cy="1273175"/>
                </a:xfrm>
                <a:grpFill/>
              </p:grpSpPr>
              <p:sp>
                <p:nvSpPr>
                  <p:cNvPr id="116" name="îs1îďê">
                    <a:extLst>
                      <a:ext uri="{FF2B5EF4-FFF2-40B4-BE49-F238E27FC236}">
                        <a16:creationId xmlns:a16="http://schemas.microsoft.com/office/drawing/2014/main" id="{AD3C08B4-30CF-460D-83B5-5C3AC60AAE7E}"/>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7" name="ïşḻïde">
                    <a:extLst>
                      <a:ext uri="{FF2B5EF4-FFF2-40B4-BE49-F238E27FC236}">
                        <a16:creationId xmlns:a16="http://schemas.microsoft.com/office/drawing/2014/main" id="{ED29F388-3620-4B06-A544-7F9A7F79C7EE}"/>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8" name="ï$lîdé">
                    <a:extLst>
                      <a:ext uri="{FF2B5EF4-FFF2-40B4-BE49-F238E27FC236}">
                        <a16:creationId xmlns:a16="http://schemas.microsoft.com/office/drawing/2014/main" id="{FA0607A9-D287-4F3C-A067-8A883E01500F}"/>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9" name="îslîďé">
                    <a:extLst>
                      <a:ext uri="{FF2B5EF4-FFF2-40B4-BE49-F238E27FC236}">
                        <a16:creationId xmlns:a16="http://schemas.microsoft.com/office/drawing/2014/main" id="{AA0D4CE6-6A6F-4729-936E-A1721EE34703}"/>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0" name="iŝḻîḓè">
                    <a:extLst>
                      <a:ext uri="{FF2B5EF4-FFF2-40B4-BE49-F238E27FC236}">
                        <a16:creationId xmlns:a16="http://schemas.microsoft.com/office/drawing/2014/main" id="{F9457C19-68CD-46F4-A55C-1954914D9F52}"/>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1" name="íṥḻíḍe">
                    <a:extLst>
                      <a:ext uri="{FF2B5EF4-FFF2-40B4-BE49-F238E27FC236}">
                        <a16:creationId xmlns:a16="http://schemas.microsoft.com/office/drawing/2014/main" id="{7498F046-98E7-4B66-95CB-AC8CDC0B5CE6}"/>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2" name="ïŝľîḋè">
                    <a:extLst>
                      <a:ext uri="{FF2B5EF4-FFF2-40B4-BE49-F238E27FC236}">
                        <a16:creationId xmlns:a16="http://schemas.microsoft.com/office/drawing/2014/main" id="{7758A526-662B-4C87-8A25-0462A308EF91}"/>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3" name="íSḷîḋé">
                    <a:extLst>
                      <a:ext uri="{FF2B5EF4-FFF2-40B4-BE49-F238E27FC236}">
                        <a16:creationId xmlns:a16="http://schemas.microsoft.com/office/drawing/2014/main" id="{AEBA846E-759F-4F28-B8BC-4BEF7C922E04}"/>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4" name="ïśḷíďê">
                    <a:extLst>
                      <a:ext uri="{FF2B5EF4-FFF2-40B4-BE49-F238E27FC236}">
                        <a16:creationId xmlns:a16="http://schemas.microsoft.com/office/drawing/2014/main" id="{775619A0-7853-423F-B5A2-8DFB126EA822}"/>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5" name="iS1îḍè">
                    <a:extLst>
                      <a:ext uri="{FF2B5EF4-FFF2-40B4-BE49-F238E27FC236}">
                        <a16:creationId xmlns:a16="http://schemas.microsoft.com/office/drawing/2014/main" id="{C3173D1D-F60F-4AEE-9C18-011E585895DA}"/>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6" name="ïṡlíḑé">
                    <a:extLst>
                      <a:ext uri="{FF2B5EF4-FFF2-40B4-BE49-F238E27FC236}">
                        <a16:creationId xmlns:a16="http://schemas.microsoft.com/office/drawing/2014/main" id="{778BB540-D4C9-4C19-99E6-90C37D5B07BB}"/>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7" name="íṥḷïḓè">
                    <a:extLst>
                      <a:ext uri="{FF2B5EF4-FFF2-40B4-BE49-F238E27FC236}">
                        <a16:creationId xmlns:a16="http://schemas.microsoft.com/office/drawing/2014/main" id="{55CBC3F6-0378-420C-8B0F-2E563C930B05}"/>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8" name="işḻïdê">
                    <a:extLst>
                      <a:ext uri="{FF2B5EF4-FFF2-40B4-BE49-F238E27FC236}">
                        <a16:creationId xmlns:a16="http://schemas.microsoft.com/office/drawing/2014/main" id="{4BC00398-A1D5-427C-B2E2-30CF81947DFC}"/>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29" name="ïṡľíḓè">
                    <a:extLst>
                      <a:ext uri="{FF2B5EF4-FFF2-40B4-BE49-F238E27FC236}">
                        <a16:creationId xmlns:a16="http://schemas.microsoft.com/office/drawing/2014/main" id="{CF1AE585-A3FC-419D-B10E-CA1A086E45B8}"/>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0" name="îsḷiḋè">
                    <a:extLst>
                      <a:ext uri="{FF2B5EF4-FFF2-40B4-BE49-F238E27FC236}">
                        <a16:creationId xmlns:a16="http://schemas.microsoft.com/office/drawing/2014/main" id="{55BC2CFA-91F5-437D-AC44-1AF3921262C1}"/>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1" name="iṩľiḓê">
                    <a:extLst>
                      <a:ext uri="{FF2B5EF4-FFF2-40B4-BE49-F238E27FC236}">
                        <a16:creationId xmlns:a16="http://schemas.microsoft.com/office/drawing/2014/main" id="{C4CECC3E-7A77-4197-9516-F18B7EEDF678}"/>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2" name="işļíḍé">
                    <a:extLst>
                      <a:ext uri="{FF2B5EF4-FFF2-40B4-BE49-F238E27FC236}">
                        <a16:creationId xmlns:a16="http://schemas.microsoft.com/office/drawing/2014/main" id="{D61815BC-A025-4AB3-AFC9-551D5C7AF435}"/>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98" name="ï$ľîḍê">
                  <a:extLst>
                    <a:ext uri="{FF2B5EF4-FFF2-40B4-BE49-F238E27FC236}">
                      <a16:creationId xmlns:a16="http://schemas.microsoft.com/office/drawing/2014/main" id="{F2F5B309-B719-478F-B075-741B967037D1}"/>
                    </a:ext>
                  </a:extLst>
                </p:cNvPr>
                <p:cNvGrpSpPr/>
                <p:nvPr/>
              </p:nvGrpSpPr>
              <p:grpSpPr>
                <a:xfrm>
                  <a:off x="4756052" y="2972874"/>
                  <a:ext cx="510230" cy="942899"/>
                  <a:chOff x="857119" y="3203575"/>
                  <a:chExt cx="698501" cy="1273175"/>
                </a:xfrm>
                <a:grpFill/>
              </p:grpSpPr>
              <p:sp>
                <p:nvSpPr>
                  <p:cNvPr id="99" name="ïšļíḋê">
                    <a:extLst>
                      <a:ext uri="{FF2B5EF4-FFF2-40B4-BE49-F238E27FC236}">
                        <a16:creationId xmlns:a16="http://schemas.microsoft.com/office/drawing/2014/main" id="{943B9646-FBA6-406D-B8FF-93383E0B8A1C}"/>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0" name="ïṡḻiḓê">
                    <a:extLst>
                      <a:ext uri="{FF2B5EF4-FFF2-40B4-BE49-F238E27FC236}">
                        <a16:creationId xmlns:a16="http://schemas.microsoft.com/office/drawing/2014/main" id="{6A151019-B9E3-4419-B947-C7700AE153B2}"/>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1" name="ïṣļïḓè">
                    <a:extLst>
                      <a:ext uri="{FF2B5EF4-FFF2-40B4-BE49-F238E27FC236}">
                        <a16:creationId xmlns:a16="http://schemas.microsoft.com/office/drawing/2014/main" id="{CD40A72C-8C1F-4A6E-80CB-CF771B65BEF3}"/>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2" name="ïślíďe">
                    <a:extLst>
                      <a:ext uri="{FF2B5EF4-FFF2-40B4-BE49-F238E27FC236}">
                        <a16:creationId xmlns:a16="http://schemas.microsoft.com/office/drawing/2014/main" id="{48BEBCC9-5430-4D13-83AD-27E9B4D49AB9}"/>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3" name="isliḑe">
                    <a:extLst>
                      <a:ext uri="{FF2B5EF4-FFF2-40B4-BE49-F238E27FC236}">
                        <a16:creationId xmlns:a16="http://schemas.microsoft.com/office/drawing/2014/main" id="{EB8FC4AF-1FED-47DE-9EC0-2A10EA0B6398}"/>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4" name="íṥ1îḍê">
                    <a:extLst>
                      <a:ext uri="{FF2B5EF4-FFF2-40B4-BE49-F238E27FC236}">
                        <a16:creationId xmlns:a16="http://schemas.microsoft.com/office/drawing/2014/main" id="{8E6C56B7-D81B-428D-B54D-CA728B6655B8}"/>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5" name="ïṡḻîdê">
                    <a:extLst>
                      <a:ext uri="{FF2B5EF4-FFF2-40B4-BE49-F238E27FC236}">
                        <a16:creationId xmlns:a16="http://schemas.microsoft.com/office/drawing/2014/main" id="{C3EF20A4-0749-4116-B425-18C4ECE715CA}"/>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6" name="íšḷíḋe">
                    <a:extLst>
                      <a:ext uri="{FF2B5EF4-FFF2-40B4-BE49-F238E27FC236}">
                        <a16:creationId xmlns:a16="http://schemas.microsoft.com/office/drawing/2014/main" id="{8B474EB8-ABF5-4955-BE77-CA0628D6BA5D}"/>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7" name="íṡliḍe">
                    <a:extLst>
                      <a:ext uri="{FF2B5EF4-FFF2-40B4-BE49-F238E27FC236}">
                        <a16:creationId xmlns:a16="http://schemas.microsoft.com/office/drawing/2014/main" id="{8AB79C28-F762-4A2D-A008-2067C267E466}"/>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8" name="íṡ1íḋe">
                    <a:extLst>
                      <a:ext uri="{FF2B5EF4-FFF2-40B4-BE49-F238E27FC236}">
                        <a16:creationId xmlns:a16="http://schemas.microsoft.com/office/drawing/2014/main" id="{93D2D2DA-EF73-446C-B791-60C1C35BC5E7}"/>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09" name="ïşḷïḓe">
                    <a:extLst>
                      <a:ext uri="{FF2B5EF4-FFF2-40B4-BE49-F238E27FC236}">
                        <a16:creationId xmlns:a16="http://schemas.microsoft.com/office/drawing/2014/main" id="{B87F184A-1D3C-4CB6-B508-F4E5418F1A4C}"/>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0" name="ïS1îďè">
                    <a:extLst>
                      <a:ext uri="{FF2B5EF4-FFF2-40B4-BE49-F238E27FC236}">
                        <a16:creationId xmlns:a16="http://schemas.microsoft.com/office/drawing/2014/main" id="{A1559C46-1CBB-4A0D-86C9-36D720370E53}"/>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1" name="îslîdê">
                    <a:extLst>
                      <a:ext uri="{FF2B5EF4-FFF2-40B4-BE49-F238E27FC236}">
                        <a16:creationId xmlns:a16="http://schemas.microsoft.com/office/drawing/2014/main" id="{C0C58669-5A37-44EF-A797-03ED433206D6}"/>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2" name="íŝḷiḓè">
                    <a:extLst>
                      <a:ext uri="{FF2B5EF4-FFF2-40B4-BE49-F238E27FC236}">
                        <a16:creationId xmlns:a16="http://schemas.microsoft.com/office/drawing/2014/main" id="{39A8311F-CBBA-460D-9401-AD20896869B7}"/>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3" name="ïś1ïḍe">
                    <a:extLst>
                      <a:ext uri="{FF2B5EF4-FFF2-40B4-BE49-F238E27FC236}">
                        <a16:creationId xmlns:a16="http://schemas.microsoft.com/office/drawing/2014/main" id="{3A9F8ECB-D073-4BF0-B368-13F6730D67ED}"/>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4" name="ïṩ1ïďe">
                    <a:extLst>
                      <a:ext uri="{FF2B5EF4-FFF2-40B4-BE49-F238E27FC236}">
                        <a16:creationId xmlns:a16="http://schemas.microsoft.com/office/drawing/2014/main" id="{23E24F7D-D9EB-481C-B2B5-FC94A5099BEF}"/>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15" name="iṣ1îḍe">
                    <a:extLst>
                      <a:ext uri="{FF2B5EF4-FFF2-40B4-BE49-F238E27FC236}">
                        <a16:creationId xmlns:a16="http://schemas.microsoft.com/office/drawing/2014/main" id="{AA576DE2-1C33-4102-98F9-D7E2E782393C}"/>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sp>
            <p:nvSpPr>
              <p:cNvPr id="211" name="星形: 五角 210">
                <a:extLst>
                  <a:ext uri="{FF2B5EF4-FFF2-40B4-BE49-F238E27FC236}">
                    <a16:creationId xmlns:a16="http://schemas.microsoft.com/office/drawing/2014/main" id="{C0616442-665C-4B78-A8BF-BF52A7E1F04B}"/>
                  </a:ext>
                </a:extLst>
              </p:cNvPr>
              <p:cNvSpPr/>
              <p:nvPr userDrawn="1"/>
            </p:nvSpPr>
            <p:spPr>
              <a:xfrm>
                <a:off x="7348706" y="3234382"/>
                <a:ext cx="310236" cy="310236"/>
              </a:xfrm>
              <a:prstGeom prst="star5">
                <a:avLst>
                  <a:gd name="adj" fmla="val 27269"/>
                  <a:gd name="hf" fmla="val 105146"/>
                  <a:gd name="vf" fmla="val 110557"/>
                </a:avLst>
              </a:prstGeom>
              <a:grp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8" name="组合 217">
              <a:extLst>
                <a:ext uri="{FF2B5EF4-FFF2-40B4-BE49-F238E27FC236}">
                  <a16:creationId xmlns:a16="http://schemas.microsoft.com/office/drawing/2014/main" id="{3A2A89B2-5A85-43FF-AC6F-CA7EF93ABB86}"/>
                </a:ext>
              </a:extLst>
            </p:cNvPr>
            <p:cNvGrpSpPr/>
            <p:nvPr userDrawn="1"/>
          </p:nvGrpSpPr>
          <p:grpSpPr>
            <a:xfrm>
              <a:off x="9473852" y="3219804"/>
              <a:ext cx="762606" cy="916476"/>
              <a:chOff x="9194658" y="2372895"/>
              <a:chExt cx="1501683" cy="1804675"/>
            </a:xfrm>
            <a:solidFill>
              <a:schemeClr val="accent3"/>
            </a:solidFill>
          </p:grpSpPr>
          <p:grpSp>
            <p:nvGrpSpPr>
              <p:cNvPr id="133" name="íśḻídê">
                <a:extLst>
                  <a:ext uri="{FF2B5EF4-FFF2-40B4-BE49-F238E27FC236}">
                    <a16:creationId xmlns:a16="http://schemas.microsoft.com/office/drawing/2014/main" id="{36E430D3-6890-4D01-B69A-FBF267EC8261}"/>
                  </a:ext>
                </a:extLst>
              </p:cNvPr>
              <p:cNvGrpSpPr/>
              <p:nvPr userDrawn="1"/>
            </p:nvGrpSpPr>
            <p:grpSpPr>
              <a:xfrm>
                <a:off x="9194658" y="2372895"/>
                <a:ext cx="1501683" cy="1804675"/>
                <a:chOff x="4756052" y="2111098"/>
                <a:chExt cx="1501683" cy="1804675"/>
              </a:xfrm>
              <a:grpFill/>
            </p:grpSpPr>
            <p:sp>
              <p:nvSpPr>
                <p:cNvPr id="134" name="ïšḻíďè">
                  <a:extLst>
                    <a:ext uri="{FF2B5EF4-FFF2-40B4-BE49-F238E27FC236}">
                      <a16:creationId xmlns:a16="http://schemas.microsoft.com/office/drawing/2014/main" id="{DDE5E035-BDC0-494B-A87A-DB9BD0D729C2}"/>
                    </a:ext>
                  </a:extLst>
                </p:cNvPr>
                <p:cNvSpPr/>
                <p:nvPr/>
              </p:nvSpPr>
              <p:spPr bwMode="auto">
                <a:xfrm>
                  <a:off x="4830266" y="2111098"/>
                  <a:ext cx="1355586" cy="1749413"/>
                </a:xfrm>
                <a:custGeom>
                  <a:avLst/>
                  <a:gdLst>
                    <a:gd name="T0" fmla="*/ 471 w 492"/>
                    <a:gd name="T1" fmla="*/ 108 h 627"/>
                    <a:gd name="T2" fmla="*/ 437 w 492"/>
                    <a:gd name="T3" fmla="*/ 98 h 627"/>
                    <a:gd name="T4" fmla="*/ 417 w 492"/>
                    <a:gd name="T5" fmla="*/ 100 h 627"/>
                    <a:gd name="T6" fmla="*/ 420 w 492"/>
                    <a:gd name="T7" fmla="*/ 60 h 627"/>
                    <a:gd name="T8" fmla="*/ 70 w 492"/>
                    <a:gd name="T9" fmla="*/ 60 h 627"/>
                    <a:gd name="T10" fmla="*/ 74 w 492"/>
                    <a:gd name="T11" fmla="*/ 99 h 627"/>
                    <a:gd name="T12" fmla="*/ 55 w 492"/>
                    <a:gd name="T13" fmla="*/ 98 h 627"/>
                    <a:gd name="T14" fmla="*/ 20 w 492"/>
                    <a:gd name="T15" fmla="*/ 108 h 627"/>
                    <a:gd name="T16" fmla="*/ 5 w 492"/>
                    <a:gd name="T17" fmla="*/ 182 h 627"/>
                    <a:gd name="T18" fmla="*/ 127 w 492"/>
                    <a:gd name="T19" fmla="*/ 351 h 627"/>
                    <a:gd name="T20" fmla="*/ 191 w 492"/>
                    <a:gd name="T21" fmla="*/ 418 h 627"/>
                    <a:gd name="T22" fmla="*/ 182 w 492"/>
                    <a:gd name="T23" fmla="*/ 431 h 627"/>
                    <a:gd name="T24" fmla="*/ 207 w 492"/>
                    <a:gd name="T25" fmla="*/ 451 h 627"/>
                    <a:gd name="T26" fmla="*/ 211 w 492"/>
                    <a:gd name="T27" fmla="*/ 495 h 627"/>
                    <a:gd name="T28" fmla="*/ 199 w 492"/>
                    <a:gd name="T29" fmla="*/ 508 h 627"/>
                    <a:gd name="T30" fmla="*/ 207 w 492"/>
                    <a:gd name="T31" fmla="*/ 519 h 627"/>
                    <a:gd name="T32" fmla="*/ 170 w 492"/>
                    <a:gd name="T33" fmla="*/ 602 h 627"/>
                    <a:gd name="T34" fmla="*/ 167 w 492"/>
                    <a:gd name="T35" fmla="*/ 608 h 627"/>
                    <a:gd name="T36" fmla="*/ 246 w 492"/>
                    <a:gd name="T37" fmla="*/ 627 h 627"/>
                    <a:gd name="T38" fmla="*/ 325 w 492"/>
                    <a:gd name="T39" fmla="*/ 608 h 627"/>
                    <a:gd name="T40" fmla="*/ 322 w 492"/>
                    <a:gd name="T41" fmla="*/ 602 h 627"/>
                    <a:gd name="T42" fmla="*/ 285 w 492"/>
                    <a:gd name="T43" fmla="*/ 519 h 627"/>
                    <a:gd name="T44" fmla="*/ 293 w 492"/>
                    <a:gd name="T45" fmla="*/ 508 h 627"/>
                    <a:gd name="T46" fmla="*/ 281 w 492"/>
                    <a:gd name="T47" fmla="*/ 495 h 627"/>
                    <a:gd name="T48" fmla="*/ 285 w 492"/>
                    <a:gd name="T49" fmla="*/ 451 h 627"/>
                    <a:gd name="T50" fmla="*/ 310 w 492"/>
                    <a:gd name="T51" fmla="*/ 431 h 627"/>
                    <a:gd name="T52" fmla="*/ 301 w 492"/>
                    <a:gd name="T53" fmla="*/ 418 h 627"/>
                    <a:gd name="T54" fmla="*/ 363 w 492"/>
                    <a:gd name="T55" fmla="*/ 352 h 627"/>
                    <a:gd name="T56" fmla="*/ 365 w 492"/>
                    <a:gd name="T57" fmla="*/ 351 h 627"/>
                    <a:gd name="T58" fmla="*/ 487 w 492"/>
                    <a:gd name="T59" fmla="*/ 182 h 627"/>
                    <a:gd name="T60" fmla="*/ 471 w 492"/>
                    <a:gd name="T61" fmla="*/ 108 h 627"/>
                    <a:gd name="T62" fmla="*/ 21 w 492"/>
                    <a:gd name="T63" fmla="*/ 179 h 627"/>
                    <a:gd name="T64" fmla="*/ 32 w 492"/>
                    <a:gd name="T65" fmla="*/ 119 h 627"/>
                    <a:gd name="T66" fmla="*/ 55 w 492"/>
                    <a:gd name="T67" fmla="*/ 114 h 627"/>
                    <a:gd name="T68" fmla="*/ 76 w 492"/>
                    <a:gd name="T69" fmla="*/ 116 h 627"/>
                    <a:gd name="T70" fmla="*/ 88 w 492"/>
                    <a:gd name="T71" fmla="*/ 186 h 627"/>
                    <a:gd name="T72" fmla="*/ 114 w 492"/>
                    <a:gd name="T73" fmla="*/ 324 h 627"/>
                    <a:gd name="T74" fmla="*/ 21 w 492"/>
                    <a:gd name="T75" fmla="*/ 179 h 627"/>
                    <a:gd name="T76" fmla="*/ 117 w 492"/>
                    <a:gd name="T77" fmla="*/ 189 h 627"/>
                    <a:gd name="T78" fmla="*/ 102 w 492"/>
                    <a:gd name="T79" fmla="*/ 83 h 627"/>
                    <a:gd name="T80" fmla="*/ 120 w 492"/>
                    <a:gd name="T81" fmla="*/ 90 h 627"/>
                    <a:gd name="T82" fmla="*/ 135 w 492"/>
                    <a:gd name="T83" fmla="*/ 199 h 627"/>
                    <a:gd name="T84" fmla="*/ 203 w 492"/>
                    <a:gd name="T85" fmla="*/ 386 h 627"/>
                    <a:gd name="T86" fmla="*/ 117 w 492"/>
                    <a:gd name="T87" fmla="*/ 189 h 627"/>
                    <a:gd name="T88" fmla="*/ 471 w 492"/>
                    <a:gd name="T89" fmla="*/ 179 h 627"/>
                    <a:gd name="T90" fmla="*/ 376 w 492"/>
                    <a:gd name="T91" fmla="*/ 325 h 627"/>
                    <a:gd name="T92" fmla="*/ 403 w 492"/>
                    <a:gd name="T93" fmla="*/ 186 h 627"/>
                    <a:gd name="T94" fmla="*/ 414 w 492"/>
                    <a:gd name="T95" fmla="*/ 116 h 627"/>
                    <a:gd name="T96" fmla="*/ 437 w 492"/>
                    <a:gd name="T97" fmla="*/ 114 h 627"/>
                    <a:gd name="T98" fmla="*/ 460 w 492"/>
                    <a:gd name="T99" fmla="*/ 119 h 627"/>
                    <a:gd name="T100" fmla="*/ 471 w 492"/>
                    <a:gd name="T101" fmla="*/ 179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2" h="627">
                      <a:moveTo>
                        <a:pt x="471" y="108"/>
                      </a:moveTo>
                      <a:cubicBezTo>
                        <a:pt x="465" y="101"/>
                        <a:pt x="454" y="98"/>
                        <a:pt x="437" y="98"/>
                      </a:cubicBezTo>
                      <a:cubicBezTo>
                        <a:pt x="430" y="98"/>
                        <a:pt x="423" y="99"/>
                        <a:pt x="417" y="100"/>
                      </a:cubicBezTo>
                      <a:cubicBezTo>
                        <a:pt x="420" y="79"/>
                        <a:pt x="422" y="62"/>
                        <a:pt x="420" y="60"/>
                      </a:cubicBezTo>
                      <a:cubicBezTo>
                        <a:pt x="357" y="0"/>
                        <a:pt x="134" y="0"/>
                        <a:pt x="70" y="60"/>
                      </a:cubicBezTo>
                      <a:cubicBezTo>
                        <a:pt x="69" y="62"/>
                        <a:pt x="71" y="79"/>
                        <a:pt x="74" y="99"/>
                      </a:cubicBezTo>
                      <a:cubicBezTo>
                        <a:pt x="68" y="99"/>
                        <a:pt x="61" y="98"/>
                        <a:pt x="55" y="98"/>
                      </a:cubicBezTo>
                      <a:cubicBezTo>
                        <a:pt x="37" y="98"/>
                        <a:pt x="27" y="101"/>
                        <a:pt x="20" y="108"/>
                      </a:cubicBezTo>
                      <a:cubicBezTo>
                        <a:pt x="5" y="124"/>
                        <a:pt x="0" y="150"/>
                        <a:pt x="5" y="182"/>
                      </a:cubicBezTo>
                      <a:cubicBezTo>
                        <a:pt x="14" y="238"/>
                        <a:pt x="59" y="315"/>
                        <a:pt x="127" y="351"/>
                      </a:cubicBezTo>
                      <a:cubicBezTo>
                        <a:pt x="144" y="381"/>
                        <a:pt x="166" y="405"/>
                        <a:pt x="191" y="418"/>
                      </a:cubicBezTo>
                      <a:cubicBezTo>
                        <a:pt x="185" y="422"/>
                        <a:pt x="182" y="427"/>
                        <a:pt x="182" y="431"/>
                      </a:cubicBezTo>
                      <a:cubicBezTo>
                        <a:pt x="182" y="439"/>
                        <a:pt x="192" y="447"/>
                        <a:pt x="207" y="451"/>
                      </a:cubicBezTo>
                      <a:cubicBezTo>
                        <a:pt x="209" y="465"/>
                        <a:pt x="212" y="480"/>
                        <a:pt x="211" y="495"/>
                      </a:cubicBezTo>
                      <a:cubicBezTo>
                        <a:pt x="204" y="499"/>
                        <a:pt x="199" y="503"/>
                        <a:pt x="199" y="508"/>
                      </a:cubicBezTo>
                      <a:cubicBezTo>
                        <a:pt x="199" y="512"/>
                        <a:pt x="202" y="516"/>
                        <a:pt x="207" y="519"/>
                      </a:cubicBezTo>
                      <a:cubicBezTo>
                        <a:pt x="197" y="556"/>
                        <a:pt x="178" y="589"/>
                        <a:pt x="170" y="602"/>
                      </a:cubicBezTo>
                      <a:cubicBezTo>
                        <a:pt x="168" y="604"/>
                        <a:pt x="167" y="606"/>
                        <a:pt x="167" y="608"/>
                      </a:cubicBezTo>
                      <a:cubicBezTo>
                        <a:pt x="167" y="618"/>
                        <a:pt x="202" y="627"/>
                        <a:pt x="246" y="627"/>
                      </a:cubicBezTo>
                      <a:cubicBezTo>
                        <a:pt x="290" y="627"/>
                        <a:pt x="325" y="618"/>
                        <a:pt x="325" y="608"/>
                      </a:cubicBezTo>
                      <a:cubicBezTo>
                        <a:pt x="325" y="606"/>
                        <a:pt x="324" y="604"/>
                        <a:pt x="322" y="602"/>
                      </a:cubicBezTo>
                      <a:cubicBezTo>
                        <a:pt x="314" y="589"/>
                        <a:pt x="295" y="556"/>
                        <a:pt x="285" y="519"/>
                      </a:cubicBezTo>
                      <a:cubicBezTo>
                        <a:pt x="290" y="516"/>
                        <a:pt x="293" y="512"/>
                        <a:pt x="293" y="508"/>
                      </a:cubicBezTo>
                      <a:cubicBezTo>
                        <a:pt x="293" y="503"/>
                        <a:pt x="288" y="499"/>
                        <a:pt x="281" y="495"/>
                      </a:cubicBezTo>
                      <a:cubicBezTo>
                        <a:pt x="280" y="480"/>
                        <a:pt x="282" y="465"/>
                        <a:pt x="285" y="451"/>
                      </a:cubicBezTo>
                      <a:cubicBezTo>
                        <a:pt x="300" y="447"/>
                        <a:pt x="310" y="439"/>
                        <a:pt x="310" y="431"/>
                      </a:cubicBezTo>
                      <a:cubicBezTo>
                        <a:pt x="310" y="426"/>
                        <a:pt x="306" y="422"/>
                        <a:pt x="301" y="418"/>
                      </a:cubicBezTo>
                      <a:cubicBezTo>
                        <a:pt x="325" y="404"/>
                        <a:pt x="347" y="382"/>
                        <a:pt x="363" y="352"/>
                      </a:cubicBezTo>
                      <a:cubicBezTo>
                        <a:pt x="365" y="351"/>
                        <a:pt x="365" y="351"/>
                        <a:pt x="365" y="351"/>
                      </a:cubicBezTo>
                      <a:cubicBezTo>
                        <a:pt x="433" y="315"/>
                        <a:pt x="478" y="238"/>
                        <a:pt x="487" y="182"/>
                      </a:cubicBezTo>
                      <a:cubicBezTo>
                        <a:pt x="492" y="150"/>
                        <a:pt x="487" y="124"/>
                        <a:pt x="471" y="108"/>
                      </a:cubicBezTo>
                      <a:close/>
                      <a:moveTo>
                        <a:pt x="21" y="179"/>
                      </a:moveTo>
                      <a:cubicBezTo>
                        <a:pt x="16" y="153"/>
                        <a:pt x="20" y="131"/>
                        <a:pt x="32" y="119"/>
                      </a:cubicBezTo>
                      <a:cubicBezTo>
                        <a:pt x="33" y="118"/>
                        <a:pt x="37" y="114"/>
                        <a:pt x="55" y="114"/>
                      </a:cubicBezTo>
                      <a:cubicBezTo>
                        <a:pt x="62" y="114"/>
                        <a:pt x="69" y="115"/>
                        <a:pt x="76" y="116"/>
                      </a:cubicBezTo>
                      <a:cubicBezTo>
                        <a:pt x="82" y="148"/>
                        <a:pt x="88" y="182"/>
                        <a:pt x="88" y="186"/>
                      </a:cubicBezTo>
                      <a:cubicBezTo>
                        <a:pt x="88" y="237"/>
                        <a:pt x="97" y="285"/>
                        <a:pt x="114" y="324"/>
                      </a:cubicBezTo>
                      <a:cubicBezTo>
                        <a:pt x="62" y="287"/>
                        <a:pt x="28" y="226"/>
                        <a:pt x="21" y="179"/>
                      </a:cubicBezTo>
                      <a:close/>
                      <a:moveTo>
                        <a:pt x="117" y="189"/>
                      </a:moveTo>
                      <a:cubicBezTo>
                        <a:pt x="117" y="184"/>
                        <a:pt x="101" y="88"/>
                        <a:pt x="102" y="83"/>
                      </a:cubicBezTo>
                      <a:cubicBezTo>
                        <a:pt x="120" y="90"/>
                        <a:pt x="120" y="90"/>
                        <a:pt x="120" y="90"/>
                      </a:cubicBezTo>
                      <a:cubicBezTo>
                        <a:pt x="120" y="95"/>
                        <a:pt x="135" y="194"/>
                        <a:pt x="135" y="199"/>
                      </a:cubicBezTo>
                      <a:cubicBezTo>
                        <a:pt x="135" y="279"/>
                        <a:pt x="161" y="349"/>
                        <a:pt x="203" y="386"/>
                      </a:cubicBezTo>
                      <a:cubicBezTo>
                        <a:pt x="151" y="357"/>
                        <a:pt x="117" y="280"/>
                        <a:pt x="117" y="189"/>
                      </a:cubicBezTo>
                      <a:close/>
                      <a:moveTo>
                        <a:pt x="471" y="179"/>
                      </a:moveTo>
                      <a:cubicBezTo>
                        <a:pt x="463" y="226"/>
                        <a:pt x="429" y="288"/>
                        <a:pt x="376" y="325"/>
                      </a:cubicBezTo>
                      <a:cubicBezTo>
                        <a:pt x="393" y="286"/>
                        <a:pt x="403" y="237"/>
                        <a:pt x="403" y="186"/>
                      </a:cubicBezTo>
                      <a:cubicBezTo>
                        <a:pt x="403" y="182"/>
                        <a:pt x="409" y="148"/>
                        <a:pt x="414" y="116"/>
                      </a:cubicBezTo>
                      <a:cubicBezTo>
                        <a:pt x="422" y="115"/>
                        <a:pt x="430" y="114"/>
                        <a:pt x="437" y="114"/>
                      </a:cubicBezTo>
                      <a:cubicBezTo>
                        <a:pt x="455" y="114"/>
                        <a:pt x="459" y="118"/>
                        <a:pt x="460" y="119"/>
                      </a:cubicBezTo>
                      <a:cubicBezTo>
                        <a:pt x="471" y="131"/>
                        <a:pt x="475" y="153"/>
                        <a:pt x="471" y="179"/>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IN" dirty="0"/>
                </a:p>
              </p:txBody>
            </p:sp>
            <p:grpSp>
              <p:nvGrpSpPr>
                <p:cNvPr id="135" name="ïśḷíďé">
                  <a:extLst>
                    <a:ext uri="{FF2B5EF4-FFF2-40B4-BE49-F238E27FC236}">
                      <a16:creationId xmlns:a16="http://schemas.microsoft.com/office/drawing/2014/main" id="{3929F82A-10D5-4C9A-AD17-DFD42518BA94}"/>
                    </a:ext>
                  </a:extLst>
                </p:cNvPr>
                <p:cNvGrpSpPr/>
                <p:nvPr/>
              </p:nvGrpSpPr>
              <p:grpSpPr>
                <a:xfrm>
                  <a:off x="5750987" y="2962299"/>
                  <a:ext cx="506748" cy="942901"/>
                  <a:chOff x="2219195" y="3189288"/>
                  <a:chExt cx="693738" cy="1273175"/>
                </a:xfrm>
                <a:grpFill/>
              </p:grpSpPr>
              <p:sp>
                <p:nvSpPr>
                  <p:cNvPr id="154" name="îs1îďê">
                    <a:extLst>
                      <a:ext uri="{FF2B5EF4-FFF2-40B4-BE49-F238E27FC236}">
                        <a16:creationId xmlns:a16="http://schemas.microsoft.com/office/drawing/2014/main" id="{C74D86A8-80F2-41A9-BD63-A0CB97460BC8}"/>
                      </a:ext>
                    </a:extLst>
                  </p:cNvPr>
                  <p:cNvSpPr/>
                  <p:nvPr/>
                </p:nvSpPr>
                <p:spPr bwMode="auto">
                  <a:xfrm>
                    <a:off x="2614482" y="3189288"/>
                    <a:ext cx="147638" cy="203200"/>
                  </a:xfrm>
                  <a:custGeom>
                    <a:avLst/>
                    <a:gdLst>
                      <a:gd name="T0" fmla="*/ 38 w 39"/>
                      <a:gd name="T1" fmla="*/ 53 h 54"/>
                      <a:gd name="T2" fmla="*/ 28 w 39"/>
                      <a:gd name="T3" fmla="*/ 18 h 54"/>
                      <a:gd name="T4" fmla="*/ 1 w 39"/>
                      <a:gd name="T5" fmla="*/ 2 h 54"/>
                      <a:gd name="T6" fmla="*/ 14 w 39"/>
                      <a:gd name="T7" fmla="*/ 34 h 54"/>
                      <a:gd name="T8" fmla="*/ 38 w 39"/>
                      <a:gd name="T9" fmla="*/ 53 h 54"/>
                    </a:gdLst>
                    <a:ahLst/>
                    <a:cxnLst>
                      <a:cxn ang="0">
                        <a:pos x="T0" y="T1"/>
                      </a:cxn>
                      <a:cxn ang="0">
                        <a:pos x="T2" y="T3"/>
                      </a:cxn>
                      <a:cxn ang="0">
                        <a:pos x="T4" y="T5"/>
                      </a:cxn>
                      <a:cxn ang="0">
                        <a:pos x="T6" y="T7"/>
                      </a:cxn>
                      <a:cxn ang="0">
                        <a:pos x="T8" y="T9"/>
                      </a:cxn>
                    </a:cxnLst>
                    <a:rect l="0" t="0" r="r" b="b"/>
                    <a:pathLst>
                      <a:path w="39" h="54">
                        <a:moveTo>
                          <a:pt x="38" y="53"/>
                        </a:moveTo>
                        <a:cubicBezTo>
                          <a:pt x="39" y="51"/>
                          <a:pt x="39" y="33"/>
                          <a:pt x="28" y="18"/>
                        </a:cubicBezTo>
                        <a:cubicBezTo>
                          <a:pt x="17" y="4"/>
                          <a:pt x="2" y="0"/>
                          <a:pt x="1" y="2"/>
                        </a:cubicBezTo>
                        <a:cubicBezTo>
                          <a:pt x="0" y="5"/>
                          <a:pt x="4" y="21"/>
                          <a:pt x="14" y="34"/>
                        </a:cubicBezTo>
                        <a:cubicBezTo>
                          <a:pt x="23" y="47"/>
                          <a:pt x="35" y="54"/>
                          <a:pt x="3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5" name="ïşḻïde">
                    <a:extLst>
                      <a:ext uri="{FF2B5EF4-FFF2-40B4-BE49-F238E27FC236}">
                        <a16:creationId xmlns:a16="http://schemas.microsoft.com/office/drawing/2014/main" id="{69CBC573-2D22-4A63-8CF4-73E1B69F59FB}"/>
                      </a:ext>
                    </a:extLst>
                  </p:cNvPr>
                  <p:cNvSpPr/>
                  <p:nvPr/>
                </p:nvSpPr>
                <p:spPr bwMode="auto">
                  <a:xfrm>
                    <a:off x="2776407" y="3238500"/>
                    <a:ext cx="98425" cy="233362"/>
                  </a:xfrm>
                  <a:custGeom>
                    <a:avLst/>
                    <a:gdLst>
                      <a:gd name="T0" fmla="*/ 23 w 26"/>
                      <a:gd name="T1" fmla="*/ 40 h 62"/>
                      <a:gd name="T2" fmla="*/ 14 w 26"/>
                      <a:gd name="T3" fmla="*/ 2 h 62"/>
                      <a:gd name="T4" fmla="*/ 1 w 26"/>
                      <a:gd name="T5" fmla="*/ 25 h 62"/>
                      <a:gd name="T6" fmla="*/ 7 w 26"/>
                      <a:gd name="T7" fmla="*/ 60 h 62"/>
                      <a:gd name="T8" fmla="*/ 23 w 26"/>
                      <a:gd name="T9" fmla="*/ 40 h 62"/>
                    </a:gdLst>
                    <a:ahLst/>
                    <a:cxnLst>
                      <a:cxn ang="0">
                        <a:pos x="T0" y="T1"/>
                      </a:cxn>
                      <a:cxn ang="0">
                        <a:pos x="T2" y="T3"/>
                      </a:cxn>
                      <a:cxn ang="0">
                        <a:pos x="T4" y="T5"/>
                      </a:cxn>
                      <a:cxn ang="0">
                        <a:pos x="T6" y="T7"/>
                      </a:cxn>
                      <a:cxn ang="0">
                        <a:pos x="T8" y="T9"/>
                      </a:cxn>
                    </a:cxnLst>
                    <a:rect l="0" t="0" r="r" b="b"/>
                    <a:pathLst>
                      <a:path w="26" h="62">
                        <a:moveTo>
                          <a:pt x="23" y="40"/>
                        </a:moveTo>
                        <a:cubicBezTo>
                          <a:pt x="26" y="24"/>
                          <a:pt x="17" y="4"/>
                          <a:pt x="14" y="2"/>
                        </a:cubicBezTo>
                        <a:cubicBezTo>
                          <a:pt x="10" y="0"/>
                          <a:pt x="2" y="9"/>
                          <a:pt x="1" y="25"/>
                        </a:cubicBezTo>
                        <a:cubicBezTo>
                          <a:pt x="0" y="41"/>
                          <a:pt x="4" y="58"/>
                          <a:pt x="7" y="60"/>
                        </a:cubicBezTo>
                        <a:cubicBezTo>
                          <a:pt x="9" y="62"/>
                          <a:pt x="20" y="56"/>
                          <a:pt x="2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6" name="ï$lîdé">
                    <a:extLst>
                      <a:ext uri="{FF2B5EF4-FFF2-40B4-BE49-F238E27FC236}">
                        <a16:creationId xmlns:a16="http://schemas.microsoft.com/office/drawing/2014/main" id="{9C5989D0-3F4C-4CDC-B2A5-2DD1BFFB2CE3}"/>
                      </a:ext>
                    </a:extLst>
                  </p:cNvPr>
                  <p:cNvSpPr/>
                  <p:nvPr/>
                </p:nvSpPr>
                <p:spPr bwMode="auto">
                  <a:xfrm>
                    <a:off x="2652582" y="3384550"/>
                    <a:ext cx="158750" cy="153987"/>
                  </a:xfrm>
                  <a:custGeom>
                    <a:avLst/>
                    <a:gdLst>
                      <a:gd name="T0" fmla="*/ 24 w 42"/>
                      <a:gd name="T1" fmla="*/ 7 h 41"/>
                      <a:gd name="T2" fmla="*/ 0 w 42"/>
                      <a:gd name="T3" fmla="*/ 7 h 41"/>
                      <a:gd name="T4" fmla="*/ 18 w 42"/>
                      <a:gd name="T5" fmla="*/ 33 h 41"/>
                      <a:gd name="T6" fmla="*/ 41 w 42"/>
                      <a:gd name="T7" fmla="*/ 36 h 41"/>
                      <a:gd name="T8" fmla="*/ 24 w 42"/>
                      <a:gd name="T9" fmla="*/ 7 h 41"/>
                    </a:gdLst>
                    <a:ahLst/>
                    <a:cxnLst>
                      <a:cxn ang="0">
                        <a:pos x="T0" y="T1"/>
                      </a:cxn>
                      <a:cxn ang="0">
                        <a:pos x="T2" y="T3"/>
                      </a:cxn>
                      <a:cxn ang="0">
                        <a:pos x="T4" y="T5"/>
                      </a:cxn>
                      <a:cxn ang="0">
                        <a:pos x="T6" y="T7"/>
                      </a:cxn>
                      <a:cxn ang="0">
                        <a:pos x="T8" y="T9"/>
                      </a:cxn>
                    </a:cxnLst>
                    <a:rect l="0" t="0" r="r" b="b"/>
                    <a:pathLst>
                      <a:path w="42" h="41">
                        <a:moveTo>
                          <a:pt x="24" y="7"/>
                        </a:moveTo>
                        <a:cubicBezTo>
                          <a:pt x="12" y="0"/>
                          <a:pt x="1" y="5"/>
                          <a:pt x="0" y="7"/>
                        </a:cubicBezTo>
                        <a:cubicBezTo>
                          <a:pt x="0" y="11"/>
                          <a:pt x="7" y="25"/>
                          <a:pt x="18" y="33"/>
                        </a:cubicBezTo>
                        <a:cubicBezTo>
                          <a:pt x="28" y="41"/>
                          <a:pt x="40" y="39"/>
                          <a:pt x="41" y="36"/>
                        </a:cubicBezTo>
                        <a:cubicBezTo>
                          <a:pt x="42" y="33"/>
                          <a:pt x="36" y="15"/>
                          <a:pt x="2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7" name="îslîďé">
                    <a:extLst>
                      <a:ext uri="{FF2B5EF4-FFF2-40B4-BE49-F238E27FC236}">
                        <a16:creationId xmlns:a16="http://schemas.microsoft.com/office/drawing/2014/main" id="{1791DD85-46C1-44CD-BE5D-16ACAC12BE03}"/>
                      </a:ext>
                    </a:extLst>
                  </p:cNvPr>
                  <p:cNvSpPr/>
                  <p:nvPr/>
                </p:nvSpPr>
                <p:spPr bwMode="auto">
                  <a:xfrm>
                    <a:off x="2803395" y="3441700"/>
                    <a:ext cx="109538" cy="206375"/>
                  </a:xfrm>
                  <a:custGeom>
                    <a:avLst/>
                    <a:gdLst>
                      <a:gd name="T0" fmla="*/ 5 w 29"/>
                      <a:gd name="T1" fmla="*/ 19 h 55"/>
                      <a:gd name="T2" fmla="*/ 2 w 29"/>
                      <a:gd name="T3" fmla="*/ 53 h 55"/>
                      <a:gd name="T4" fmla="*/ 23 w 29"/>
                      <a:gd name="T5" fmla="*/ 40 h 55"/>
                      <a:gd name="T6" fmla="*/ 23 w 29"/>
                      <a:gd name="T7" fmla="*/ 3 h 55"/>
                      <a:gd name="T8" fmla="*/ 5 w 29"/>
                      <a:gd name="T9" fmla="*/ 19 h 55"/>
                    </a:gdLst>
                    <a:ahLst/>
                    <a:cxnLst>
                      <a:cxn ang="0">
                        <a:pos x="T0" y="T1"/>
                      </a:cxn>
                      <a:cxn ang="0">
                        <a:pos x="T2" y="T3"/>
                      </a:cxn>
                      <a:cxn ang="0">
                        <a:pos x="T4" y="T5"/>
                      </a:cxn>
                      <a:cxn ang="0">
                        <a:pos x="T6" y="T7"/>
                      </a:cxn>
                      <a:cxn ang="0">
                        <a:pos x="T8" y="T9"/>
                      </a:cxn>
                    </a:cxnLst>
                    <a:rect l="0" t="0" r="r" b="b"/>
                    <a:pathLst>
                      <a:path w="29" h="55">
                        <a:moveTo>
                          <a:pt x="5" y="19"/>
                        </a:moveTo>
                        <a:cubicBezTo>
                          <a:pt x="0" y="33"/>
                          <a:pt x="0" y="51"/>
                          <a:pt x="2" y="53"/>
                        </a:cubicBezTo>
                        <a:cubicBezTo>
                          <a:pt x="4" y="55"/>
                          <a:pt x="16" y="54"/>
                          <a:pt x="23" y="40"/>
                        </a:cubicBezTo>
                        <a:cubicBezTo>
                          <a:pt x="29" y="26"/>
                          <a:pt x="26" y="5"/>
                          <a:pt x="23" y="3"/>
                        </a:cubicBezTo>
                        <a:cubicBezTo>
                          <a:pt x="20" y="0"/>
                          <a:pt x="10" y="6"/>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8" name="iŝḻîḓè">
                    <a:extLst>
                      <a:ext uri="{FF2B5EF4-FFF2-40B4-BE49-F238E27FC236}">
                        <a16:creationId xmlns:a16="http://schemas.microsoft.com/office/drawing/2014/main" id="{7E485CDA-3EF4-405D-8969-C94829C6D11A}"/>
                      </a:ext>
                    </a:extLst>
                  </p:cNvPr>
                  <p:cNvSpPr/>
                  <p:nvPr/>
                </p:nvSpPr>
                <p:spPr bwMode="auto">
                  <a:xfrm>
                    <a:off x="2674807" y="3538538"/>
                    <a:ext cx="136525" cy="166687"/>
                  </a:xfrm>
                  <a:custGeom>
                    <a:avLst/>
                    <a:gdLst>
                      <a:gd name="T0" fmla="*/ 34 w 36"/>
                      <a:gd name="T1" fmla="*/ 41 h 44"/>
                      <a:gd name="T2" fmla="*/ 24 w 36"/>
                      <a:gd name="T3" fmla="*/ 10 h 44"/>
                      <a:gd name="T4" fmla="*/ 1 w 36"/>
                      <a:gd name="T5" fmla="*/ 4 h 44"/>
                      <a:gd name="T6" fmla="*/ 12 w 36"/>
                      <a:gd name="T7" fmla="*/ 32 h 44"/>
                      <a:gd name="T8" fmla="*/ 34 w 36"/>
                      <a:gd name="T9" fmla="*/ 41 h 44"/>
                    </a:gdLst>
                    <a:ahLst/>
                    <a:cxnLst>
                      <a:cxn ang="0">
                        <a:pos x="T0" y="T1"/>
                      </a:cxn>
                      <a:cxn ang="0">
                        <a:pos x="T2" y="T3"/>
                      </a:cxn>
                      <a:cxn ang="0">
                        <a:pos x="T4" y="T5"/>
                      </a:cxn>
                      <a:cxn ang="0">
                        <a:pos x="T6" y="T7"/>
                      </a:cxn>
                      <a:cxn ang="0">
                        <a:pos x="T8" y="T9"/>
                      </a:cxn>
                    </a:cxnLst>
                    <a:rect l="0" t="0" r="r" b="b"/>
                    <a:pathLst>
                      <a:path w="36" h="44">
                        <a:moveTo>
                          <a:pt x="34" y="41"/>
                        </a:moveTo>
                        <a:cubicBezTo>
                          <a:pt x="36" y="39"/>
                          <a:pt x="34" y="20"/>
                          <a:pt x="24" y="10"/>
                        </a:cubicBezTo>
                        <a:cubicBezTo>
                          <a:pt x="14" y="0"/>
                          <a:pt x="2" y="1"/>
                          <a:pt x="1" y="4"/>
                        </a:cubicBezTo>
                        <a:cubicBezTo>
                          <a:pt x="0" y="7"/>
                          <a:pt x="3" y="21"/>
                          <a:pt x="12" y="32"/>
                        </a:cubicBezTo>
                        <a:cubicBezTo>
                          <a:pt x="20" y="42"/>
                          <a:pt x="32" y="44"/>
                          <a:pt x="3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9" name="íṥḻíḍe">
                    <a:extLst>
                      <a:ext uri="{FF2B5EF4-FFF2-40B4-BE49-F238E27FC236}">
                        <a16:creationId xmlns:a16="http://schemas.microsoft.com/office/drawing/2014/main" id="{9C49CF0C-391B-4559-B4A7-7A9EE7D3159E}"/>
                      </a:ext>
                    </a:extLst>
                  </p:cNvPr>
                  <p:cNvSpPr/>
                  <p:nvPr/>
                </p:nvSpPr>
                <p:spPr bwMode="auto">
                  <a:xfrm>
                    <a:off x="2781170" y="3633788"/>
                    <a:ext cx="123825" cy="187325"/>
                  </a:xfrm>
                  <a:custGeom>
                    <a:avLst/>
                    <a:gdLst>
                      <a:gd name="T0" fmla="*/ 10 w 33"/>
                      <a:gd name="T1" fmla="*/ 16 h 50"/>
                      <a:gd name="T2" fmla="*/ 2 w 33"/>
                      <a:gd name="T3" fmla="*/ 47 h 50"/>
                      <a:gd name="T4" fmla="*/ 24 w 33"/>
                      <a:gd name="T5" fmla="*/ 38 h 50"/>
                      <a:gd name="T6" fmla="*/ 31 w 33"/>
                      <a:gd name="T7" fmla="*/ 3 h 50"/>
                      <a:gd name="T8" fmla="*/ 10 w 33"/>
                      <a:gd name="T9" fmla="*/ 16 h 50"/>
                    </a:gdLst>
                    <a:ahLst/>
                    <a:cxnLst>
                      <a:cxn ang="0">
                        <a:pos x="T0" y="T1"/>
                      </a:cxn>
                      <a:cxn ang="0">
                        <a:pos x="T2" y="T3"/>
                      </a:cxn>
                      <a:cxn ang="0">
                        <a:pos x="T4" y="T5"/>
                      </a:cxn>
                      <a:cxn ang="0">
                        <a:pos x="T6" y="T7"/>
                      </a:cxn>
                      <a:cxn ang="0">
                        <a:pos x="T8" y="T9"/>
                      </a:cxn>
                    </a:cxnLst>
                    <a:rect l="0" t="0" r="r" b="b"/>
                    <a:pathLst>
                      <a:path w="33" h="50">
                        <a:moveTo>
                          <a:pt x="10" y="16"/>
                        </a:moveTo>
                        <a:cubicBezTo>
                          <a:pt x="3" y="28"/>
                          <a:pt x="0" y="44"/>
                          <a:pt x="2" y="47"/>
                        </a:cubicBezTo>
                        <a:cubicBezTo>
                          <a:pt x="3" y="50"/>
                          <a:pt x="15" y="50"/>
                          <a:pt x="24" y="38"/>
                        </a:cubicBezTo>
                        <a:cubicBezTo>
                          <a:pt x="33" y="26"/>
                          <a:pt x="33" y="6"/>
                          <a:pt x="31" y="3"/>
                        </a:cubicBezTo>
                        <a:cubicBezTo>
                          <a:pt x="29" y="0"/>
                          <a:pt x="18" y="3"/>
                          <a:pt x="1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0" name="ïŝľîḋè">
                    <a:extLst>
                      <a:ext uri="{FF2B5EF4-FFF2-40B4-BE49-F238E27FC236}">
                        <a16:creationId xmlns:a16="http://schemas.microsoft.com/office/drawing/2014/main" id="{EEC35328-6EA4-4C03-BF48-D4D73CFB9FE5}"/>
                      </a:ext>
                    </a:extLst>
                  </p:cNvPr>
                  <p:cNvSpPr/>
                  <p:nvPr/>
                </p:nvSpPr>
                <p:spPr bwMode="auto">
                  <a:xfrm>
                    <a:off x="2663695" y="3697288"/>
                    <a:ext cx="117475" cy="173037"/>
                  </a:xfrm>
                  <a:custGeom>
                    <a:avLst/>
                    <a:gdLst>
                      <a:gd name="T0" fmla="*/ 28 w 31"/>
                      <a:gd name="T1" fmla="*/ 43 h 46"/>
                      <a:gd name="T2" fmla="*/ 24 w 31"/>
                      <a:gd name="T3" fmla="*/ 12 h 46"/>
                      <a:gd name="T4" fmla="*/ 2 w 31"/>
                      <a:gd name="T5" fmla="*/ 2 h 46"/>
                      <a:gd name="T6" fmla="*/ 8 w 31"/>
                      <a:gd name="T7" fmla="*/ 30 h 46"/>
                      <a:gd name="T8" fmla="*/ 28 w 31"/>
                      <a:gd name="T9" fmla="*/ 43 h 46"/>
                    </a:gdLst>
                    <a:ahLst/>
                    <a:cxnLst>
                      <a:cxn ang="0">
                        <a:pos x="T0" y="T1"/>
                      </a:cxn>
                      <a:cxn ang="0">
                        <a:pos x="T2" y="T3"/>
                      </a:cxn>
                      <a:cxn ang="0">
                        <a:pos x="T4" y="T5"/>
                      </a:cxn>
                      <a:cxn ang="0">
                        <a:pos x="T6" y="T7"/>
                      </a:cxn>
                      <a:cxn ang="0">
                        <a:pos x="T8" y="T9"/>
                      </a:cxn>
                    </a:cxnLst>
                    <a:rect l="0" t="0" r="r" b="b"/>
                    <a:pathLst>
                      <a:path w="31" h="46">
                        <a:moveTo>
                          <a:pt x="28" y="43"/>
                        </a:moveTo>
                        <a:cubicBezTo>
                          <a:pt x="30" y="41"/>
                          <a:pt x="31" y="23"/>
                          <a:pt x="24" y="12"/>
                        </a:cubicBezTo>
                        <a:cubicBezTo>
                          <a:pt x="16" y="0"/>
                          <a:pt x="4" y="0"/>
                          <a:pt x="2" y="2"/>
                        </a:cubicBezTo>
                        <a:cubicBezTo>
                          <a:pt x="0" y="4"/>
                          <a:pt x="1" y="19"/>
                          <a:pt x="8" y="30"/>
                        </a:cubicBezTo>
                        <a:cubicBezTo>
                          <a:pt x="14" y="42"/>
                          <a:pt x="25" y="46"/>
                          <a:pt x="28"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1" name="íSḷîḋé">
                    <a:extLst>
                      <a:ext uri="{FF2B5EF4-FFF2-40B4-BE49-F238E27FC236}">
                        <a16:creationId xmlns:a16="http://schemas.microsoft.com/office/drawing/2014/main" id="{29826B9C-499E-489D-9262-A285857E9059}"/>
                      </a:ext>
                    </a:extLst>
                  </p:cNvPr>
                  <p:cNvSpPr/>
                  <p:nvPr/>
                </p:nvSpPr>
                <p:spPr bwMode="auto">
                  <a:xfrm>
                    <a:off x="2724020" y="3817938"/>
                    <a:ext cx="150813" cy="169862"/>
                  </a:xfrm>
                  <a:custGeom>
                    <a:avLst/>
                    <a:gdLst>
                      <a:gd name="T0" fmla="*/ 15 w 40"/>
                      <a:gd name="T1" fmla="*/ 11 h 45"/>
                      <a:gd name="T2" fmla="*/ 1 w 40"/>
                      <a:gd name="T3" fmla="*/ 40 h 45"/>
                      <a:gd name="T4" fmla="*/ 25 w 40"/>
                      <a:gd name="T5" fmla="*/ 35 h 45"/>
                      <a:gd name="T6" fmla="*/ 38 w 40"/>
                      <a:gd name="T7" fmla="*/ 3 h 45"/>
                      <a:gd name="T8" fmla="*/ 15 w 40"/>
                      <a:gd name="T9" fmla="*/ 11 h 45"/>
                    </a:gdLst>
                    <a:ahLst/>
                    <a:cxnLst>
                      <a:cxn ang="0">
                        <a:pos x="T0" y="T1"/>
                      </a:cxn>
                      <a:cxn ang="0">
                        <a:pos x="T2" y="T3"/>
                      </a:cxn>
                      <a:cxn ang="0">
                        <a:pos x="T4" y="T5"/>
                      </a:cxn>
                      <a:cxn ang="0">
                        <a:pos x="T6" y="T7"/>
                      </a:cxn>
                      <a:cxn ang="0">
                        <a:pos x="T8" y="T9"/>
                      </a:cxn>
                    </a:cxnLst>
                    <a:rect l="0" t="0" r="r" b="b"/>
                    <a:pathLst>
                      <a:path w="40" h="45">
                        <a:moveTo>
                          <a:pt x="15" y="11"/>
                        </a:moveTo>
                        <a:cubicBezTo>
                          <a:pt x="6" y="21"/>
                          <a:pt x="0" y="37"/>
                          <a:pt x="1" y="40"/>
                        </a:cubicBezTo>
                        <a:cubicBezTo>
                          <a:pt x="2" y="42"/>
                          <a:pt x="14" y="45"/>
                          <a:pt x="25" y="35"/>
                        </a:cubicBezTo>
                        <a:cubicBezTo>
                          <a:pt x="36" y="25"/>
                          <a:pt x="40" y="6"/>
                          <a:pt x="38" y="3"/>
                        </a:cubicBezTo>
                        <a:cubicBezTo>
                          <a:pt x="37" y="0"/>
                          <a:pt x="25" y="1"/>
                          <a:pt x="1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2" name="ïśḷíďê">
                    <a:extLst>
                      <a:ext uri="{FF2B5EF4-FFF2-40B4-BE49-F238E27FC236}">
                        <a16:creationId xmlns:a16="http://schemas.microsoft.com/office/drawing/2014/main" id="{299C284A-4B9A-482B-B770-A1108A28F13E}"/>
                      </a:ext>
                    </a:extLst>
                  </p:cNvPr>
                  <p:cNvSpPr/>
                  <p:nvPr/>
                </p:nvSpPr>
                <p:spPr bwMode="auto">
                  <a:xfrm>
                    <a:off x="2619245" y="3840163"/>
                    <a:ext cx="107950" cy="177800"/>
                  </a:xfrm>
                  <a:custGeom>
                    <a:avLst/>
                    <a:gdLst>
                      <a:gd name="T0" fmla="*/ 4 w 29"/>
                      <a:gd name="T1" fmla="*/ 1 h 47"/>
                      <a:gd name="T2" fmla="*/ 5 w 29"/>
                      <a:gd name="T3" fmla="*/ 29 h 47"/>
                      <a:gd name="T4" fmla="*/ 23 w 29"/>
                      <a:gd name="T5" fmla="*/ 45 h 47"/>
                      <a:gd name="T6" fmla="*/ 24 w 29"/>
                      <a:gd name="T7" fmla="*/ 15 h 47"/>
                      <a:gd name="T8" fmla="*/ 4 w 29"/>
                      <a:gd name="T9" fmla="*/ 1 h 47"/>
                    </a:gdLst>
                    <a:ahLst/>
                    <a:cxnLst>
                      <a:cxn ang="0">
                        <a:pos x="T0" y="T1"/>
                      </a:cxn>
                      <a:cxn ang="0">
                        <a:pos x="T2" y="T3"/>
                      </a:cxn>
                      <a:cxn ang="0">
                        <a:pos x="T4" y="T5"/>
                      </a:cxn>
                      <a:cxn ang="0">
                        <a:pos x="T6" y="T7"/>
                      </a:cxn>
                      <a:cxn ang="0">
                        <a:pos x="T8" y="T9"/>
                      </a:cxn>
                    </a:cxnLst>
                    <a:rect l="0" t="0" r="r" b="b"/>
                    <a:pathLst>
                      <a:path w="29" h="47">
                        <a:moveTo>
                          <a:pt x="4" y="1"/>
                        </a:moveTo>
                        <a:cubicBezTo>
                          <a:pt x="2" y="3"/>
                          <a:pt x="0" y="17"/>
                          <a:pt x="5" y="29"/>
                        </a:cubicBezTo>
                        <a:cubicBezTo>
                          <a:pt x="10" y="41"/>
                          <a:pt x="20" y="47"/>
                          <a:pt x="23" y="45"/>
                        </a:cubicBezTo>
                        <a:cubicBezTo>
                          <a:pt x="25" y="44"/>
                          <a:pt x="29" y="27"/>
                          <a:pt x="24" y="15"/>
                        </a:cubicBezTo>
                        <a:cubicBezTo>
                          <a:pt x="18" y="2"/>
                          <a:pt x="6"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3" name="iS1îḍè">
                    <a:extLst>
                      <a:ext uri="{FF2B5EF4-FFF2-40B4-BE49-F238E27FC236}">
                        <a16:creationId xmlns:a16="http://schemas.microsoft.com/office/drawing/2014/main" id="{00806076-4119-4266-96EB-EE77E84161AE}"/>
                      </a:ext>
                    </a:extLst>
                  </p:cNvPr>
                  <p:cNvSpPr/>
                  <p:nvPr/>
                </p:nvSpPr>
                <p:spPr bwMode="auto">
                  <a:xfrm>
                    <a:off x="2644645" y="3983038"/>
                    <a:ext cx="166688" cy="155575"/>
                  </a:xfrm>
                  <a:custGeom>
                    <a:avLst/>
                    <a:gdLst>
                      <a:gd name="T0" fmla="*/ 19 w 44"/>
                      <a:gd name="T1" fmla="*/ 8 h 41"/>
                      <a:gd name="T2" fmla="*/ 0 w 44"/>
                      <a:gd name="T3" fmla="*/ 33 h 41"/>
                      <a:gd name="T4" fmla="*/ 24 w 44"/>
                      <a:gd name="T5" fmla="*/ 33 h 41"/>
                      <a:gd name="T6" fmla="*/ 43 w 44"/>
                      <a:gd name="T7" fmla="*/ 4 h 41"/>
                      <a:gd name="T8" fmla="*/ 19 w 44"/>
                      <a:gd name="T9" fmla="*/ 8 h 41"/>
                    </a:gdLst>
                    <a:ahLst/>
                    <a:cxnLst>
                      <a:cxn ang="0">
                        <a:pos x="T0" y="T1"/>
                      </a:cxn>
                      <a:cxn ang="0">
                        <a:pos x="T2" y="T3"/>
                      </a:cxn>
                      <a:cxn ang="0">
                        <a:pos x="T4" y="T5"/>
                      </a:cxn>
                      <a:cxn ang="0">
                        <a:pos x="T6" y="T7"/>
                      </a:cxn>
                      <a:cxn ang="0">
                        <a:pos x="T8" y="T9"/>
                      </a:cxn>
                    </a:cxnLst>
                    <a:rect l="0" t="0" r="r" b="b"/>
                    <a:pathLst>
                      <a:path w="44" h="41">
                        <a:moveTo>
                          <a:pt x="19" y="8"/>
                        </a:moveTo>
                        <a:cubicBezTo>
                          <a:pt x="8" y="16"/>
                          <a:pt x="0" y="30"/>
                          <a:pt x="0" y="33"/>
                        </a:cubicBezTo>
                        <a:cubicBezTo>
                          <a:pt x="1" y="36"/>
                          <a:pt x="12" y="41"/>
                          <a:pt x="24" y="33"/>
                        </a:cubicBezTo>
                        <a:cubicBezTo>
                          <a:pt x="37" y="25"/>
                          <a:pt x="44" y="7"/>
                          <a:pt x="43" y="4"/>
                        </a:cubicBezTo>
                        <a:cubicBezTo>
                          <a:pt x="42" y="1"/>
                          <a:pt x="30" y="0"/>
                          <a:pt x="1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4" name="ïṡlíḑé">
                    <a:extLst>
                      <a:ext uri="{FF2B5EF4-FFF2-40B4-BE49-F238E27FC236}">
                        <a16:creationId xmlns:a16="http://schemas.microsoft.com/office/drawing/2014/main" id="{5E0A47A2-E692-45F0-8D3F-858817DB141C}"/>
                      </a:ext>
                    </a:extLst>
                  </p:cNvPr>
                  <p:cNvSpPr/>
                  <p:nvPr/>
                </p:nvSpPr>
                <p:spPr bwMode="auto">
                  <a:xfrm>
                    <a:off x="2550982" y="3968750"/>
                    <a:ext cx="101600" cy="180975"/>
                  </a:xfrm>
                  <a:custGeom>
                    <a:avLst/>
                    <a:gdLst>
                      <a:gd name="T0" fmla="*/ 17 w 27"/>
                      <a:gd name="T1" fmla="*/ 47 h 48"/>
                      <a:gd name="T2" fmla="*/ 23 w 27"/>
                      <a:gd name="T3" fmla="*/ 17 h 48"/>
                      <a:gd name="T4" fmla="*/ 6 w 27"/>
                      <a:gd name="T5" fmla="*/ 1 h 48"/>
                      <a:gd name="T6" fmla="*/ 2 w 27"/>
                      <a:gd name="T7" fmla="*/ 28 h 48"/>
                      <a:gd name="T8" fmla="*/ 17 w 27"/>
                      <a:gd name="T9" fmla="*/ 47 h 48"/>
                    </a:gdLst>
                    <a:ahLst/>
                    <a:cxnLst>
                      <a:cxn ang="0">
                        <a:pos x="T0" y="T1"/>
                      </a:cxn>
                      <a:cxn ang="0">
                        <a:pos x="T2" y="T3"/>
                      </a:cxn>
                      <a:cxn ang="0">
                        <a:pos x="T4" y="T5"/>
                      </a:cxn>
                      <a:cxn ang="0">
                        <a:pos x="T6" y="T7"/>
                      </a:cxn>
                      <a:cxn ang="0">
                        <a:pos x="T8" y="T9"/>
                      </a:cxn>
                    </a:cxnLst>
                    <a:rect l="0" t="0" r="r" b="b"/>
                    <a:pathLst>
                      <a:path w="27" h="48">
                        <a:moveTo>
                          <a:pt x="17" y="47"/>
                        </a:moveTo>
                        <a:cubicBezTo>
                          <a:pt x="19" y="46"/>
                          <a:pt x="27" y="30"/>
                          <a:pt x="23" y="17"/>
                        </a:cubicBezTo>
                        <a:cubicBezTo>
                          <a:pt x="19" y="5"/>
                          <a:pt x="8" y="0"/>
                          <a:pt x="6" y="1"/>
                        </a:cubicBezTo>
                        <a:cubicBezTo>
                          <a:pt x="3" y="3"/>
                          <a:pt x="0" y="16"/>
                          <a:pt x="2" y="28"/>
                        </a:cubicBezTo>
                        <a:cubicBezTo>
                          <a:pt x="5" y="41"/>
                          <a:pt x="14" y="48"/>
                          <a:pt x="1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5" name="íṥḷïḓè">
                    <a:extLst>
                      <a:ext uri="{FF2B5EF4-FFF2-40B4-BE49-F238E27FC236}">
                        <a16:creationId xmlns:a16="http://schemas.microsoft.com/office/drawing/2014/main" id="{1745171E-A854-4152-9DD7-69E5F5329D1C}"/>
                      </a:ext>
                    </a:extLst>
                  </p:cNvPr>
                  <p:cNvSpPr/>
                  <p:nvPr/>
                </p:nvSpPr>
                <p:spPr bwMode="auto">
                  <a:xfrm>
                    <a:off x="2539870" y="4127500"/>
                    <a:ext cx="176213" cy="134937"/>
                  </a:xfrm>
                  <a:custGeom>
                    <a:avLst/>
                    <a:gdLst>
                      <a:gd name="T0" fmla="*/ 23 w 47"/>
                      <a:gd name="T1" fmla="*/ 6 h 36"/>
                      <a:gd name="T2" fmla="*/ 1 w 47"/>
                      <a:gd name="T3" fmla="*/ 27 h 36"/>
                      <a:gd name="T4" fmla="*/ 24 w 47"/>
                      <a:gd name="T5" fmla="*/ 31 h 36"/>
                      <a:gd name="T6" fmla="*/ 47 w 47"/>
                      <a:gd name="T7" fmla="*/ 7 h 36"/>
                      <a:gd name="T8" fmla="*/ 23 w 47"/>
                      <a:gd name="T9" fmla="*/ 6 h 36"/>
                    </a:gdLst>
                    <a:ahLst/>
                    <a:cxnLst>
                      <a:cxn ang="0">
                        <a:pos x="T0" y="T1"/>
                      </a:cxn>
                      <a:cxn ang="0">
                        <a:pos x="T2" y="T3"/>
                      </a:cxn>
                      <a:cxn ang="0">
                        <a:pos x="T4" y="T5"/>
                      </a:cxn>
                      <a:cxn ang="0">
                        <a:pos x="T6" y="T7"/>
                      </a:cxn>
                      <a:cxn ang="0">
                        <a:pos x="T8" y="T9"/>
                      </a:cxn>
                    </a:cxnLst>
                    <a:rect l="0" t="0" r="r" b="b"/>
                    <a:pathLst>
                      <a:path w="47" h="36">
                        <a:moveTo>
                          <a:pt x="23" y="6"/>
                        </a:moveTo>
                        <a:cubicBezTo>
                          <a:pt x="11" y="12"/>
                          <a:pt x="1" y="24"/>
                          <a:pt x="1" y="27"/>
                        </a:cubicBezTo>
                        <a:cubicBezTo>
                          <a:pt x="0" y="29"/>
                          <a:pt x="11" y="36"/>
                          <a:pt x="24" y="31"/>
                        </a:cubicBezTo>
                        <a:cubicBezTo>
                          <a:pt x="38" y="26"/>
                          <a:pt x="47" y="10"/>
                          <a:pt x="47" y="7"/>
                        </a:cubicBezTo>
                        <a:cubicBezTo>
                          <a:pt x="46" y="3"/>
                          <a:pt x="35" y="0"/>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6" name="işḻïdê">
                    <a:extLst>
                      <a:ext uri="{FF2B5EF4-FFF2-40B4-BE49-F238E27FC236}">
                        <a16:creationId xmlns:a16="http://schemas.microsoft.com/office/drawing/2014/main" id="{17B11F42-9078-4A51-9CAE-F4E52F308DF0}"/>
                      </a:ext>
                    </a:extLst>
                  </p:cNvPr>
                  <p:cNvSpPr/>
                  <p:nvPr/>
                </p:nvSpPr>
                <p:spPr bwMode="auto">
                  <a:xfrm>
                    <a:off x="2460495" y="4081463"/>
                    <a:ext cx="90488" cy="180975"/>
                  </a:xfrm>
                  <a:custGeom>
                    <a:avLst/>
                    <a:gdLst>
                      <a:gd name="T0" fmla="*/ 12 w 24"/>
                      <a:gd name="T1" fmla="*/ 47 h 48"/>
                      <a:gd name="T2" fmla="*/ 23 w 24"/>
                      <a:gd name="T3" fmla="*/ 19 h 48"/>
                      <a:gd name="T4" fmla="*/ 9 w 24"/>
                      <a:gd name="T5" fmla="*/ 1 h 48"/>
                      <a:gd name="T6" fmla="*/ 0 w 24"/>
                      <a:gd name="T7" fmla="*/ 26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4" y="46"/>
                          <a:pt x="24" y="33"/>
                          <a:pt x="23" y="19"/>
                        </a:cubicBezTo>
                        <a:cubicBezTo>
                          <a:pt x="21" y="6"/>
                          <a:pt x="11" y="0"/>
                          <a:pt x="9" y="1"/>
                        </a:cubicBezTo>
                        <a:cubicBezTo>
                          <a:pt x="6" y="2"/>
                          <a:pt x="0" y="13"/>
                          <a:pt x="0" y="26"/>
                        </a:cubicBezTo>
                        <a:cubicBezTo>
                          <a:pt x="1" y="39"/>
                          <a:pt x="8" y="48"/>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7" name="ïṡľíḓè">
                    <a:extLst>
                      <a:ext uri="{FF2B5EF4-FFF2-40B4-BE49-F238E27FC236}">
                        <a16:creationId xmlns:a16="http://schemas.microsoft.com/office/drawing/2014/main" id="{3FABA25E-7BFB-482C-8772-8B61C3A04781}"/>
                      </a:ext>
                    </a:extLst>
                  </p:cNvPr>
                  <p:cNvSpPr/>
                  <p:nvPr/>
                </p:nvSpPr>
                <p:spPr bwMode="auto">
                  <a:xfrm>
                    <a:off x="2422395" y="4259263"/>
                    <a:ext cx="188913" cy="115887"/>
                  </a:xfrm>
                  <a:custGeom>
                    <a:avLst/>
                    <a:gdLst>
                      <a:gd name="T0" fmla="*/ 26 w 50"/>
                      <a:gd name="T1" fmla="*/ 3 h 31"/>
                      <a:gd name="T2" fmla="*/ 1 w 50"/>
                      <a:gd name="T3" fmla="*/ 20 h 31"/>
                      <a:gd name="T4" fmla="*/ 23 w 50"/>
                      <a:gd name="T5" fmla="*/ 28 h 31"/>
                      <a:gd name="T6" fmla="*/ 50 w 50"/>
                      <a:gd name="T7" fmla="*/ 8 h 31"/>
                      <a:gd name="T8" fmla="*/ 26 w 50"/>
                      <a:gd name="T9" fmla="*/ 3 h 31"/>
                    </a:gdLst>
                    <a:ahLst/>
                    <a:cxnLst>
                      <a:cxn ang="0">
                        <a:pos x="T0" y="T1"/>
                      </a:cxn>
                      <a:cxn ang="0">
                        <a:pos x="T2" y="T3"/>
                      </a:cxn>
                      <a:cxn ang="0">
                        <a:pos x="T4" y="T5"/>
                      </a:cxn>
                      <a:cxn ang="0">
                        <a:pos x="T6" y="T7"/>
                      </a:cxn>
                      <a:cxn ang="0">
                        <a:pos x="T8" y="T9"/>
                      </a:cxn>
                    </a:cxnLst>
                    <a:rect l="0" t="0" r="r" b="b"/>
                    <a:pathLst>
                      <a:path w="50" h="31">
                        <a:moveTo>
                          <a:pt x="26" y="3"/>
                        </a:moveTo>
                        <a:cubicBezTo>
                          <a:pt x="13" y="7"/>
                          <a:pt x="1" y="16"/>
                          <a:pt x="1" y="20"/>
                        </a:cubicBezTo>
                        <a:cubicBezTo>
                          <a:pt x="0" y="22"/>
                          <a:pt x="9" y="31"/>
                          <a:pt x="23" y="28"/>
                        </a:cubicBezTo>
                        <a:cubicBezTo>
                          <a:pt x="37" y="25"/>
                          <a:pt x="50" y="11"/>
                          <a:pt x="50" y="8"/>
                        </a:cubicBezTo>
                        <a:cubicBezTo>
                          <a:pt x="50" y="5"/>
                          <a:pt x="39" y="0"/>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8" name="îsḷiḋè">
                    <a:extLst>
                      <a:ext uri="{FF2B5EF4-FFF2-40B4-BE49-F238E27FC236}">
                        <a16:creationId xmlns:a16="http://schemas.microsoft.com/office/drawing/2014/main" id="{3C4D50E6-C54D-4A9D-887E-85D681D29C00}"/>
                      </a:ext>
                    </a:extLst>
                  </p:cNvPr>
                  <p:cNvSpPr/>
                  <p:nvPr/>
                </p:nvSpPr>
                <p:spPr bwMode="auto">
                  <a:xfrm>
                    <a:off x="2346195" y="4179888"/>
                    <a:ext cx="98425" cy="176212"/>
                  </a:xfrm>
                  <a:custGeom>
                    <a:avLst/>
                    <a:gdLst>
                      <a:gd name="T0" fmla="*/ 9 w 26"/>
                      <a:gd name="T1" fmla="*/ 46 h 47"/>
                      <a:gd name="T2" fmla="*/ 25 w 26"/>
                      <a:gd name="T3" fmla="*/ 22 h 47"/>
                      <a:gd name="T4" fmla="*/ 15 w 26"/>
                      <a:gd name="T5" fmla="*/ 1 h 47"/>
                      <a:gd name="T6" fmla="*/ 2 w 26"/>
                      <a:gd name="T7" fmla="*/ 24 h 47"/>
                      <a:gd name="T8" fmla="*/ 9 w 26"/>
                      <a:gd name="T9" fmla="*/ 46 h 47"/>
                    </a:gdLst>
                    <a:ahLst/>
                    <a:cxnLst>
                      <a:cxn ang="0">
                        <a:pos x="T0" y="T1"/>
                      </a:cxn>
                      <a:cxn ang="0">
                        <a:pos x="T2" y="T3"/>
                      </a:cxn>
                      <a:cxn ang="0">
                        <a:pos x="T4" y="T5"/>
                      </a:cxn>
                      <a:cxn ang="0">
                        <a:pos x="T6" y="T7"/>
                      </a:cxn>
                      <a:cxn ang="0">
                        <a:pos x="T8" y="T9"/>
                      </a:cxn>
                    </a:cxnLst>
                    <a:rect l="0" t="0" r="r" b="b"/>
                    <a:pathLst>
                      <a:path w="26" h="47">
                        <a:moveTo>
                          <a:pt x="9" y="46"/>
                        </a:moveTo>
                        <a:cubicBezTo>
                          <a:pt x="12" y="47"/>
                          <a:pt x="24" y="35"/>
                          <a:pt x="25" y="22"/>
                        </a:cubicBezTo>
                        <a:cubicBezTo>
                          <a:pt x="26" y="9"/>
                          <a:pt x="17" y="0"/>
                          <a:pt x="15" y="1"/>
                        </a:cubicBezTo>
                        <a:cubicBezTo>
                          <a:pt x="12" y="1"/>
                          <a:pt x="4" y="12"/>
                          <a:pt x="2" y="24"/>
                        </a:cubicBezTo>
                        <a:cubicBezTo>
                          <a:pt x="0" y="36"/>
                          <a:pt x="6" y="47"/>
                          <a:pt x="9"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9" name="iṩľiḓê">
                    <a:extLst>
                      <a:ext uri="{FF2B5EF4-FFF2-40B4-BE49-F238E27FC236}">
                        <a16:creationId xmlns:a16="http://schemas.microsoft.com/office/drawing/2014/main" id="{C4AB727D-4B56-4F35-B40B-844052E24745}"/>
                      </a:ext>
                    </a:extLst>
                  </p:cNvPr>
                  <p:cNvSpPr/>
                  <p:nvPr/>
                </p:nvSpPr>
                <p:spPr bwMode="auto">
                  <a:xfrm>
                    <a:off x="2285870" y="4367213"/>
                    <a:ext cx="200025" cy="95250"/>
                  </a:xfrm>
                  <a:custGeom>
                    <a:avLst/>
                    <a:gdLst>
                      <a:gd name="T0" fmla="*/ 30 w 53"/>
                      <a:gd name="T1" fmla="*/ 1 h 25"/>
                      <a:gd name="T2" fmla="*/ 1 w 53"/>
                      <a:gd name="T3" fmla="*/ 13 h 25"/>
                      <a:gd name="T4" fmla="*/ 22 w 53"/>
                      <a:gd name="T5" fmla="*/ 25 h 25"/>
                      <a:gd name="T6" fmla="*/ 52 w 53"/>
                      <a:gd name="T7" fmla="*/ 11 h 25"/>
                      <a:gd name="T8" fmla="*/ 30 w 53"/>
                      <a:gd name="T9" fmla="*/ 1 h 25"/>
                    </a:gdLst>
                    <a:ahLst/>
                    <a:cxnLst>
                      <a:cxn ang="0">
                        <a:pos x="T0" y="T1"/>
                      </a:cxn>
                      <a:cxn ang="0">
                        <a:pos x="T2" y="T3"/>
                      </a:cxn>
                      <a:cxn ang="0">
                        <a:pos x="T4" y="T5"/>
                      </a:cxn>
                      <a:cxn ang="0">
                        <a:pos x="T6" y="T7"/>
                      </a:cxn>
                      <a:cxn ang="0">
                        <a:pos x="T8" y="T9"/>
                      </a:cxn>
                    </a:cxnLst>
                    <a:rect l="0" t="0" r="r" b="b"/>
                    <a:pathLst>
                      <a:path w="53" h="25">
                        <a:moveTo>
                          <a:pt x="30" y="1"/>
                        </a:moveTo>
                        <a:cubicBezTo>
                          <a:pt x="16" y="2"/>
                          <a:pt x="3" y="10"/>
                          <a:pt x="1" y="13"/>
                        </a:cubicBezTo>
                        <a:cubicBezTo>
                          <a:pt x="0" y="15"/>
                          <a:pt x="7" y="25"/>
                          <a:pt x="22" y="25"/>
                        </a:cubicBezTo>
                        <a:cubicBezTo>
                          <a:pt x="36" y="25"/>
                          <a:pt x="51" y="13"/>
                          <a:pt x="52" y="11"/>
                        </a:cubicBezTo>
                        <a:cubicBezTo>
                          <a:pt x="53" y="7"/>
                          <a:pt x="43"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70" name="işļíḍé">
                    <a:extLst>
                      <a:ext uri="{FF2B5EF4-FFF2-40B4-BE49-F238E27FC236}">
                        <a16:creationId xmlns:a16="http://schemas.microsoft.com/office/drawing/2014/main" id="{ADAC9F82-E989-4565-BCB3-180BD7D3FF26}"/>
                      </a:ext>
                    </a:extLst>
                  </p:cNvPr>
                  <p:cNvSpPr/>
                  <p:nvPr/>
                </p:nvSpPr>
                <p:spPr bwMode="auto">
                  <a:xfrm>
                    <a:off x="2219195" y="4262438"/>
                    <a:ext cx="115888" cy="169862"/>
                  </a:xfrm>
                  <a:custGeom>
                    <a:avLst/>
                    <a:gdLst>
                      <a:gd name="T0" fmla="*/ 21 w 31"/>
                      <a:gd name="T1" fmla="*/ 0 h 45"/>
                      <a:gd name="T2" fmla="*/ 4 w 31"/>
                      <a:gd name="T3" fmla="*/ 21 h 45"/>
                      <a:gd name="T4" fmla="*/ 7 w 31"/>
                      <a:gd name="T5" fmla="*/ 45 h 45"/>
                      <a:gd name="T6" fmla="*/ 27 w 31"/>
                      <a:gd name="T7" fmla="*/ 23 h 45"/>
                      <a:gd name="T8" fmla="*/ 21 w 31"/>
                      <a:gd name="T9" fmla="*/ 0 h 45"/>
                    </a:gdLst>
                    <a:ahLst/>
                    <a:cxnLst>
                      <a:cxn ang="0">
                        <a:pos x="T0" y="T1"/>
                      </a:cxn>
                      <a:cxn ang="0">
                        <a:pos x="T2" y="T3"/>
                      </a:cxn>
                      <a:cxn ang="0">
                        <a:pos x="T4" y="T5"/>
                      </a:cxn>
                      <a:cxn ang="0">
                        <a:pos x="T6" y="T7"/>
                      </a:cxn>
                      <a:cxn ang="0">
                        <a:pos x="T8" y="T9"/>
                      </a:cxn>
                    </a:cxnLst>
                    <a:rect l="0" t="0" r="r" b="b"/>
                    <a:pathLst>
                      <a:path w="31" h="45">
                        <a:moveTo>
                          <a:pt x="21" y="0"/>
                        </a:moveTo>
                        <a:cubicBezTo>
                          <a:pt x="18" y="0"/>
                          <a:pt x="8" y="9"/>
                          <a:pt x="4" y="21"/>
                        </a:cubicBezTo>
                        <a:cubicBezTo>
                          <a:pt x="0" y="33"/>
                          <a:pt x="3" y="44"/>
                          <a:pt x="7" y="45"/>
                        </a:cubicBezTo>
                        <a:cubicBezTo>
                          <a:pt x="9" y="45"/>
                          <a:pt x="24" y="36"/>
                          <a:pt x="27" y="23"/>
                        </a:cubicBezTo>
                        <a:cubicBezTo>
                          <a:pt x="31" y="10"/>
                          <a:pt x="23" y="1"/>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136" name="ï$ľîḍê">
                  <a:extLst>
                    <a:ext uri="{FF2B5EF4-FFF2-40B4-BE49-F238E27FC236}">
                      <a16:creationId xmlns:a16="http://schemas.microsoft.com/office/drawing/2014/main" id="{F63E196B-7CAA-41DF-8D4C-B74F9C38BEB4}"/>
                    </a:ext>
                  </a:extLst>
                </p:cNvPr>
                <p:cNvGrpSpPr/>
                <p:nvPr/>
              </p:nvGrpSpPr>
              <p:grpSpPr>
                <a:xfrm>
                  <a:off x="4756052" y="2972874"/>
                  <a:ext cx="510230" cy="942899"/>
                  <a:chOff x="857119" y="3203575"/>
                  <a:chExt cx="698501" cy="1273175"/>
                </a:xfrm>
                <a:grpFill/>
              </p:grpSpPr>
              <p:sp>
                <p:nvSpPr>
                  <p:cNvPr id="137" name="ïšļíḋê">
                    <a:extLst>
                      <a:ext uri="{FF2B5EF4-FFF2-40B4-BE49-F238E27FC236}">
                        <a16:creationId xmlns:a16="http://schemas.microsoft.com/office/drawing/2014/main" id="{ABCA1BDA-6D22-431C-BF0C-61A1589B371A}"/>
                      </a:ext>
                    </a:extLst>
                  </p:cNvPr>
                  <p:cNvSpPr/>
                  <p:nvPr/>
                </p:nvSpPr>
                <p:spPr bwMode="auto">
                  <a:xfrm>
                    <a:off x="1011107" y="3203575"/>
                    <a:ext cx="147638" cy="203200"/>
                  </a:xfrm>
                  <a:custGeom>
                    <a:avLst/>
                    <a:gdLst>
                      <a:gd name="T0" fmla="*/ 25 w 39"/>
                      <a:gd name="T1" fmla="*/ 34 h 54"/>
                      <a:gd name="T2" fmla="*/ 38 w 39"/>
                      <a:gd name="T3" fmla="*/ 2 h 54"/>
                      <a:gd name="T4" fmla="*/ 11 w 39"/>
                      <a:gd name="T5" fmla="*/ 18 h 54"/>
                      <a:gd name="T6" fmla="*/ 1 w 39"/>
                      <a:gd name="T7" fmla="*/ 53 h 54"/>
                      <a:gd name="T8" fmla="*/ 25 w 39"/>
                      <a:gd name="T9" fmla="*/ 34 h 54"/>
                    </a:gdLst>
                    <a:ahLst/>
                    <a:cxnLst>
                      <a:cxn ang="0">
                        <a:pos x="T0" y="T1"/>
                      </a:cxn>
                      <a:cxn ang="0">
                        <a:pos x="T2" y="T3"/>
                      </a:cxn>
                      <a:cxn ang="0">
                        <a:pos x="T4" y="T5"/>
                      </a:cxn>
                      <a:cxn ang="0">
                        <a:pos x="T6" y="T7"/>
                      </a:cxn>
                      <a:cxn ang="0">
                        <a:pos x="T8" y="T9"/>
                      </a:cxn>
                    </a:cxnLst>
                    <a:rect l="0" t="0" r="r" b="b"/>
                    <a:pathLst>
                      <a:path w="39" h="54">
                        <a:moveTo>
                          <a:pt x="25" y="34"/>
                        </a:moveTo>
                        <a:cubicBezTo>
                          <a:pt x="35" y="21"/>
                          <a:pt x="39" y="5"/>
                          <a:pt x="38" y="2"/>
                        </a:cubicBezTo>
                        <a:cubicBezTo>
                          <a:pt x="36" y="0"/>
                          <a:pt x="22" y="4"/>
                          <a:pt x="11" y="18"/>
                        </a:cubicBezTo>
                        <a:cubicBezTo>
                          <a:pt x="0" y="33"/>
                          <a:pt x="0" y="51"/>
                          <a:pt x="1" y="53"/>
                        </a:cubicBezTo>
                        <a:cubicBezTo>
                          <a:pt x="4" y="54"/>
                          <a:pt x="16" y="47"/>
                          <a:pt x="25"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8" name="ïṡḻiḓê">
                    <a:extLst>
                      <a:ext uri="{FF2B5EF4-FFF2-40B4-BE49-F238E27FC236}">
                        <a16:creationId xmlns:a16="http://schemas.microsoft.com/office/drawing/2014/main" id="{3DBC37F1-BA0F-4716-948D-4C14D944B8DC}"/>
                      </a:ext>
                    </a:extLst>
                  </p:cNvPr>
                  <p:cNvSpPr/>
                  <p:nvPr/>
                </p:nvSpPr>
                <p:spPr bwMode="auto">
                  <a:xfrm>
                    <a:off x="898395" y="3252788"/>
                    <a:ext cx="98425" cy="233362"/>
                  </a:xfrm>
                  <a:custGeom>
                    <a:avLst/>
                    <a:gdLst>
                      <a:gd name="T0" fmla="*/ 19 w 26"/>
                      <a:gd name="T1" fmla="*/ 60 h 62"/>
                      <a:gd name="T2" fmla="*/ 25 w 26"/>
                      <a:gd name="T3" fmla="*/ 25 h 62"/>
                      <a:gd name="T4" fmla="*/ 12 w 26"/>
                      <a:gd name="T5" fmla="*/ 2 h 62"/>
                      <a:gd name="T6" fmla="*/ 3 w 26"/>
                      <a:gd name="T7" fmla="*/ 40 h 62"/>
                      <a:gd name="T8" fmla="*/ 19 w 26"/>
                      <a:gd name="T9" fmla="*/ 60 h 62"/>
                    </a:gdLst>
                    <a:ahLst/>
                    <a:cxnLst>
                      <a:cxn ang="0">
                        <a:pos x="T0" y="T1"/>
                      </a:cxn>
                      <a:cxn ang="0">
                        <a:pos x="T2" y="T3"/>
                      </a:cxn>
                      <a:cxn ang="0">
                        <a:pos x="T4" y="T5"/>
                      </a:cxn>
                      <a:cxn ang="0">
                        <a:pos x="T6" y="T7"/>
                      </a:cxn>
                      <a:cxn ang="0">
                        <a:pos x="T8" y="T9"/>
                      </a:cxn>
                    </a:cxnLst>
                    <a:rect l="0" t="0" r="r" b="b"/>
                    <a:pathLst>
                      <a:path w="26" h="62">
                        <a:moveTo>
                          <a:pt x="19" y="60"/>
                        </a:moveTo>
                        <a:cubicBezTo>
                          <a:pt x="22" y="58"/>
                          <a:pt x="26" y="41"/>
                          <a:pt x="25" y="25"/>
                        </a:cubicBezTo>
                        <a:cubicBezTo>
                          <a:pt x="24" y="9"/>
                          <a:pt x="16" y="0"/>
                          <a:pt x="12" y="2"/>
                        </a:cubicBezTo>
                        <a:cubicBezTo>
                          <a:pt x="9" y="4"/>
                          <a:pt x="0" y="24"/>
                          <a:pt x="3" y="40"/>
                        </a:cubicBezTo>
                        <a:cubicBezTo>
                          <a:pt x="6" y="56"/>
                          <a:pt x="17" y="62"/>
                          <a:pt x="1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39" name="ïṣļïḓè">
                    <a:extLst>
                      <a:ext uri="{FF2B5EF4-FFF2-40B4-BE49-F238E27FC236}">
                        <a16:creationId xmlns:a16="http://schemas.microsoft.com/office/drawing/2014/main" id="{C57599C8-184A-4A95-88D7-A8AF01DB749B}"/>
                      </a:ext>
                    </a:extLst>
                  </p:cNvPr>
                  <p:cNvSpPr/>
                  <p:nvPr/>
                </p:nvSpPr>
                <p:spPr bwMode="auto">
                  <a:xfrm>
                    <a:off x="963482" y="3400425"/>
                    <a:ext cx="157163" cy="153987"/>
                  </a:xfrm>
                  <a:custGeom>
                    <a:avLst/>
                    <a:gdLst>
                      <a:gd name="T0" fmla="*/ 24 w 42"/>
                      <a:gd name="T1" fmla="*/ 33 h 41"/>
                      <a:gd name="T2" fmla="*/ 41 w 42"/>
                      <a:gd name="T3" fmla="*/ 7 h 41"/>
                      <a:gd name="T4" fmla="*/ 18 w 42"/>
                      <a:gd name="T5" fmla="*/ 7 h 41"/>
                      <a:gd name="T6" fmla="*/ 1 w 42"/>
                      <a:gd name="T7" fmla="*/ 36 h 41"/>
                      <a:gd name="T8" fmla="*/ 24 w 42"/>
                      <a:gd name="T9" fmla="*/ 33 h 41"/>
                    </a:gdLst>
                    <a:ahLst/>
                    <a:cxnLst>
                      <a:cxn ang="0">
                        <a:pos x="T0" y="T1"/>
                      </a:cxn>
                      <a:cxn ang="0">
                        <a:pos x="T2" y="T3"/>
                      </a:cxn>
                      <a:cxn ang="0">
                        <a:pos x="T4" y="T5"/>
                      </a:cxn>
                      <a:cxn ang="0">
                        <a:pos x="T6" y="T7"/>
                      </a:cxn>
                      <a:cxn ang="0">
                        <a:pos x="T8" y="T9"/>
                      </a:cxn>
                    </a:cxnLst>
                    <a:rect l="0" t="0" r="r" b="b"/>
                    <a:pathLst>
                      <a:path w="42" h="41">
                        <a:moveTo>
                          <a:pt x="24" y="33"/>
                        </a:moveTo>
                        <a:cubicBezTo>
                          <a:pt x="35" y="25"/>
                          <a:pt x="42" y="11"/>
                          <a:pt x="41" y="7"/>
                        </a:cubicBezTo>
                        <a:cubicBezTo>
                          <a:pt x="41" y="5"/>
                          <a:pt x="30" y="0"/>
                          <a:pt x="18" y="7"/>
                        </a:cubicBezTo>
                        <a:cubicBezTo>
                          <a:pt x="6" y="15"/>
                          <a:pt x="0" y="33"/>
                          <a:pt x="1" y="36"/>
                        </a:cubicBezTo>
                        <a:cubicBezTo>
                          <a:pt x="2" y="39"/>
                          <a:pt x="14" y="41"/>
                          <a:pt x="2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0" name="ïślíďe">
                    <a:extLst>
                      <a:ext uri="{FF2B5EF4-FFF2-40B4-BE49-F238E27FC236}">
                        <a16:creationId xmlns:a16="http://schemas.microsoft.com/office/drawing/2014/main" id="{0823886D-7E6E-4252-B6C4-55860418C6DA}"/>
                      </a:ext>
                    </a:extLst>
                  </p:cNvPr>
                  <p:cNvSpPr/>
                  <p:nvPr/>
                </p:nvSpPr>
                <p:spPr bwMode="auto">
                  <a:xfrm>
                    <a:off x="857119" y="3455988"/>
                    <a:ext cx="112713" cy="207962"/>
                  </a:xfrm>
                  <a:custGeom>
                    <a:avLst/>
                    <a:gdLst>
                      <a:gd name="T0" fmla="*/ 28 w 30"/>
                      <a:gd name="T1" fmla="*/ 53 h 55"/>
                      <a:gd name="T2" fmla="*/ 25 w 30"/>
                      <a:gd name="T3" fmla="*/ 19 h 55"/>
                      <a:gd name="T4" fmla="*/ 6 w 30"/>
                      <a:gd name="T5" fmla="*/ 3 h 55"/>
                      <a:gd name="T6" fmla="*/ 7 w 30"/>
                      <a:gd name="T7" fmla="*/ 40 h 55"/>
                      <a:gd name="T8" fmla="*/ 28 w 30"/>
                      <a:gd name="T9" fmla="*/ 53 h 55"/>
                    </a:gdLst>
                    <a:ahLst/>
                    <a:cxnLst>
                      <a:cxn ang="0">
                        <a:pos x="T0" y="T1"/>
                      </a:cxn>
                      <a:cxn ang="0">
                        <a:pos x="T2" y="T3"/>
                      </a:cxn>
                      <a:cxn ang="0">
                        <a:pos x="T4" y="T5"/>
                      </a:cxn>
                      <a:cxn ang="0">
                        <a:pos x="T6" y="T7"/>
                      </a:cxn>
                      <a:cxn ang="0">
                        <a:pos x="T8" y="T9"/>
                      </a:cxn>
                    </a:cxnLst>
                    <a:rect l="0" t="0" r="r" b="b"/>
                    <a:pathLst>
                      <a:path w="30" h="55">
                        <a:moveTo>
                          <a:pt x="28" y="53"/>
                        </a:moveTo>
                        <a:cubicBezTo>
                          <a:pt x="30" y="51"/>
                          <a:pt x="30" y="33"/>
                          <a:pt x="25" y="19"/>
                        </a:cubicBezTo>
                        <a:cubicBezTo>
                          <a:pt x="20" y="6"/>
                          <a:pt x="9" y="0"/>
                          <a:pt x="6" y="3"/>
                        </a:cubicBezTo>
                        <a:cubicBezTo>
                          <a:pt x="4" y="5"/>
                          <a:pt x="0" y="26"/>
                          <a:pt x="7" y="40"/>
                        </a:cubicBezTo>
                        <a:cubicBezTo>
                          <a:pt x="14" y="54"/>
                          <a:pt x="26" y="55"/>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1" name="isliḑe">
                    <a:extLst>
                      <a:ext uri="{FF2B5EF4-FFF2-40B4-BE49-F238E27FC236}">
                        <a16:creationId xmlns:a16="http://schemas.microsoft.com/office/drawing/2014/main" id="{5472F536-1168-4E52-879D-E18DBB7D70AB}"/>
                      </a:ext>
                    </a:extLst>
                  </p:cNvPr>
                  <p:cNvSpPr/>
                  <p:nvPr/>
                </p:nvSpPr>
                <p:spPr bwMode="auto">
                  <a:xfrm>
                    <a:off x="963482" y="3554413"/>
                    <a:ext cx="134938" cy="165100"/>
                  </a:xfrm>
                  <a:custGeom>
                    <a:avLst/>
                    <a:gdLst>
                      <a:gd name="T0" fmla="*/ 24 w 36"/>
                      <a:gd name="T1" fmla="*/ 32 h 44"/>
                      <a:gd name="T2" fmla="*/ 35 w 36"/>
                      <a:gd name="T3" fmla="*/ 4 h 44"/>
                      <a:gd name="T4" fmla="*/ 12 w 36"/>
                      <a:gd name="T5" fmla="*/ 10 h 44"/>
                      <a:gd name="T6" fmla="*/ 2 w 36"/>
                      <a:gd name="T7" fmla="*/ 41 h 44"/>
                      <a:gd name="T8" fmla="*/ 24 w 36"/>
                      <a:gd name="T9" fmla="*/ 32 h 44"/>
                    </a:gdLst>
                    <a:ahLst/>
                    <a:cxnLst>
                      <a:cxn ang="0">
                        <a:pos x="T0" y="T1"/>
                      </a:cxn>
                      <a:cxn ang="0">
                        <a:pos x="T2" y="T3"/>
                      </a:cxn>
                      <a:cxn ang="0">
                        <a:pos x="T4" y="T5"/>
                      </a:cxn>
                      <a:cxn ang="0">
                        <a:pos x="T6" y="T7"/>
                      </a:cxn>
                      <a:cxn ang="0">
                        <a:pos x="T8" y="T9"/>
                      </a:cxn>
                    </a:cxnLst>
                    <a:rect l="0" t="0" r="r" b="b"/>
                    <a:pathLst>
                      <a:path w="36" h="44">
                        <a:moveTo>
                          <a:pt x="24" y="32"/>
                        </a:moveTo>
                        <a:cubicBezTo>
                          <a:pt x="33" y="21"/>
                          <a:pt x="36" y="7"/>
                          <a:pt x="35" y="4"/>
                        </a:cubicBezTo>
                        <a:cubicBezTo>
                          <a:pt x="34" y="1"/>
                          <a:pt x="22" y="0"/>
                          <a:pt x="12" y="10"/>
                        </a:cubicBezTo>
                        <a:cubicBezTo>
                          <a:pt x="2" y="20"/>
                          <a:pt x="0" y="39"/>
                          <a:pt x="2" y="41"/>
                        </a:cubicBezTo>
                        <a:cubicBezTo>
                          <a:pt x="4" y="44"/>
                          <a:pt x="16" y="42"/>
                          <a:pt x="24"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2" name="íṥ1îḍê">
                    <a:extLst>
                      <a:ext uri="{FF2B5EF4-FFF2-40B4-BE49-F238E27FC236}">
                        <a16:creationId xmlns:a16="http://schemas.microsoft.com/office/drawing/2014/main" id="{6DBC37F0-1247-4CA1-8A0B-8C37906837BB}"/>
                      </a:ext>
                    </a:extLst>
                  </p:cNvPr>
                  <p:cNvSpPr/>
                  <p:nvPr/>
                </p:nvSpPr>
                <p:spPr bwMode="auto">
                  <a:xfrm>
                    <a:off x="868232" y="3648075"/>
                    <a:ext cx="125413" cy="188912"/>
                  </a:xfrm>
                  <a:custGeom>
                    <a:avLst/>
                    <a:gdLst>
                      <a:gd name="T0" fmla="*/ 31 w 33"/>
                      <a:gd name="T1" fmla="*/ 47 h 50"/>
                      <a:gd name="T2" fmla="*/ 23 w 33"/>
                      <a:gd name="T3" fmla="*/ 16 h 50"/>
                      <a:gd name="T4" fmla="*/ 1 w 33"/>
                      <a:gd name="T5" fmla="*/ 3 h 50"/>
                      <a:gd name="T6" fmla="*/ 9 w 33"/>
                      <a:gd name="T7" fmla="*/ 38 h 50"/>
                      <a:gd name="T8" fmla="*/ 31 w 33"/>
                      <a:gd name="T9" fmla="*/ 47 h 50"/>
                    </a:gdLst>
                    <a:ahLst/>
                    <a:cxnLst>
                      <a:cxn ang="0">
                        <a:pos x="T0" y="T1"/>
                      </a:cxn>
                      <a:cxn ang="0">
                        <a:pos x="T2" y="T3"/>
                      </a:cxn>
                      <a:cxn ang="0">
                        <a:pos x="T4" y="T5"/>
                      </a:cxn>
                      <a:cxn ang="0">
                        <a:pos x="T6" y="T7"/>
                      </a:cxn>
                      <a:cxn ang="0">
                        <a:pos x="T8" y="T9"/>
                      </a:cxn>
                    </a:cxnLst>
                    <a:rect l="0" t="0" r="r" b="b"/>
                    <a:pathLst>
                      <a:path w="33" h="50">
                        <a:moveTo>
                          <a:pt x="31" y="47"/>
                        </a:moveTo>
                        <a:cubicBezTo>
                          <a:pt x="33" y="44"/>
                          <a:pt x="30" y="28"/>
                          <a:pt x="23" y="16"/>
                        </a:cubicBezTo>
                        <a:cubicBezTo>
                          <a:pt x="15" y="3"/>
                          <a:pt x="4" y="0"/>
                          <a:pt x="1" y="3"/>
                        </a:cubicBezTo>
                        <a:cubicBezTo>
                          <a:pt x="0" y="6"/>
                          <a:pt x="0" y="26"/>
                          <a:pt x="9" y="38"/>
                        </a:cubicBezTo>
                        <a:cubicBezTo>
                          <a:pt x="18" y="50"/>
                          <a:pt x="30" y="50"/>
                          <a:pt x="3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3" name="ïṡḻîdê">
                    <a:extLst>
                      <a:ext uri="{FF2B5EF4-FFF2-40B4-BE49-F238E27FC236}">
                        <a16:creationId xmlns:a16="http://schemas.microsoft.com/office/drawing/2014/main" id="{1A3CC183-E674-4CB2-BAE4-6EF713D69FD6}"/>
                      </a:ext>
                    </a:extLst>
                  </p:cNvPr>
                  <p:cNvSpPr/>
                  <p:nvPr/>
                </p:nvSpPr>
                <p:spPr bwMode="auto">
                  <a:xfrm>
                    <a:off x="988882" y="3713163"/>
                    <a:ext cx="120650" cy="173037"/>
                  </a:xfrm>
                  <a:custGeom>
                    <a:avLst/>
                    <a:gdLst>
                      <a:gd name="T0" fmla="*/ 24 w 32"/>
                      <a:gd name="T1" fmla="*/ 30 h 46"/>
                      <a:gd name="T2" fmla="*/ 30 w 32"/>
                      <a:gd name="T3" fmla="*/ 2 h 46"/>
                      <a:gd name="T4" fmla="*/ 8 w 32"/>
                      <a:gd name="T5" fmla="*/ 12 h 46"/>
                      <a:gd name="T6" fmla="*/ 4 w 32"/>
                      <a:gd name="T7" fmla="*/ 43 h 46"/>
                      <a:gd name="T8" fmla="*/ 24 w 32"/>
                      <a:gd name="T9" fmla="*/ 30 h 46"/>
                    </a:gdLst>
                    <a:ahLst/>
                    <a:cxnLst>
                      <a:cxn ang="0">
                        <a:pos x="T0" y="T1"/>
                      </a:cxn>
                      <a:cxn ang="0">
                        <a:pos x="T2" y="T3"/>
                      </a:cxn>
                      <a:cxn ang="0">
                        <a:pos x="T4" y="T5"/>
                      </a:cxn>
                      <a:cxn ang="0">
                        <a:pos x="T6" y="T7"/>
                      </a:cxn>
                      <a:cxn ang="0">
                        <a:pos x="T8" y="T9"/>
                      </a:cxn>
                    </a:cxnLst>
                    <a:rect l="0" t="0" r="r" b="b"/>
                    <a:pathLst>
                      <a:path w="32" h="46">
                        <a:moveTo>
                          <a:pt x="24" y="30"/>
                        </a:moveTo>
                        <a:cubicBezTo>
                          <a:pt x="31" y="19"/>
                          <a:pt x="32" y="4"/>
                          <a:pt x="30" y="2"/>
                        </a:cubicBezTo>
                        <a:cubicBezTo>
                          <a:pt x="28" y="0"/>
                          <a:pt x="16" y="0"/>
                          <a:pt x="8" y="12"/>
                        </a:cubicBezTo>
                        <a:cubicBezTo>
                          <a:pt x="0" y="23"/>
                          <a:pt x="2" y="41"/>
                          <a:pt x="4" y="43"/>
                        </a:cubicBezTo>
                        <a:cubicBezTo>
                          <a:pt x="6" y="46"/>
                          <a:pt x="18" y="42"/>
                          <a:pt x="2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4" name="íšḷíḋe">
                    <a:extLst>
                      <a:ext uri="{FF2B5EF4-FFF2-40B4-BE49-F238E27FC236}">
                        <a16:creationId xmlns:a16="http://schemas.microsoft.com/office/drawing/2014/main" id="{4D2ADBCE-810A-403E-B1F9-FFF79EB2EB46}"/>
                      </a:ext>
                    </a:extLst>
                  </p:cNvPr>
                  <p:cNvSpPr/>
                  <p:nvPr/>
                </p:nvSpPr>
                <p:spPr bwMode="auto">
                  <a:xfrm>
                    <a:off x="898395" y="3833813"/>
                    <a:ext cx="150813" cy="168275"/>
                  </a:xfrm>
                  <a:custGeom>
                    <a:avLst/>
                    <a:gdLst>
                      <a:gd name="T0" fmla="*/ 39 w 40"/>
                      <a:gd name="T1" fmla="*/ 40 h 45"/>
                      <a:gd name="T2" fmla="*/ 25 w 40"/>
                      <a:gd name="T3" fmla="*/ 11 h 45"/>
                      <a:gd name="T4" fmla="*/ 2 w 40"/>
                      <a:gd name="T5" fmla="*/ 3 h 45"/>
                      <a:gd name="T6" fmla="*/ 15 w 40"/>
                      <a:gd name="T7" fmla="*/ 35 h 45"/>
                      <a:gd name="T8" fmla="*/ 39 w 40"/>
                      <a:gd name="T9" fmla="*/ 40 h 45"/>
                    </a:gdLst>
                    <a:ahLst/>
                    <a:cxnLst>
                      <a:cxn ang="0">
                        <a:pos x="T0" y="T1"/>
                      </a:cxn>
                      <a:cxn ang="0">
                        <a:pos x="T2" y="T3"/>
                      </a:cxn>
                      <a:cxn ang="0">
                        <a:pos x="T4" y="T5"/>
                      </a:cxn>
                      <a:cxn ang="0">
                        <a:pos x="T6" y="T7"/>
                      </a:cxn>
                      <a:cxn ang="0">
                        <a:pos x="T8" y="T9"/>
                      </a:cxn>
                    </a:cxnLst>
                    <a:rect l="0" t="0" r="r" b="b"/>
                    <a:pathLst>
                      <a:path w="40" h="45">
                        <a:moveTo>
                          <a:pt x="39" y="40"/>
                        </a:moveTo>
                        <a:cubicBezTo>
                          <a:pt x="40" y="37"/>
                          <a:pt x="34" y="21"/>
                          <a:pt x="25" y="11"/>
                        </a:cubicBezTo>
                        <a:cubicBezTo>
                          <a:pt x="15" y="1"/>
                          <a:pt x="3" y="0"/>
                          <a:pt x="2" y="3"/>
                        </a:cubicBezTo>
                        <a:cubicBezTo>
                          <a:pt x="0" y="6"/>
                          <a:pt x="4" y="25"/>
                          <a:pt x="15" y="35"/>
                        </a:cubicBezTo>
                        <a:cubicBezTo>
                          <a:pt x="26" y="45"/>
                          <a:pt x="38" y="42"/>
                          <a:pt x="3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5" name="íṡliḍe">
                    <a:extLst>
                      <a:ext uri="{FF2B5EF4-FFF2-40B4-BE49-F238E27FC236}">
                        <a16:creationId xmlns:a16="http://schemas.microsoft.com/office/drawing/2014/main" id="{D08B9553-A17E-438D-8EB4-C394493A3261}"/>
                      </a:ext>
                    </a:extLst>
                  </p:cNvPr>
                  <p:cNvSpPr/>
                  <p:nvPr/>
                </p:nvSpPr>
                <p:spPr bwMode="auto">
                  <a:xfrm>
                    <a:off x="1041270" y="3856038"/>
                    <a:ext cx="109538" cy="176212"/>
                  </a:xfrm>
                  <a:custGeom>
                    <a:avLst/>
                    <a:gdLst>
                      <a:gd name="T0" fmla="*/ 7 w 29"/>
                      <a:gd name="T1" fmla="*/ 45 h 47"/>
                      <a:gd name="T2" fmla="*/ 25 w 29"/>
                      <a:gd name="T3" fmla="*/ 29 h 47"/>
                      <a:gd name="T4" fmla="*/ 26 w 29"/>
                      <a:gd name="T5" fmla="*/ 1 h 47"/>
                      <a:gd name="T6" fmla="*/ 6 w 29"/>
                      <a:gd name="T7" fmla="*/ 15 h 47"/>
                      <a:gd name="T8" fmla="*/ 7 w 29"/>
                      <a:gd name="T9" fmla="*/ 45 h 47"/>
                    </a:gdLst>
                    <a:ahLst/>
                    <a:cxnLst>
                      <a:cxn ang="0">
                        <a:pos x="T0" y="T1"/>
                      </a:cxn>
                      <a:cxn ang="0">
                        <a:pos x="T2" y="T3"/>
                      </a:cxn>
                      <a:cxn ang="0">
                        <a:pos x="T4" y="T5"/>
                      </a:cxn>
                      <a:cxn ang="0">
                        <a:pos x="T6" y="T7"/>
                      </a:cxn>
                      <a:cxn ang="0">
                        <a:pos x="T8" y="T9"/>
                      </a:cxn>
                    </a:cxnLst>
                    <a:rect l="0" t="0" r="r" b="b"/>
                    <a:pathLst>
                      <a:path w="29" h="47">
                        <a:moveTo>
                          <a:pt x="7" y="45"/>
                        </a:moveTo>
                        <a:cubicBezTo>
                          <a:pt x="10" y="47"/>
                          <a:pt x="20" y="41"/>
                          <a:pt x="25" y="29"/>
                        </a:cubicBezTo>
                        <a:cubicBezTo>
                          <a:pt x="29" y="17"/>
                          <a:pt x="28" y="3"/>
                          <a:pt x="26" y="1"/>
                        </a:cubicBezTo>
                        <a:cubicBezTo>
                          <a:pt x="24" y="0"/>
                          <a:pt x="12" y="2"/>
                          <a:pt x="6" y="15"/>
                        </a:cubicBezTo>
                        <a:cubicBezTo>
                          <a:pt x="0" y="27"/>
                          <a:pt x="5" y="44"/>
                          <a:pt x="7"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6" name="íṡ1íḋe">
                    <a:extLst>
                      <a:ext uri="{FF2B5EF4-FFF2-40B4-BE49-F238E27FC236}">
                        <a16:creationId xmlns:a16="http://schemas.microsoft.com/office/drawing/2014/main" id="{35C96EC3-DC4F-4982-B701-A91778A22DF2}"/>
                      </a:ext>
                    </a:extLst>
                  </p:cNvPr>
                  <p:cNvSpPr/>
                  <p:nvPr/>
                </p:nvSpPr>
                <p:spPr bwMode="auto">
                  <a:xfrm>
                    <a:off x="963482" y="3998913"/>
                    <a:ext cx="165100" cy="153987"/>
                  </a:xfrm>
                  <a:custGeom>
                    <a:avLst/>
                    <a:gdLst>
                      <a:gd name="T0" fmla="*/ 44 w 44"/>
                      <a:gd name="T1" fmla="*/ 33 h 41"/>
                      <a:gd name="T2" fmla="*/ 25 w 44"/>
                      <a:gd name="T3" fmla="*/ 8 h 41"/>
                      <a:gd name="T4" fmla="*/ 1 w 44"/>
                      <a:gd name="T5" fmla="*/ 4 h 41"/>
                      <a:gd name="T6" fmla="*/ 20 w 44"/>
                      <a:gd name="T7" fmla="*/ 33 h 41"/>
                      <a:gd name="T8" fmla="*/ 44 w 44"/>
                      <a:gd name="T9" fmla="*/ 33 h 41"/>
                    </a:gdLst>
                    <a:ahLst/>
                    <a:cxnLst>
                      <a:cxn ang="0">
                        <a:pos x="T0" y="T1"/>
                      </a:cxn>
                      <a:cxn ang="0">
                        <a:pos x="T2" y="T3"/>
                      </a:cxn>
                      <a:cxn ang="0">
                        <a:pos x="T4" y="T5"/>
                      </a:cxn>
                      <a:cxn ang="0">
                        <a:pos x="T6" y="T7"/>
                      </a:cxn>
                      <a:cxn ang="0">
                        <a:pos x="T8" y="T9"/>
                      </a:cxn>
                    </a:cxnLst>
                    <a:rect l="0" t="0" r="r" b="b"/>
                    <a:pathLst>
                      <a:path w="44" h="41">
                        <a:moveTo>
                          <a:pt x="44" y="33"/>
                        </a:moveTo>
                        <a:cubicBezTo>
                          <a:pt x="44" y="30"/>
                          <a:pt x="36" y="16"/>
                          <a:pt x="25" y="8"/>
                        </a:cubicBezTo>
                        <a:cubicBezTo>
                          <a:pt x="14" y="0"/>
                          <a:pt x="2" y="1"/>
                          <a:pt x="1" y="4"/>
                        </a:cubicBezTo>
                        <a:cubicBezTo>
                          <a:pt x="0" y="7"/>
                          <a:pt x="7" y="25"/>
                          <a:pt x="20" y="33"/>
                        </a:cubicBezTo>
                        <a:cubicBezTo>
                          <a:pt x="32" y="41"/>
                          <a:pt x="43" y="36"/>
                          <a:pt x="4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7" name="ïşḷïḓe">
                    <a:extLst>
                      <a:ext uri="{FF2B5EF4-FFF2-40B4-BE49-F238E27FC236}">
                        <a16:creationId xmlns:a16="http://schemas.microsoft.com/office/drawing/2014/main" id="{8FDD96B5-FCC4-4090-8EE3-E77CABB4A626}"/>
                      </a:ext>
                    </a:extLst>
                  </p:cNvPr>
                  <p:cNvSpPr/>
                  <p:nvPr/>
                </p:nvSpPr>
                <p:spPr bwMode="auto">
                  <a:xfrm>
                    <a:off x="1120645" y="3983038"/>
                    <a:ext cx="101600" cy="180975"/>
                  </a:xfrm>
                  <a:custGeom>
                    <a:avLst/>
                    <a:gdLst>
                      <a:gd name="T0" fmla="*/ 10 w 27"/>
                      <a:gd name="T1" fmla="*/ 47 h 48"/>
                      <a:gd name="T2" fmla="*/ 25 w 27"/>
                      <a:gd name="T3" fmla="*/ 28 h 48"/>
                      <a:gd name="T4" fmla="*/ 21 w 27"/>
                      <a:gd name="T5" fmla="*/ 1 h 48"/>
                      <a:gd name="T6" fmla="*/ 4 w 27"/>
                      <a:gd name="T7" fmla="*/ 17 h 48"/>
                      <a:gd name="T8" fmla="*/ 10 w 27"/>
                      <a:gd name="T9" fmla="*/ 47 h 48"/>
                    </a:gdLst>
                    <a:ahLst/>
                    <a:cxnLst>
                      <a:cxn ang="0">
                        <a:pos x="T0" y="T1"/>
                      </a:cxn>
                      <a:cxn ang="0">
                        <a:pos x="T2" y="T3"/>
                      </a:cxn>
                      <a:cxn ang="0">
                        <a:pos x="T4" y="T5"/>
                      </a:cxn>
                      <a:cxn ang="0">
                        <a:pos x="T6" y="T7"/>
                      </a:cxn>
                      <a:cxn ang="0">
                        <a:pos x="T8" y="T9"/>
                      </a:cxn>
                    </a:cxnLst>
                    <a:rect l="0" t="0" r="r" b="b"/>
                    <a:pathLst>
                      <a:path w="27" h="48">
                        <a:moveTo>
                          <a:pt x="10" y="47"/>
                        </a:moveTo>
                        <a:cubicBezTo>
                          <a:pt x="13" y="48"/>
                          <a:pt x="22" y="41"/>
                          <a:pt x="25" y="28"/>
                        </a:cubicBezTo>
                        <a:cubicBezTo>
                          <a:pt x="27" y="16"/>
                          <a:pt x="24" y="3"/>
                          <a:pt x="21" y="1"/>
                        </a:cubicBezTo>
                        <a:cubicBezTo>
                          <a:pt x="19" y="0"/>
                          <a:pt x="7" y="5"/>
                          <a:pt x="4" y="17"/>
                        </a:cubicBezTo>
                        <a:cubicBezTo>
                          <a:pt x="0" y="30"/>
                          <a:pt x="8" y="46"/>
                          <a:pt x="10"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8" name="ïS1îďè">
                    <a:extLst>
                      <a:ext uri="{FF2B5EF4-FFF2-40B4-BE49-F238E27FC236}">
                        <a16:creationId xmlns:a16="http://schemas.microsoft.com/office/drawing/2014/main" id="{397C22AA-3306-419A-97AF-177ECD568008}"/>
                      </a:ext>
                    </a:extLst>
                  </p:cNvPr>
                  <p:cNvSpPr/>
                  <p:nvPr/>
                </p:nvSpPr>
                <p:spPr bwMode="auto">
                  <a:xfrm>
                    <a:off x="1053970" y="4141788"/>
                    <a:ext cx="176213" cy="136525"/>
                  </a:xfrm>
                  <a:custGeom>
                    <a:avLst/>
                    <a:gdLst>
                      <a:gd name="T0" fmla="*/ 47 w 47"/>
                      <a:gd name="T1" fmla="*/ 27 h 36"/>
                      <a:gd name="T2" fmla="*/ 25 w 47"/>
                      <a:gd name="T3" fmla="*/ 6 h 36"/>
                      <a:gd name="T4" fmla="*/ 1 w 47"/>
                      <a:gd name="T5" fmla="*/ 7 h 36"/>
                      <a:gd name="T6" fmla="*/ 24 w 47"/>
                      <a:gd name="T7" fmla="*/ 31 h 36"/>
                      <a:gd name="T8" fmla="*/ 47 w 47"/>
                      <a:gd name="T9" fmla="*/ 27 h 36"/>
                    </a:gdLst>
                    <a:ahLst/>
                    <a:cxnLst>
                      <a:cxn ang="0">
                        <a:pos x="T0" y="T1"/>
                      </a:cxn>
                      <a:cxn ang="0">
                        <a:pos x="T2" y="T3"/>
                      </a:cxn>
                      <a:cxn ang="0">
                        <a:pos x="T4" y="T5"/>
                      </a:cxn>
                      <a:cxn ang="0">
                        <a:pos x="T6" y="T7"/>
                      </a:cxn>
                      <a:cxn ang="0">
                        <a:pos x="T8" y="T9"/>
                      </a:cxn>
                    </a:cxnLst>
                    <a:rect l="0" t="0" r="r" b="b"/>
                    <a:pathLst>
                      <a:path w="47" h="36">
                        <a:moveTo>
                          <a:pt x="47" y="27"/>
                        </a:moveTo>
                        <a:cubicBezTo>
                          <a:pt x="47" y="24"/>
                          <a:pt x="37" y="12"/>
                          <a:pt x="25" y="6"/>
                        </a:cubicBezTo>
                        <a:cubicBezTo>
                          <a:pt x="13" y="0"/>
                          <a:pt x="1" y="3"/>
                          <a:pt x="1" y="7"/>
                        </a:cubicBezTo>
                        <a:cubicBezTo>
                          <a:pt x="0" y="10"/>
                          <a:pt x="10" y="26"/>
                          <a:pt x="24" y="31"/>
                        </a:cubicBezTo>
                        <a:cubicBezTo>
                          <a:pt x="37" y="36"/>
                          <a:pt x="47" y="29"/>
                          <a:pt x="4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49" name="îslîdê">
                    <a:extLst>
                      <a:ext uri="{FF2B5EF4-FFF2-40B4-BE49-F238E27FC236}">
                        <a16:creationId xmlns:a16="http://schemas.microsoft.com/office/drawing/2014/main" id="{18BE72A5-524A-42EC-8E09-2B3663CC9FB6}"/>
                      </a:ext>
                    </a:extLst>
                  </p:cNvPr>
                  <p:cNvSpPr/>
                  <p:nvPr/>
                </p:nvSpPr>
                <p:spPr bwMode="auto">
                  <a:xfrm>
                    <a:off x="1222245" y="4097338"/>
                    <a:ext cx="90488" cy="180975"/>
                  </a:xfrm>
                  <a:custGeom>
                    <a:avLst/>
                    <a:gdLst>
                      <a:gd name="T0" fmla="*/ 12 w 24"/>
                      <a:gd name="T1" fmla="*/ 47 h 48"/>
                      <a:gd name="T2" fmla="*/ 23 w 24"/>
                      <a:gd name="T3" fmla="*/ 26 h 48"/>
                      <a:gd name="T4" fmla="*/ 15 w 24"/>
                      <a:gd name="T5" fmla="*/ 1 h 48"/>
                      <a:gd name="T6" fmla="*/ 1 w 24"/>
                      <a:gd name="T7" fmla="*/ 19 h 48"/>
                      <a:gd name="T8" fmla="*/ 12 w 24"/>
                      <a:gd name="T9" fmla="*/ 47 h 48"/>
                    </a:gdLst>
                    <a:ahLst/>
                    <a:cxnLst>
                      <a:cxn ang="0">
                        <a:pos x="T0" y="T1"/>
                      </a:cxn>
                      <a:cxn ang="0">
                        <a:pos x="T2" y="T3"/>
                      </a:cxn>
                      <a:cxn ang="0">
                        <a:pos x="T4" y="T5"/>
                      </a:cxn>
                      <a:cxn ang="0">
                        <a:pos x="T6" y="T7"/>
                      </a:cxn>
                      <a:cxn ang="0">
                        <a:pos x="T8" y="T9"/>
                      </a:cxn>
                    </a:cxnLst>
                    <a:rect l="0" t="0" r="r" b="b"/>
                    <a:pathLst>
                      <a:path w="24" h="48">
                        <a:moveTo>
                          <a:pt x="12" y="47"/>
                        </a:moveTo>
                        <a:cubicBezTo>
                          <a:pt x="15" y="48"/>
                          <a:pt x="23" y="39"/>
                          <a:pt x="23" y="26"/>
                        </a:cubicBezTo>
                        <a:cubicBezTo>
                          <a:pt x="24" y="13"/>
                          <a:pt x="18" y="2"/>
                          <a:pt x="15" y="1"/>
                        </a:cubicBezTo>
                        <a:cubicBezTo>
                          <a:pt x="13" y="0"/>
                          <a:pt x="3" y="6"/>
                          <a:pt x="1" y="19"/>
                        </a:cubicBezTo>
                        <a:cubicBezTo>
                          <a:pt x="0" y="33"/>
                          <a:pt x="10" y="46"/>
                          <a:pt x="1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0" name="íŝḷiḓè">
                    <a:extLst>
                      <a:ext uri="{FF2B5EF4-FFF2-40B4-BE49-F238E27FC236}">
                        <a16:creationId xmlns:a16="http://schemas.microsoft.com/office/drawing/2014/main" id="{CF6BF49E-3B76-43FD-AAA7-25A63DC38DB0}"/>
                      </a:ext>
                    </a:extLst>
                  </p:cNvPr>
                  <p:cNvSpPr/>
                  <p:nvPr/>
                </p:nvSpPr>
                <p:spPr bwMode="auto">
                  <a:xfrm>
                    <a:off x="1161920" y="4273550"/>
                    <a:ext cx="188913" cy="117475"/>
                  </a:xfrm>
                  <a:custGeom>
                    <a:avLst/>
                    <a:gdLst>
                      <a:gd name="T0" fmla="*/ 49 w 50"/>
                      <a:gd name="T1" fmla="*/ 20 h 31"/>
                      <a:gd name="T2" fmla="*/ 24 w 50"/>
                      <a:gd name="T3" fmla="*/ 3 h 31"/>
                      <a:gd name="T4" fmla="*/ 0 w 50"/>
                      <a:gd name="T5" fmla="*/ 8 h 31"/>
                      <a:gd name="T6" fmla="*/ 27 w 50"/>
                      <a:gd name="T7" fmla="*/ 28 h 31"/>
                      <a:gd name="T8" fmla="*/ 49 w 50"/>
                      <a:gd name="T9" fmla="*/ 20 h 31"/>
                    </a:gdLst>
                    <a:ahLst/>
                    <a:cxnLst>
                      <a:cxn ang="0">
                        <a:pos x="T0" y="T1"/>
                      </a:cxn>
                      <a:cxn ang="0">
                        <a:pos x="T2" y="T3"/>
                      </a:cxn>
                      <a:cxn ang="0">
                        <a:pos x="T4" y="T5"/>
                      </a:cxn>
                      <a:cxn ang="0">
                        <a:pos x="T6" y="T7"/>
                      </a:cxn>
                      <a:cxn ang="0">
                        <a:pos x="T8" y="T9"/>
                      </a:cxn>
                    </a:cxnLst>
                    <a:rect l="0" t="0" r="r" b="b"/>
                    <a:pathLst>
                      <a:path w="50" h="31">
                        <a:moveTo>
                          <a:pt x="49" y="20"/>
                        </a:moveTo>
                        <a:cubicBezTo>
                          <a:pt x="49" y="16"/>
                          <a:pt x="37" y="7"/>
                          <a:pt x="24" y="3"/>
                        </a:cubicBezTo>
                        <a:cubicBezTo>
                          <a:pt x="11" y="0"/>
                          <a:pt x="0" y="5"/>
                          <a:pt x="0" y="8"/>
                        </a:cubicBezTo>
                        <a:cubicBezTo>
                          <a:pt x="0" y="11"/>
                          <a:pt x="13" y="25"/>
                          <a:pt x="27" y="28"/>
                        </a:cubicBezTo>
                        <a:cubicBezTo>
                          <a:pt x="41" y="31"/>
                          <a:pt x="50" y="22"/>
                          <a:pt x="49"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1" name="ïś1ïḍe">
                    <a:extLst>
                      <a:ext uri="{FF2B5EF4-FFF2-40B4-BE49-F238E27FC236}">
                        <a16:creationId xmlns:a16="http://schemas.microsoft.com/office/drawing/2014/main" id="{E6604257-68DA-43BA-B0B1-B9D7FB18FC60}"/>
                      </a:ext>
                    </a:extLst>
                  </p:cNvPr>
                  <p:cNvSpPr/>
                  <p:nvPr/>
                </p:nvSpPr>
                <p:spPr bwMode="auto">
                  <a:xfrm>
                    <a:off x="1328607" y="4194175"/>
                    <a:ext cx="98425" cy="177800"/>
                  </a:xfrm>
                  <a:custGeom>
                    <a:avLst/>
                    <a:gdLst>
                      <a:gd name="T0" fmla="*/ 17 w 26"/>
                      <a:gd name="T1" fmla="*/ 46 h 47"/>
                      <a:gd name="T2" fmla="*/ 24 w 26"/>
                      <a:gd name="T3" fmla="*/ 24 h 47"/>
                      <a:gd name="T4" fmla="*/ 11 w 26"/>
                      <a:gd name="T5" fmla="*/ 1 h 47"/>
                      <a:gd name="T6" fmla="*/ 1 w 26"/>
                      <a:gd name="T7" fmla="*/ 22 h 47"/>
                      <a:gd name="T8" fmla="*/ 17 w 26"/>
                      <a:gd name="T9" fmla="*/ 46 h 47"/>
                    </a:gdLst>
                    <a:ahLst/>
                    <a:cxnLst>
                      <a:cxn ang="0">
                        <a:pos x="T0" y="T1"/>
                      </a:cxn>
                      <a:cxn ang="0">
                        <a:pos x="T2" y="T3"/>
                      </a:cxn>
                      <a:cxn ang="0">
                        <a:pos x="T4" y="T5"/>
                      </a:cxn>
                      <a:cxn ang="0">
                        <a:pos x="T6" y="T7"/>
                      </a:cxn>
                      <a:cxn ang="0">
                        <a:pos x="T8" y="T9"/>
                      </a:cxn>
                    </a:cxnLst>
                    <a:rect l="0" t="0" r="r" b="b"/>
                    <a:pathLst>
                      <a:path w="26" h="47">
                        <a:moveTo>
                          <a:pt x="17" y="46"/>
                        </a:moveTo>
                        <a:cubicBezTo>
                          <a:pt x="20" y="47"/>
                          <a:pt x="26" y="36"/>
                          <a:pt x="24" y="24"/>
                        </a:cubicBezTo>
                        <a:cubicBezTo>
                          <a:pt x="22" y="12"/>
                          <a:pt x="14" y="1"/>
                          <a:pt x="11" y="1"/>
                        </a:cubicBezTo>
                        <a:cubicBezTo>
                          <a:pt x="9" y="0"/>
                          <a:pt x="0" y="9"/>
                          <a:pt x="1" y="22"/>
                        </a:cubicBezTo>
                        <a:cubicBezTo>
                          <a:pt x="2" y="35"/>
                          <a:pt x="14" y="47"/>
                          <a:pt x="17"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2" name="ïṩ1ïďe">
                    <a:extLst>
                      <a:ext uri="{FF2B5EF4-FFF2-40B4-BE49-F238E27FC236}">
                        <a16:creationId xmlns:a16="http://schemas.microsoft.com/office/drawing/2014/main" id="{B55FD3F5-1E73-4DE2-8754-203533F0785C}"/>
                      </a:ext>
                    </a:extLst>
                  </p:cNvPr>
                  <p:cNvSpPr/>
                  <p:nvPr/>
                </p:nvSpPr>
                <p:spPr bwMode="auto">
                  <a:xfrm>
                    <a:off x="1287332" y="4383088"/>
                    <a:ext cx="200025" cy="93662"/>
                  </a:xfrm>
                  <a:custGeom>
                    <a:avLst/>
                    <a:gdLst>
                      <a:gd name="T0" fmla="*/ 23 w 53"/>
                      <a:gd name="T1" fmla="*/ 1 h 25"/>
                      <a:gd name="T2" fmla="*/ 1 w 53"/>
                      <a:gd name="T3" fmla="*/ 11 h 25"/>
                      <a:gd name="T4" fmla="*/ 31 w 53"/>
                      <a:gd name="T5" fmla="*/ 25 h 25"/>
                      <a:gd name="T6" fmla="*/ 52 w 53"/>
                      <a:gd name="T7" fmla="*/ 13 h 25"/>
                      <a:gd name="T8" fmla="*/ 23 w 53"/>
                      <a:gd name="T9" fmla="*/ 1 h 25"/>
                    </a:gdLst>
                    <a:ahLst/>
                    <a:cxnLst>
                      <a:cxn ang="0">
                        <a:pos x="T0" y="T1"/>
                      </a:cxn>
                      <a:cxn ang="0">
                        <a:pos x="T2" y="T3"/>
                      </a:cxn>
                      <a:cxn ang="0">
                        <a:pos x="T4" y="T5"/>
                      </a:cxn>
                      <a:cxn ang="0">
                        <a:pos x="T6" y="T7"/>
                      </a:cxn>
                      <a:cxn ang="0">
                        <a:pos x="T8" y="T9"/>
                      </a:cxn>
                    </a:cxnLst>
                    <a:rect l="0" t="0" r="r" b="b"/>
                    <a:pathLst>
                      <a:path w="53" h="25">
                        <a:moveTo>
                          <a:pt x="23" y="1"/>
                        </a:moveTo>
                        <a:cubicBezTo>
                          <a:pt x="9" y="0"/>
                          <a:pt x="0" y="7"/>
                          <a:pt x="1" y="11"/>
                        </a:cubicBezTo>
                        <a:cubicBezTo>
                          <a:pt x="1" y="13"/>
                          <a:pt x="16" y="25"/>
                          <a:pt x="31" y="25"/>
                        </a:cubicBezTo>
                        <a:cubicBezTo>
                          <a:pt x="46" y="25"/>
                          <a:pt x="53" y="15"/>
                          <a:pt x="52" y="13"/>
                        </a:cubicBezTo>
                        <a:cubicBezTo>
                          <a:pt x="50" y="10"/>
                          <a:pt x="37" y="2"/>
                          <a:pt x="2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3" name="iṣ1îḍe">
                    <a:extLst>
                      <a:ext uri="{FF2B5EF4-FFF2-40B4-BE49-F238E27FC236}">
                        <a16:creationId xmlns:a16="http://schemas.microsoft.com/office/drawing/2014/main" id="{BA91C567-2174-4772-B737-D6909AFFB671}"/>
                      </a:ext>
                    </a:extLst>
                  </p:cNvPr>
                  <p:cNvSpPr/>
                  <p:nvPr/>
                </p:nvSpPr>
                <p:spPr bwMode="auto">
                  <a:xfrm>
                    <a:off x="1438145" y="4278313"/>
                    <a:ext cx="117475" cy="168275"/>
                  </a:xfrm>
                  <a:custGeom>
                    <a:avLst/>
                    <a:gdLst>
                      <a:gd name="T0" fmla="*/ 27 w 31"/>
                      <a:gd name="T1" fmla="*/ 21 h 45"/>
                      <a:gd name="T2" fmla="*/ 10 w 31"/>
                      <a:gd name="T3" fmla="*/ 0 h 45"/>
                      <a:gd name="T4" fmla="*/ 4 w 31"/>
                      <a:gd name="T5" fmla="*/ 23 h 45"/>
                      <a:gd name="T6" fmla="*/ 24 w 31"/>
                      <a:gd name="T7" fmla="*/ 45 h 45"/>
                      <a:gd name="T8" fmla="*/ 27 w 31"/>
                      <a:gd name="T9" fmla="*/ 21 h 45"/>
                    </a:gdLst>
                    <a:ahLst/>
                    <a:cxnLst>
                      <a:cxn ang="0">
                        <a:pos x="T0" y="T1"/>
                      </a:cxn>
                      <a:cxn ang="0">
                        <a:pos x="T2" y="T3"/>
                      </a:cxn>
                      <a:cxn ang="0">
                        <a:pos x="T4" y="T5"/>
                      </a:cxn>
                      <a:cxn ang="0">
                        <a:pos x="T6" y="T7"/>
                      </a:cxn>
                      <a:cxn ang="0">
                        <a:pos x="T8" y="T9"/>
                      </a:cxn>
                    </a:cxnLst>
                    <a:rect l="0" t="0" r="r" b="b"/>
                    <a:pathLst>
                      <a:path w="31" h="45">
                        <a:moveTo>
                          <a:pt x="27" y="21"/>
                        </a:moveTo>
                        <a:cubicBezTo>
                          <a:pt x="22" y="9"/>
                          <a:pt x="13" y="0"/>
                          <a:pt x="10" y="0"/>
                        </a:cubicBezTo>
                        <a:cubicBezTo>
                          <a:pt x="8" y="1"/>
                          <a:pt x="0" y="10"/>
                          <a:pt x="4" y="23"/>
                        </a:cubicBezTo>
                        <a:cubicBezTo>
                          <a:pt x="7" y="36"/>
                          <a:pt x="22" y="45"/>
                          <a:pt x="24" y="45"/>
                        </a:cubicBezTo>
                        <a:cubicBezTo>
                          <a:pt x="27" y="44"/>
                          <a:pt x="31" y="33"/>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sp>
            <p:nvSpPr>
              <p:cNvPr id="212" name="星形: 五角 211">
                <a:extLst>
                  <a:ext uri="{FF2B5EF4-FFF2-40B4-BE49-F238E27FC236}">
                    <a16:creationId xmlns:a16="http://schemas.microsoft.com/office/drawing/2014/main" id="{D4C9CD1E-865A-4EFD-B7E4-9F3B5D58BE3E}"/>
                  </a:ext>
                </a:extLst>
              </p:cNvPr>
              <p:cNvSpPr/>
              <p:nvPr userDrawn="1"/>
            </p:nvSpPr>
            <p:spPr>
              <a:xfrm>
                <a:off x="9781152" y="2799812"/>
                <a:ext cx="310236" cy="310236"/>
              </a:xfrm>
              <a:prstGeom prst="star5">
                <a:avLst>
                  <a:gd name="adj" fmla="val 27269"/>
                  <a:gd name="hf" fmla="val 105146"/>
                  <a:gd name="vf" fmla="val 110557"/>
                </a:avLst>
              </a:prstGeom>
              <a:grp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13" name="文本占位符 3">
            <a:extLst>
              <a:ext uri="{FF2B5EF4-FFF2-40B4-BE49-F238E27FC236}">
                <a16:creationId xmlns:a16="http://schemas.microsoft.com/office/drawing/2014/main" id="{ADF85F89-84C8-42DF-A312-4E921DA75948}"/>
              </a:ext>
            </a:extLst>
          </p:cNvPr>
          <p:cNvSpPr>
            <a:spLocks noGrp="1"/>
          </p:cNvSpPr>
          <p:nvPr userDrawn="1">
            <p:ph type="body" sz="quarter" idx="24" hasCustomPrompt="1"/>
          </p:nvPr>
        </p:nvSpPr>
        <p:spPr>
          <a:xfrm>
            <a:off x="1168834" y="1468244"/>
            <a:ext cx="2176916" cy="1285781"/>
          </a:xfrm>
          <a:prstGeom prst="rect">
            <a:avLst/>
          </a:prstGeom>
          <a:solidFill>
            <a:schemeClr val="bg1"/>
          </a:solidFill>
          <a:ln>
            <a:solidFill>
              <a:schemeClr val="bg2">
                <a:lumMod val="75000"/>
              </a:schemeClr>
            </a:solidFill>
          </a:ln>
        </p:spPr>
        <p:txBody>
          <a:bodyPr anchor="ctr"/>
          <a:lstStyle>
            <a:lvl1pPr marL="0" indent="0" algn="ct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220" name="文本占位符 3">
            <a:extLst>
              <a:ext uri="{FF2B5EF4-FFF2-40B4-BE49-F238E27FC236}">
                <a16:creationId xmlns:a16="http://schemas.microsoft.com/office/drawing/2014/main" id="{281EA896-B5D9-46A6-9A90-FABE44C6047D}"/>
              </a:ext>
            </a:extLst>
          </p:cNvPr>
          <p:cNvSpPr>
            <a:spLocks noGrp="1"/>
          </p:cNvSpPr>
          <p:nvPr userDrawn="1">
            <p:ph type="body" sz="quarter" idx="25" hasCustomPrompt="1"/>
          </p:nvPr>
        </p:nvSpPr>
        <p:spPr>
          <a:xfrm>
            <a:off x="3771879" y="1468244"/>
            <a:ext cx="2176916" cy="1285781"/>
          </a:xfrm>
          <a:prstGeom prst="rect">
            <a:avLst/>
          </a:prstGeom>
          <a:solidFill>
            <a:schemeClr val="bg1"/>
          </a:solidFill>
          <a:ln>
            <a:solidFill>
              <a:schemeClr val="bg2">
                <a:lumMod val="75000"/>
              </a:schemeClr>
            </a:solidFill>
          </a:ln>
        </p:spPr>
        <p:txBody>
          <a:bodyPr anchor="ctr"/>
          <a:lstStyle>
            <a:lvl1pPr marL="0" indent="0" algn="ct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221" name="文本占位符 3">
            <a:extLst>
              <a:ext uri="{FF2B5EF4-FFF2-40B4-BE49-F238E27FC236}">
                <a16:creationId xmlns:a16="http://schemas.microsoft.com/office/drawing/2014/main" id="{1CEC7068-E8A8-425E-8FF0-2D40CE321861}"/>
              </a:ext>
            </a:extLst>
          </p:cNvPr>
          <p:cNvSpPr>
            <a:spLocks noGrp="1"/>
          </p:cNvSpPr>
          <p:nvPr userDrawn="1">
            <p:ph type="body" sz="quarter" idx="26" hasCustomPrompt="1"/>
          </p:nvPr>
        </p:nvSpPr>
        <p:spPr>
          <a:xfrm>
            <a:off x="6325022" y="1468244"/>
            <a:ext cx="2176916" cy="1285781"/>
          </a:xfrm>
          <a:prstGeom prst="rect">
            <a:avLst/>
          </a:prstGeom>
          <a:solidFill>
            <a:schemeClr val="bg1"/>
          </a:solidFill>
          <a:ln>
            <a:solidFill>
              <a:schemeClr val="bg2">
                <a:lumMod val="75000"/>
              </a:schemeClr>
            </a:solidFill>
          </a:ln>
        </p:spPr>
        <p:txBody>
          <a:bodyPr anchor="ctr"/>
          <a:lstStyle>
            <a:lvl1pPr marL="0" indent="0" algn="ct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sp>
        <p:nvSpPr>
          <p:cNvPr id="222" name="文本占位符 3">
            <a:extLst>
              <a:ext uri="{FF2B5EF4-FFF2-40B4-BE49-F238E27FC236}">
                <a16:creationId xmlns:a16="http://schemas.microsoft.com/office/drawing/2014/main" id="{CD3D21CD-0EF2-4B77-9DCF-A76F6E67DC7B}"/>
              </a:ext>
            </a:extLst>
          </p:cNvPr>
          <p:cNvSpPr>
            <a:spLocks noGrp="1"/>
          </p:cNvSpPr>
          <p:nvPr userDrawn="1">
            <p:ph type="body" sz="quarter" idx="27" hasCustomPrompt="1"/>
          </p:nvPr>
        </p:nvSpPr>
        <p:spPr>
          <a:xfrm>
            <a:off x="8790021" y="1468244"/>
            <a:ext cx="2176916" cy="1285781"/>
          </a:xfrm>
          <a:prstGeom prst="rect">
            <a:avLst/>
          </a:prstGeom>
          <a:solidFill>
            <a:schemeClr val="bg1"/>
          </a:solidFill>
          <a:ln>
            <a:solidFill>
              <a:schemeClr val="accent3"/>
            </a:solidFill>
          </a:ln>
        </p:spPr>
        <p:txBody>
          <a:bodyPr anchor="ctr"/>
          <a:lstStyle>
            <a:lvl1pPr marL="0" indent="0" algn="ct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latin typeface="微软雅黑" panose="020B0503020204020204" pitchFamily="34" charset="-122"/>
                <a:ea typeface="微软雅黑" panose="020B0503020204020204" pitchFamily="34" charset="-122"/>
              </a:rPr>
              <a:t>在这里输入你所需要的内容</a:t>
            </a:r>
            <a:endParaRPr lang="zh-CN" altLang="en-US" dirty="0"/>
          </a:p>
        </p:txBody>
      </p:sp>
      <p:cxnSp>
        <p:nvCxnSpPr>
          <p:cNvPr id="224" name="直接连接符 223">
            <a:extLst>
              <a:ext uri="{FF2B5EF4-FFF2-40B4-BE49-F238E27FC236}">
                <a16:creationId xmlns:a16="http://schemas.microsoft.com/office/drawing/2014/main" id="{B41D6457-C583-4ABA-A267-226D1AF64336}"/>
              </a:ext>
            </a:extLst>
          </p:cNvPr>
          <p:cNvCxnSpPr>
            <a:cxnSpLocks/>
            <a:stCxn id="213" idx="2"/>
          </p:cNvCxnSpPr>
          <p:nvPr userDrawn="1"/>
        </p:nvCxnSpPr>
        <p:spPr>
          <a:xfrm>
            <a:off x="2257292" y="2754025"/>
            <a:ext cx="0" cy="1592142"/>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227" name="直接连接符 226">
            <a:extLst>
              <a:ext uri="{FF2B5EF4-FFF2-40B4-BE49-F238E27FC236}">
                <a16:creationId xmlns:a16="http://schemas.microsoft.com/office/drawing/2014/main" id="{CA923229-31FC-4623-B86B-A13F900D35B4}"/>
              </a:ext>
            </a:extLst>
          </p:cNvPr>
          <p:cNvCxnSpPr>
            <a:cxnSpLocks/>
          </p:cNvCxnSpPr>
          <p:nvPr userDrawn="1"/>
        </p:nvCxnSpPr>
        <p:spPr>
          <a:xfrm>
            <a:off x="4839552" y="2758449"/>
            <a:ext cx="0" cy="1332459"/>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228" name="直接连接符 227">
            <a:extLst>
              <a:ext uri="{FF2B5EF4-FFF2-40B4-BE49-F238E27FC236}">
                <a16:creationId xmlns:a16="http://schemas.microsoft.com/office/drawing/2014/main" id="{9AB1353B-4615-46BD-9614-116499BAC7E9}"/>
              </a:ext>
            </a:extLst>
          </p:cNvPr>
          <p:cNvCxnSpPr>
            <a:cxnSpLocks/>
          </p:cNvCxnSpPr>
          <p:nvPr userDrawn="1"/>
        </p:nvCxnSpPr>
        <p:spPr>
          <a:xfrm>
            <a:off x="7416948" y="2758449"/>
            <a:ext cx="0" cy="9121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229" name="直接连接符 228">
            <a:extLst>
              <a:ext uri="{FF2B5EF4-FFF2-40B4-BE49-F238E27FC236}">
                <a16:creationId xmlns:a16="http://schemas.microsoft.com/office/drawing/2014/main" id="{5816E1B2-F77E-40B8-ADF6-730CC4936E4C}"/>
              </a:ext>
            </a:extLst>
          </p:cNvPr>
          <p:cNvCxnSpPr>
            <a:cxnSpLocks/>
          </p:cNvCxnSpPr>
          <p:nvPr userDrawn="1"/>
        </p:nvCxnSpPr>
        <p:spPr>
          <a:xfrm>
            <a:off x="9845436" y="2758449"/>
            <a:ext cx="3658" cy="478804"/>
          </a:xfrm>
          <a:prstGeom prst="line">
            <a:avLst/>
          </a:prstGeom>
          <a:ln>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234" name="文本占位符 42">
            <a:extLst>
              <a:ext uri="{FF2B5EF4-FFF2-40B4-BE49-F238E27FC236}">
                <a16:creationId xmlns:a16="http://schemas.microsoft.com/office/drawing/2014/main" id="{9B89D694-6D7B-4136-A31D-4B3CACCB9B90}"/>
              </a:ext>
            </a:extLst>
          </p:cNvPr>
          <p:cNvSpPr>
            <a:spLocks noGrp="1"/>
          </p:cNvSpPr>
          <p:nvPr userDrawn="1">
            <p:ph type="body" sz="quarter" idx="28" hasCustomPrompt="1"/>
          </p:nvPr>
        </p:nvSpPr>
        <p:spPr>
          <a:xfrm>
            <a:off x="1168834" y="1124486"/>
            <a:ext cx="2176916" cy="320140"/>
          </a:xfrm>
          <a:prstGeom prst="rect">
            <a:avLst/>
          </a:prstGeom>
          <a:solidFill>
            <a:schemeClr val="tx1">
              <a:lumMod val="50000"/>
              <a:lumOff val="50000"/>
            </a:schemeClr>
          </a:solidFill>
        </p:spPr>
        <p:txBody>
          <a:bodyPr anchor="ctr"/>
          <a:lstStyle>
            <a:lvl1pPr marL="0" indent="0" algn="ctr">
              <a:lnSpc>
                <a:spcPct val="120000"/>
              </a:lnSpc>
              <a:spcBef>
                <a:spcPts val="0"/>
              </a:spcBef>
              <a:buNone/>
              <a:defRPr sz="1800" b="0">
                <a:solidFill>
                  <a:schemeClr val="bg1"/>
                </a:solidFill>
                <a:latin typeface="Impact" panose="020B0806030902050204" pitchFamily="34" charset="0"/>
                <a:ea typeface="微软雅黑" panose="020B0503020204020204" pitchFamily="34" charset="-122"/>
              </a:defRPr>
            </a:lvl1pPr>
          </a:lstStyle>
          <a:p>
            <a:pPr lvl="0"/>
            <a:r>
              <a:rPr lang="en-US" altLang="zh-CN" dirty="0"/>
              <a:t>2019/02/24</a:t>
            </a:r>
            <a:endParaRPr lang="zh-CN" altLang="en-US" dirty="0"/>
          </a:p>
        </p:txBody>
      </p:sp>
      <p:sp>
        <p:nvSpPr>
          <p:cNvPr id="235" name="文本占位符 42">
            <a:extLst>
              <a:ext uri="{FF2B5EF4-FFF2-40B4-BE49-F238E27FC236}">
                <a16:creationId xmlns:a16="http://schemas.microsoft.com/office/drawing/2014/main" id="{44DED998-3D78-40E8-8AE2-145DACD8026D}"/>
              </a:ext>
            </a:extLst>
          </p:cNvPr>
          <p:cNvSpPr>
            <a:spLocks noGrp="1"/>
          </p:cNvSpPr>
          <p:nvPr userDrawn="1">
            <p:ph type="body" sz="quarter" idx="31" hasCustomPrompt="1"/>
          </p:nvPr>
        </p:nvSpPr>
        <p:spPr>
          <a:xfrm>
            <a:off x="3771879" y="1124486"/>
            <a:ext cx="2176917" cy="320140"/>
          </a:xfrm>
          <a:prstGeom prst="rect">
            <a:avLst/>
          </a:prstGeom>
          <a:solidFill>
            <a:schemeClr val="tx1">
              <a:lumMod val="50000"/>
              <a:lumOff val="50000"/>
            </a:schemeClr>
          </a:solidFill>
        </p:spPr>
        <p:txBody>
          <a:bodyPr anchor="ctr"/>
          <a:lstStyle>
            <a:lvl1pPr marL="0" indent="0" algn="ctr">
              <a:lnSpc>
                <a:spcPct val="120000"/>
              </a:lnSpc>
              <a:spcBef>
                <a:spcPts val="0"/>
              </a:spcBef>
              <a:buNone/>
              <a:defRPr sz="1800" b="0">
                <a:solidFill>
                  <a:schemeClr val="bg1"/>
                </a:solidFill>
                <a:latin typeface="Impact" panose="020B0806030902050204" pitchFamily="34" charset="0"/>
                <a:ea typeface="微软雅黑" panose="020B0503020204020204" pitchFamily="34" charset="-122"/>
              </a:defRPr>
            </a:lvl1pPr>
          </a:lstStyle>
          <a:p>
            <a:pPr lvl="0"/>
            <a:r>
              <a:rPr lang="en-US" altLang="zh-CN" dirty="0"/>
              <a:t>2019/02/24</a:t>
            </a:r>
            <a:endParaRPr lang="zh-CN" altLang="en-US" dirty="0"/>
          </a:p>
        </p:txBody>
      </p:sp>
      <p:sp>
        <p:nvSpPr>
          <p:cNvPr id="236" name="文本占位符 42">
            <a:extLst>
              <a:ext uri="{FF2B5EF4-FFF2-40B4-BE49-F238E27FC236}">
                <a16:creationId xmlns:a16="http://schemas.microsoft.com/office/drawing/2014/main" id="{C01B8D0C-6E6F-4C80-9717-D293679FF2AC}"/>
              </a:ext>
            </a:extLst>
          </p:cNvPr>
          <p:cNvSpPr>
            <a:spLocks noGrp="1"/>
          </p:cNvSpPr>
          <p:nvPr userDrawn="1">
            <p:ph type="body" sz="quarter" idx="33" hasCustomPrompt="1"/>
          </p:nvPr>
        </p:nvSpPr>
        <p:spPr>
          <a:xfrm>
            <a:off x="6336686" y="1124486"/>
            <a:ext cx="2153589" cy="320140"/>
          </a:xfrm>
          <a:prstGeom prst="rect">
            <a:avLst/>
          </a:prstGeom>
          <a:solidFill>
            <a:schemeClr val="tx1">
              <a:lumMod val="50000"/>
              <a:lumOff val="50000"/>
            </a:schemeClr>
          </a:solidFill>
        </p:spPr>
        <p:txBody>
          <a:bodyPr anchor="ctr"/>
          <a:lstStyle>
            <a:lvl1pPr marL="0" indent="0" algn="ctr">
              <a:lnSpc>
                <a:spcPct val="120000"/>
              </a:lnSpc>
              <a:spcBef>
                <a:spcPts val="0"/>
              </a:spcBef>
              <a:buNone/>
              <a:defRPr sz="1800" b="0">
                <a:solidFill>
                  <a:schemeClr val="bg1"/>
                </a:solidFill>
                <a:latin typeface="Impact" panose="020B0806030902050204" pitchFamily="34" charset="0"/>
                <a:ea typeface="微软雅黑" panose="020B0503020204020204" pitchFamily="34" charset="-122"/>
              </a:defRPr>
            </a:lvl1pPr>
          </a:lstStyle>
          <a:p>
            <a:pPr lvl="0"/>
            <a:r>
              <a:rPr lang="en-US" altLang="zh-CN" dirty="0"/>
              <a:t>2019/02/24</a:t>
            </a:r>
            <a:endParaRPr lang="zh-CN" altLang="en-US" dirty="0"/>
          </a:p>
        </p:txBody>
      </p:sp>
      <p:sp>
        <p:nvSpPr>
          <p:cNvPr id="237" name="文本占位符 42">
            <a:extLst>
              <a:ext uri="{FF2B5EF4-FFF2-40B4-BE49-F238E27FC236}">
                <a16:creationId xmlns:a16="http://schemas.microsoft.com/office/drawing/2014/main" id="{1453B100-4F2A-4E83-BD6B-E812D0BB7827}"/>
              </a:ext>
            </a:extLst>
          </p:cNvPr>
          <p:cNvSpPr>
            <a:spLocks noGrp="1"/>
          </p:cNvSpPr>
          <p:nvPr userDrawn="1">
            <p:ph type="body" sz="quarter" idx="34" hasCustomPrompt="1"/>
          </p:nvPr>
        </p:nvSpPr>
        <p:spPr>
          <a:xfrm>
            <a:off x="8790021" y="1124486"/>
            <a:ext cx="2176916" cy="320140"/>
          </a:xfrm>
          <a:prstGeom prst="rect">
            <a:avLst/>
          </a:prstGeom>
          <a:solidFill>
            <a:schemeClr val="accent3"/>
          </a:solidFill>
        </p:spPr>
        <p:txBody>
          <a:bodyPr anchor="ctr"/>
          <a:lstStyle>
            <a:lvl1pPr marL="0" indent="0" algn="ctr">
              <a:lnSpc>
                <a:spcPct val="120000"/>
              </a:lnSpc>
              <a:spcBef>
                <a:spcPts val="0"/>
              </a:spcBef>
              <a:buNone/>
              <a:defRPr sz="1800" b="0">
                <a:solidFill>
                  <a:schemeClr val="bg1"/>
                </a:solidFill>
                <a:latin typeface="Impact" panose="020B0806030902050204" pitchFamily="34" charset="0"/>
                <a:ea typeface="微软雅黑" panose="020B0503020204020204" pitchFamily="34" charset="-122"/>
              </a:defRPr>
            </a:lvl1pPr>
          </a:lstStyle>
          <a:p>
            <a:pPr lvl="0"/>
            <a:r>
              <a:rPr lang="en-US" altLang="zh-CN" dirty="0"/>
              <a:t>2019/02/04</a:t>
            </a:r>
            <a:endParaRPr lang="zh-CN" altLang="en-US" dirty="0"/>
          </a:p>
        </p:txBody>
      </p:sp>
    </p:spTree>
    <p:extLst>
      <p:ext uri="{BB962C8B-B14F-4D97-AF65-F5344CB8AC3E}">
        <p14:creationId xmlns:p14="http://schemas.microsoft.com/office/powerpoint/2010/main" val="9669972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视频页">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 name="矩形: 圆角 1">
            <a:extLst>
              <a:ext uri="{FF2B5EF4-FFF2-40B4-BE49-F238E27FC236}">
                <a16:creationId xmlns:a16="http://schemas.microsoft.com/office/drawing/2014/main" id="{CE0F68DA-81FC-42BA-A795-F9B298A59645}"/>
              </a:ext>
            </a:extLst>
          </p:cNvPr>
          <p:cNvSpPr/>
          <p:nvPr userDrawn="1"/>
        </p:nvSpPr>
        <p:spPr>
          <a:xfrm>
            <a:off x="915044" y="976471"/>
            <a:ext cx="10419624" cy="5104166"/>
          </a:xfrm>
          <a:prstGeom prst="roundRect">
            <a:avLst>
              <a:gd name="adj" fmla="val 258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媒体占位符 6">
            <a:extLst>
              <a:ext uri="{FF2B5EF4-FFF2-40B4-BE49-F238E27FC236}">
                <a16:creationId xmlns:a16="http://schemas.microsoft.com/office/drawing/2014/main" id="{EB5342E0-F41E-49DB-BB96-C3A14B75FB6B}"/>
              </a:ext>
            </a:extLst>
          </p:cNvPr>
          <p:cNvSpPr>
            <a:spLocks noGrp="1"/>
          </p:cNvSpPr>
          <p:nvPr>
            <p:ph type="media" sz="quarter" idx="11"/>
          </p:nvPr>
        </p:nvSpPr>
        <p:spPr>
          <a:xfrm>
            <a:off x="1167094" y="1167942"/>
            <a:ext cx="9915525" cy="4721225"/>
          </a:xfrm>
          <a:prstGeom prst="rect">
            <a:avLst/>
          </a:prstGeom>
        </p:spPr>
        <p:txBody>
          <a:bodyPr/>
          <a:lstStyle/>
          <a:p>
            <a:endParaRPr lang="zh-CN" altLang="en-US"/>
          </a:p>
        </p:txBody>
      </p:sp>
    </p:spTree>
    <p:extLst>
      <p:ext uri="{BB962C8B-B14F-4D97-AF65-F5344CB8AC3E}">
        <p14:creationId xmlns:p14="http://schemas.microsoft.com/office/powerpoint/2010/main" val="317470938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过渡板式一">
    <p:bg>
      <p:bgPr>
        <a:pattFill prst="ltUpDiag">
          <a:fgClr>
            <a:schemeClr val="bg2"/>
          </a:fgClr>
          <a:bgClr>
            <a:schemeClr val="bg1"/>
          </a:bgClr>
        </a:pattFill>
        <a:effectLst/>
      </p:bgPr>
    </p:bg>
    <p:spTree>
      <p:nvGrpSpPr>
        <p:cNvPr id="1" name=""/>
        <p:cNvGrpSpPr/>
        <p:nvPr/>
      </p:nvGrpSpPr>
      <p:grpSpPr>
        <a:xfrm>
          <a:off x="0" y="0"/>
          <a:ext cx="0" cy="0"/>
          <a:chOff x="0" y="0"/>
          <a:chExt cx="0" cy="0"/>
        </a:xfrm>
      </p:grpSpPr>
      <p:sp>
        <p:nvSpPr>
          <p:cNvPr id="37" name="图片占位符 36">
            <a:extLst>
              <a:ext uri="{FF2B5EF4-FFF2-40B4-BE49-F238E27FC236}">
                <a16:creationId xmlns:a16="http://schemas.microsoft.com/office/drawing/2014/main" id="{FB4D0C93-F65F-4E44-9041-3F4E22313D0C}"/>
              </a:ext>
            </a:extLst>
          </p:cNvPr>
          <p:cNvSpPr>
            <a:spLocks noGrp="1"/>
          </p:cNvSpPr>
          <p:nvPr>
            <p:ph type="pic" sz="quarter" idx="15"/>
          </p:nvPr>
        </p:nvSpPr>
        <p:spPr>
          <a:xfrm>
            <a:off x="0" y="0"/>
            <a:ext cx="12192000" cy="3556000"/>
          </a:xfrm>
          <a:prstGeom prst="rect">
            <a:avLst/>
          </a:prstGeom>
        </p:spPr>
        <p:txBody>
          <a:bodyPr/>
          <a:lstStyle/>
          <a:p>
            <a:endParaRPr lang="zh-CN" altLang="en-US"/>
          </a:p>
        </p:txBody>
      </p:sp>
      <p:sp>
        <p:nvSpPr>
          <p:cNvPr id="30" name="文本占位符 7">
            <a:extLst>
              <a:ext uri="{FF2B5EF4-FFF2-40B4-BE49-F238E27FC236}">
                <a16:creationId xmlns:a16="http://schemas.microsoft.com/office/drawing/2014/main" id="{E0ECF02D-CEA1-4FEA-BD41-03E91E108A11}"/>
              </a:ext>
            </a:extLst>
          </p:cNvPr>
          <p:cNvSpPr>
            <a:spLocks noGrp="1"/>
          </p:cNvSpPr>
          <p:nvPr>
            <p:ph type="body" sz="quarter" idx="13" hasCustomPrompt="1"/>
          </p:nvPr>
        </p:nvSpPr>
        <p:spPr>
          <a:xfrm>
            <a:off x="8188034" y="1589755"/>
            <a:ext cx="3491345" cy="4798345"/>
          </a:xfrm>
          <a:prstGeom prst="rect">
            <a:avLst/>
          </a:prstGeom>
          <a:noFill/>
        </p:spPr>
        <p:txBody>
          <a:bodyPr anchor="ctr"/>
          <a:lstStyle>
            <a:lvl1pPr marL="0" indent="0" algn="dist">
              <a:lnSpc>
                <a:spcPct val="120000"/>
              </a:lnSpc>
              <a:spcBef>
                <a:spcPts val="0"/>
              </a:spcBef>
              <a:buNone/>
              <a:defRPr sz="23900">
                <a:solidFill>
                  <a:schemeClr val="accent3">
                    <a:alpha val="47000"/>
                  </a:schemeClr>
                </a:solidFill>
                <a:effectLst/>
                <a:latin typeface="Impact" panose="020B0806030902050204" pitchFamily="34" charset="0"/>
                <a:ea typeface="微软雅黑" panose="020B0503020204020204" pitchFamily="34" charset="-122"/>
              </a:defRPr>
            </a:lvl1pPr>
          </a:lstStyle>
          <a:p>
            <a:pPr lvl="0"/>
            <a:r>
              <a:rPr lang="en-US" altLang="zh-CN" dirty="0"/>
              <a:t>02</a:t>
            </a:r>
            <a:endParaRPr lang="zh-CN" altLang="en-US" dirty="0"/>
          </a:p>
        </p:txBody>
      </p:sp>
      <p:sp>
        <p:nvSpPr>
          <p:cNvPr id="31" name="文本占位符 7">
            <a:extLst>
              <a:ext uri="{FF2B5EF4-FFF2-40B4-BE49-F238E27FC236}">
                <a16:creationId xmlns:a16="http://schemas.microsoft.com/office/drawing/2014/main" id="{F7262B93-25D2-4DEF-89E5-FBB4CD95BA90}"/>
              </a:ext>
            </a:extLst>
          </p:cNvPr>
          <p:cNvSpPr>
            <a:spLocks noGrp="1"/>
          </p:cNvSpPr>
          <p:nvPr>
            <p:ph type="body" sz="quarter" idx="12" hasCustomPrompt="1"/>
          </p:nvPr>
        </p:nvSpPr>
        <p:spPr>
          <a:xfrm>
            <a:off x="3310371" y="3542889"/>
            <a:ext cx="5706311" cy="573037"/>
          </a:xfrm>
          <a:prstGeom prst="rect">
            <a:avLst/>
          </a:prstGeom>
        </p:spPr>
        <p:txBody>
          <a:bodyPr anchor="ctr"/>
          <a:lstStyle>
            <a:lvl1pPr marL="0" indent="0" algn="dist">
              <a:buNone/>
              <a:defRPr sz="4000"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33" name="文本占位符 7">
            <a:extLst>
              <a:ext uri="{FF2B5EF4-FFF2-40B4-BE49-F238E27FC236}">
                <a16:creationId xmlns:a16="http://schemas.microsoft.com/office/drawing/2014/main" id="{B76BB252-F60A-4B67-915E-2CCC00A044FE}"/>
              </a:ext>
            </a:extLst>
          </p:cNvPr>
          <p:cNvSpPr>
            <a:spLocks noGrp="1"/>
          </p:cNvSpPr>
          <p:nvPr>
            <p:ph type="body" sz="quarter" idx="14" hasCustomPrompt="1"/>
          </p:nvPr>
        </p:nvSpPr>
        <p:spPr>
          <a:xfrm>
            <a:off x="3310371" y="4115927"/>
            <a:ext cx="5706311" cy="403350"/>
          </a:xfrm>
          <a:prstGeom prst="rect">
            <a:avLst/>
          </a:prstGeom>
        </p:spPr>
        <p:txBody>
          <a:bodyPr anchor="ctr"/>
          <a:lstStyle>
            <a:lvl1pPr marL="0" indent="0" algn="dist">
              <a:buNone/>
              <a:defRPr sz="3200" b="0">
                <a:solidFill>
                  <a:schemeClr val="tx2"/>
                </a:solidFill>
                <a:latin typeface="Arial" panose="020B0604020202020204" pitchFamily="34" charset="0"/>
                <a:ea typeface="微软雅黑" panose="020B0503020204020204" pitchFamily="34" charset="-122"/>
                <a:cs typeface="Arial" panose="020B0604020202020204" pitchFamily="34" charset="0"/>
              </a:defRPr>
            </a:lvl1pPr>
          </a:lstStyle>
          <a:p>
            <a:pPr lvl="0"/>
            <a:r>
              <a:rPr lang="en-US" altLang="zh-CN" dirty="0"/>
              <a:t>THIS IS TILE HERE </a:t>
            </a:r>
            <a:endParaRPr lang="zh-CN" altLang="en-US" dirty="0"/>
          </a:p>
        </p:txBody>
      </p:sp>
    </p:spTree>
    <p:extLst>
      <p:ext uri="{BB962C8B-B14F-4D97-AF65-F5344CB8AC3E}">
        <p14:creationId xmlns:p14="http://schemas.microsoft.com/office/powerpoint/2010/main" val="360031450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过渡板式二">
    <p:bg>
      <p:bgPr>
        <a:pattFill prst="ltUpDiag">
          <a:fgClr>
            <a:schemeClr val="bg2"/>
          </a:fgClr>
          <a:bgClr>
            <a:schemeClr val="bg1"/>
          </a:bgClr>
        </a:pattFill>
        <a:effectLst/>
      </p:bgPr>
    </p:bg>
    <p:spTree>
      <p:nvGrpSpPr>
        <p:cNvPr id="1" name=""/>
        <p:cNvGrpSpPr/>
        <p:nvPr/>
      </p:nvGrpSpPr>
      <p:grpSpPr>
        <a:xfrm>
          <a:off x="0" y="0"/>
          <a:ext cx="0" cy="0"/>
          <a:chOff x="0" y="0"/>
          <a:chExt cx="0" cy="0"/>
        </a:xfrm>
      </p:grpSpPr>
      <p:sp>
        <p:nvSpPr>
          <p:cNvPr id="37" name="图片占位符 36">
            <a:extLst>
              <a:ext uri="{FF2B5EF4-FFF2-40B4-BE49-F238E27FC236}">
                <a16:creationId xmlns:a16="http://schemas.microsoft.com/office/drawing/2014/main" id="{FB4D0C93-F65F-4E44-9041-3F4E22313D0C}"/>
              </a:ext>
            </a:extLst>
          </p:cNvPr>
          <p:cNvSpPr>
            <a:spLocks noGrp="1"/>
          </p:cNvSpPr>
          <p:nvPr>
            <p:ph type="pic" sz="quarter" idx="15"/>
          </p:nvPr>
        </p:nvSpPr>
        <p:spPr>
          <a:xfrm>
            <a:off x="0" y="0"/>
            <a:ext cx="12192000" cy="3556000"/>
          </a:xfrm>
          <a:prstGeom prst="rect">
            <a:avLst/>
          </a:prstGeom>
        </p:spPr>
        <p:txBody>
          <a:bodyPr/>
          <a:lstStyle/>
          <a:p>
            <a:endParaRPr lang="zh-CN" altLang="en-US"/>
          </a:p>
        </p:txBody>
      </p:sp>
      <p:sp>
        <p:nvSpPr>
          <p:cNvPr id="31" name="文本占位符 7">
            <a:extLst>
              <a:ext uri="{FF2B5EF4-FFF2-40B4-BE49-F238E27FC236}">
                <a16:creationId xmlns:a16="http://schemas.microsoft.com/office/drawing/2014/main" id="{F7262B93-25D2-4DEF-89E5-FBB4CD95BA90}"/>
              </a:ext>
            </a:extLst>
          </p:cNvPr>
          <p:cNvSpPr>
            <a:spLocks noGrp="1"/>
          </p:cNvSpPr>
          <p:nvPr>
            <p:ph type="body" sz="quarter" idx="12" hasCustomPrompt="1"/>
          </p:nvPr>
        </p:nvSpPr>
        <p:spPr>
          <a:xfrm>
            <a:off x="3242844" y="5002968"/>
            <a:ext cx="5706311" cy="820235"/>
          </a:xfrm>
          <a:prstGeom prst="rect">
            <a:avLst/>
          </a:prstGeom>
        </p:spPr>
        <p:txBody>
          <a:bodyPr anchor="ctr"/>
          <a:lstStyle>
            <a:lvl1pPr marL="0" indent="0" algn="dist">
              <a:buNone/>
              <a:defRPr sz="5400"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33" name="文本占位符 7">
            <a:extLst>
              <a:ext uri="{FF2B5EF4-FFF2-40B4-BE49-F238E27FC236}">
                <a16:creationId xmlns:a16="http://schemas.microsoft.com/office/drawing/2014/main" id="{B76BB252-F60A-4B67-915E-2CCC00A044FE}"/>
              </a:ext>
            </a:extLst>
          </p:cNvPr>
          <p:cNvSpPr>
            <a:spLocks noGrp="1"/>
          </p:cNvSpPr>
          <p:nvPr>
            <p:ph type="body" sz="quarter" idx="14" hasCustomPrompt="1"/>
          </p:nvPr>
        </p:nvSpPr>
        <p:spPr>
          <a:xfrm>
            <a:off x="3242844" y="5770917"/>
            <a:ext cx="5706311" cy="577348"/>
          </a:xfrm>
          <a:prstGeom prst="rect">
            <a:avLst/>
          </a:prstGeom>
        </p:spPr>
        <p:txBody>
          <a:bodyPr anchor="ctr"/>
          <a:lstStyle>
            <a:lvl1pPr marL="0" indent="0" algn="dist">
              <a:lnSpc>
                <a:spcPct val="130000"/>
              </a:lnSpc>
              <a:buNone/>
              <a:defRPr sz="2800" b="0">
                <a:solidFill>
                  <a:schemeClr val="tx2"/>
                </a:solidFill>
                <a:latin typeface="Arial" panose="020B0604020202020204" pitchFamily="34" charset="0"/>
                <a:ea typeface="微软雅黑" panose="020B0503020204020204" pitchFamily="34" charset="-122"/>
                <a:cs typeface="Arial" panose="020B0604020202020204" pitchFamily="34" charset="0"/>
              </a:defRPr>
            </a:lvl1pPr>
          </a:lstStyle>
          <a:p>
            <a:pPr algn="dist">
              <a:lnSpc>
                <a:spcPct val="130000"/>
              </a:lnSpc>
            </a:pPr>
            <a:r>
              <a:rPr lang="en-US" altLang="zh-CN" sz="4400" spc="100" dirty="0">
                <a:solidFill>
                  <a:schemeClr val="bg1">
                    <a:lumMod val="75000"/>
                  </a:schemeClr>
                </a:solidFill>
                <a:latin typeface="Arial" panose="020B0604020202020204" pitchFamily="34" charset="0"/>
                <a:cs typeface="+mn-ea"/>
              </a:rPr>
              <a:t>This is title here</a:t>
            </a:r>
          </a:p>
        </p:txBody>
      </p:sp>
      <p:sp>
        <p:nvSpPr>
          <p:cNvPr id="9" name="文本占位符 8">
            <a:extLst>
              <a:ext uri="{FF2B5EF4-FFF2-40B4-BE49-F238E27FC236}">
                <a16:creationId xmlns:a16="http://schemas.microsoft.com/office/drawing/2014/main" id="{4A7C31A3-EC13-411A-B397-999E75E3A61C}"/>
              </a:ext>
            </a:extLst>
          </p:cNvPr>
          <p:cNvSpPr>
            <a:spLocks noGrp="1"/>
          </p:cNvSpPr>
          <p:nvPr>
            <p:ph type="body" sz="quarter" idx="16" hasCustomPrompt="1"/>
          </p:nvPr>
        </p:nvSpPr>
        <p:spPr>
          <a:xfrm>
            <a:off x="4815507" y="2290974"/>
            <a:ext cx="2560983" cy="2530053"/>
          </a:xfrm>
          <a:custGeom>
            <a:avLst/>
            <a:gdLst>
              <a:gd name="connsiteX0" fmla="*/ 2057400 w 4114800"/>
              <a:gd name="connsiteY0" fmla="*/ 0 h 4065104"/>
              <a:gd name="connsiteX1" fmla="*/ 4114800 w 4114800"/>
              <a:gd name="connsiteY1" fmla="*/ 2032552 h 4065104"/>
              <a:gd name="connsiteX2" fmla="*/ 2057400 w 4114800"/>
              <a:gd name="connsiteY2" fmla="*/ 4065104 h 4065104"/>
              <a:gd name="connsiteX3" fmla="*/ 0 w 4114800"/>
              <a:gd name="connsiteY3" fmla="*/ 2032552 h 4065104"/>
            </a:gdLst>
            <a:ahLst/>
            <a:cxnLst>
              <a:cxn ang="0">
                <a:pos x="connsiteX0" y="connsiteY0"/>
              </a:cxn>
              <a:cxn ang="0">
                <a:pos x="connsiteX1" y="connsiteY1"/>
              </a:cxn>
              <a:cxn ang="0">
                <a:pos x="connsiteX2" y="connsiteY2"/>
              </a:cxn>
              <a:cxn ang="0">
                <a:pos x="connsiteX3" y="connsiteY3"/>
              </a:cxn>
            </a:cxnLst>
            <a:rect l="l" t="t" r="r" b="b"/>
            <a:pathLst>
              <a:path w="4114800" h="4065104">
                <a:moveTo>
                  <a:pt x="2057400" y="0"/>
                </a:moveTo>
                <a:lnTo>
                  <a:pt x="4114800" y="2032552"/>
                </a:lnTo>
                <a:lnTo>
                  <a:pt x="2057400" y="4065104"/>
                </a:lnTo>
                <a:lnTo>
                  <a:pt x="0" y="2032552"/>
                </a:lnTo>
                <a:close/>
              </a:path>
            </a:pathLst>
          </a:custGeom>
          <a:solidFill>
            <a:schemeClr val="accent1"/>
          </a:solidFill>
          <a:ln w="193675">
            <a:solidFill>
              <a:schemeClr val="bg1"/>
            </a:solidFill>
          </a:ln>
        </p:spPr>
        <p:txBody>
          <a:bodyPr wrap="square" anchor="ctr">
            <a:noAutofit/>
          </a:bodyPr>
          <a:lstStyle>
            <a:lvl1pPr marL="0" indent="0" algn="ctr">
              <a:buNone/>
              <a:defRPr sz="9600">
                <a:solidFill>
                  <a:schemeClr val="bg1"/>
                </a:solidFill>
                <a:effectLst>
                  <a:innerShdw dist="63500" dir="16200000">
                    <a:schemeClr val="accent3"/>
                  </a:innerShdw>
                </a:effectLst>
                <a:latin typeface="Impact" panose="020B0806030902050204" pitchFamily="34" charset="0"/>
              </a:defRPr>
            </a:lvl1pPr>
          </a:lstStyle>
          <a:p>
            <a:pPr lvl="0"/>
            <a:r>
              <a:rPr lang="en-US" altLang="zh-CN" dirty="0"/>
              <a:t>01</a:t>
            </a:r>
            <a:endParaRPr lang="zh-CN" altLang="en-US" dirty="0"/>
          </a:p>
        </p:txBody>
      </p:sp>
    </p:spTree>
    <p:extLst>
      <p:ext uri="{BB962C8B-B14F-4D97-AF65-F5344CB8AC3E}">
        <p14:creationId xmlns:p14="http://schemas.microsoft.com/office/powerpoint/2010/main" val="403289903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时间安排">
    <p:spTree>
      <p:nvGrpSpPr>
        <p:cNvPr id="1" name=""/>
        <p:cNvGrpSpPr/>
        <p:nvPr/>
      </p:nvGrpSpPr>
      <p:grpSpPr>
        <a:xfrm>
          <a:off x="0" y="0"/>
          <a:ext cx="0" cy="0"/>
          <a:chOff x="0" y="0"/>
          <a:chExt cx="0" cy="0"/>
        </a:xfrm>
      </p:grpSpPr>
      <p:pic>
        <p:nvPicPr>
          <p:cNvPr id="85" name="图片 84">
            <a:extLst>
              <a:ext uri="{FF2B5EF4-FFF2-40B4-BE49-F238E27FC236}">
                <a16:creationId xmlns:a16="http://schemas.microsoft.com/office/drawing/2014/main" id="{AF242E67-9C1B-4847-B8C4-B55B648AEF7B}"/>
              </a:ext>
            </a:extLst>
          </p:cNvPr>
          <p:cNvPicPr>
            <a:picLocks noChangeAspect="1"/>
          </p:cNvPicPr>
          <p:nvPr userDrawn="1"/>
        </p:nvPicPr>
        <p:blipFill>
          <a:blip r:embed="rId2">
            <a:duotone>
              <a:schemeClr val="bg2">
                <a:shade val="45000"/>
                <a:satMod val="135000"/>
              </a:schemeClr>
              <a:prstClr val="white"/>
            </a:duotone>
            <a:alphaModFix amt="10000"/>
          </a:blip>
          <a:stretch>
            <a:fillRect/>
          </a:stretch>
        </p:blipFill>
        <p:spPr>
          <a:xfrm>
            <a:off x="3721649" y="1482435"/>
            <a:ext cx="4748701" cy="4785946"/>
          </a:xfrm>
          <a:prstGeom prst="rect">
            <a:avLst/>
          </a:prstGeom>
        </p:spPr>
      </p:pic>
      <p:sp>
        <p:nvSpPr>
          <p:cNvPr id="87" name="矩形: 圆角 86">
            <a:extLst>
              <a:ext uri="{FF2B5EF4-FFF2-40B4-BE49-F238E27FC236}">
                <a16:creationId xmlns:a16="http://schemas.microsoft.com/office/drawing/2014/main" id="{C9D1B3E2-D00B-47E1-A61F-9AC3F2D7FB4E}"/>
              </a:ext>
            </a:extLst>
          </p:cNvPr>
          <p:cNvSpPr/>
          <p:nvPr userDrawn="1"/>
        </p:nvSpPr>
        <p:spPr>
          <a:xfrm>
            <a:off x="980532" y="2777921"/>
            <a:ext cx="10202967" cy="371972"/>
          </a:xfrm>
          <a:prstGeom prst="roundRect">
            <a:avLst/>
          </a:prstGeom>
          <a:pattFill prst="wdUp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圆角 87">
            <a:extLst>
              <a:ext uri="{FF2B5EF4-FFF2-40B4-BE49-F238E27FC236}">
                <a16:creationId xmlns:a16="http://schemas.microsoft.com/office/drawing/2014/main" id="{19C634B2-4052-4A63-9D87-6C29AE2EB77E}"/>
              </a:ext>
            </a:extLst>
          </p:cNvPr>
          <p:cNvSpPr/>
          <p:nvPr userDrawn="1"/>
        </p:nvSpPr>
        <p:spPr>
          <a:xfrm>
            <a:off x="980532" y="3708410"/>
            <a:ext cx="10202967" cy="371972"/>
          </a:xfrm>
          <a:prstGeom prst="roundRect">
            <a:avLst/>
          </a:prstGeom>
          <a:pattFill prst="wdUp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矩形: 圆角 88">
            <a:extLst>
              <a:ext uri="{FF2B5EF4-FFF2-40B4-BE49-F238E27FC236}">
                <a16:creationId xmlns:a16="http://schemas.microsoft.com/office/drawing/2014/main" id="{13C88967-B42C-4487-93F4-F4760C35B3DA}"/>
              </a:ext>
            </a:extLst>
          </p:cNvPr>
          <p:cNvSpPr/>
          <p:nvPr userDrawn="1"/>
        </p:nvSpPr>
        <p:spPr>
          <a:xfrm>
            <a:off x="980532" y="4656485"/>
            <a:ext cx="10202967" cy="371972"/>
          </a:xfrm>
          <a:prstGeom prst="roundRect">
            <a:avLst/>
          </a:prstGeom>
          <a:pattFill prst="wdUp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圆角 89">
            <a:extLst>
              <a:ext uri="{FF2B5EF4-FFF2-40B4-BE49-F238E27FC236}">
                <a16:creationId xmlns:a16="http://schemas.microsoft.com/office/drawing/2014/main" id="{3BD9AD36-0905-4B5A-9D76-2B4A77382FD2}"/>
              </a:ext>
            </a:extLst>
          </p:cNvPr>
          <p:cNvSpPr/>
          <p:nvPr userDrawn="1"/>
        </p:nvSpPr>
        <p:spPr>
          <a:xfrm>
            <a:off x="980532" y="5602777"/>
            <a:ext cx="10202967" cy="371972"/>
          </a:xfrm>
          <a:prstGeom prst="roundRect">
            <a:avLst/>
          </a:prstGeom>
          <a:pattFill prst="wdUp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cxnSp>
        <p:nvCxnSpPr>
          <p:cNvPr id="28" name="直接连接符 27">
            <a:extLst>
              <a:ext uri="{FF2B5EF4-FFF2-40B4-BE49-F238E27FC236}">
                <a16:creationId xmlns:a16="http://schemas.microsoft.com/office/drawing/2014/main" id="{C878D798-DE0F-4E32-8FEC-167D6D881866}"/>
              </a:ext>
            </a:extLst>
          </p:cNvPr>
          <p:cNvCxnSpPr>
            <a:cxnSpLocks/>
          </p:cNvCxnSpPr>
          <p:nvPr userDrawn="1"/>
        </p:nvCxnSpPr>
        <p:spPr>
          <a:xfrm>
            <a:off x="675677" y="1218519"/>
            <a:ext cx="10843223" cy="0"/>
          </a:xfrm>
          <a:prstGeom prst="line">
            <a:avLst/>
          </a:prstGeom>
          <a:ln w="41275"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7" name="文本占位符 66">
            <a:extLst>
              <a:ext uri="{FF2B5EF4-FFF2-40B4-BE49-F238E27FC236}">
                <a16:creationId xmlns:a16="http://schemas.microsoft.com/office/drawing/2014/main" id="{4014BF03-BF35-4CBB-8E32-4CEB9644D582}"/>
              </a:ext>
            </a:extLst>
          </p:cNvPr>
          <p:cNvSpPr>
            <a:spLocks noGrp="1"/>
          </p:cNvSpPr>
          <p:nvPr>
            <p:ph type="body" sz="quarter" idx="11" hasCustomPrompt="1"/>
          </p:nvPr>
        </p:nvSpPr>
        <p:spPr>
          <a:xfrm>
            <a:off x="980532" y="984888"/>
            <a:ext cx="1324026" cy="467262"/>
          </a:xfrm>
          <a:custGeom>
            <a:avLst/>
            <a:gdLst>
              <a:gd name="connsiteX0" fmla="*/ 233631 w 1324026"/>
              <a:gd name="connsiteY0" fmla="*/ 0 h 467262"/>
              <a:gd name="connsiteX1" fmla="*/ 1090395 w 1324026"/>
              <a:gd name="connsiteY1" fmla="*/ 0 h 467262"/>
              <a:gd name="connsiteX2" fmla="*/ 1324026 w 1324026"/>
              <a:gd name="connsiteY2" fmla="*/ 233631 h 467262"/>
              <a:gd name="connsiteX3" fmla="*/ 1090395 w 1324026"/>
              <a:gd name="connsiteY3" fmla="*/ 467262 h 467262"/>
              <a:gd name="connsiteX4" fmla="*/ 233631 w 1324026"/>
              <a:gd name="connsiteY4" fmla="*/ 467262 h 467262"/>
              <a:gd name="connsiteX5" fmla="*/ 0 w 1324026"/>
              <a:gd name="connsiteY5" fmla="*/ 233631 h 467262"/>
              <a:gd name="connsiteX6" fmla="*/ 233631 w 1324026"/>
              <a:gd name="connsiteY6" fmla="*/ 0 h 467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026" h="467262">
                <a:moveTo>
                  <a:pt x="233631" y="0"/>
                </a:moveTo>
                <a:lnTo>
                  <a:pt x="1090395" y="0"/>
                </a:lnTo>
                <a:cubicBezTo>
                  <a:pt x="1219426" y="0"/>
                  <a:pt x="1324026" y="104600"/>
                  <a:pt x="1324026" y="233631"/>
                </a:cubicBezTo>
                <a:cubicBezTo>
                  <a:pt x="1324026" y="362662"/>
                  <a:pt x="1219426" y="467262"/>
                  <a:pt x="1090395" y="467262"/>
                </a:cubicBezTo>
                <a:lnTo>
                  <a:pt x="233631" y="467262"/>
                </a:lnTo>
                <a:cubicBezTo>
                  <a:pt x="104600" y="467262"/>
                  <a:pt x="0" y="362662"/>
                  <a:pt x="0" y="233631"/>
                </a:cubicBezTo>
                <a:cubicBezTo>
                  <a:pt x="0" y="104600"/>
                  <a:pt x="104600" y="0"/>
                  <a:pt x="233631" y="0"/>
                </a:cubicBezTo>
                <a:close/>
              </a:path>
            </a:pathLst>
          </a:custGeom>
          <a:solidFill>
            <a:schemeClr val="accent3"/>
          </a:solidFill>
        </p:spPr>
        <p:txBody>
          <a:bodyPr wrap="square" anchor="ctr">
            <a:noAutofit/>
          </a:bodyPr>
          <a:lstStyle>
            <a:lvl1pPr marL="0" indent="0" algn="ctr">
              <a:lnSpc>
                <a:spcPct val="120000"/>
              </a:lnSpc>
              <a:spcBef>
                <a:spcPts val="0"/>
              </a:spcBef>
              <a:buNone/>
              <a:defRPr sz="20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四月</a:t>
            </a:r>
          </a:p>
        </p:txBody>
      </p:sp>
      <p:sp>
        <p:nvSpPr>
          <p:cNvPr id="68" name="文本占位符 67">
            <a:extLst>
              <a:ext uri="{FF2B5EF4-FFF2-40B4-BE49-F238E27FC236}">
                <a16:creationId xmlns:a16="http://schemas.microsoft.com/office/drawing/2014/main" id="{59EA6B75-ACF8-4C3B-A3E1-B6FB8487B271}"/>
              </a:ext>
            </a:extLst>
          </p:cNvPr>
          <p:cNvSpPr>
            <a:spLocks noGrp="1"/>
          </p:cNvSpPr>
          <p:nvPr>
            <p:ph type="body" sz="quarter" idx="12" hasCustomPrompt="1"/>
          </p:nvPr>
        </p:nvSpPr>
        <p:spPr>
          <a:xfrm>
            <a:off x="2772699" y="984888"/>
            <a:ext cx="1324026" cy="467262"/>
          </a:xfrm>
          <a:custGeom>
            <a:avLst/>
            <a:gdLst>
              <a:gd name="connsiteX0" fmla="*/ 233631 w 1324026"/>
              <a:gd name="connsiteY0" fmla="*/ 0 h 467262"/>
              <a:gd name="connsiteX1" fmla="*/ 1090395 w 1324026"/>
              <a:gd name="connsiteY1" fmla="*/ 0 h 467262"/>
              <a:gd name="connsiteX2" fmla="*/ 1324026 w 1324026"/>
              <a:gd name="connsiteY2" fmla="*/ 233631 h 467262"/>
              <a:gd name="connsiteX3" fmla="*/ 1090395 w 1324026"/>
              <a:gd name="connsiteY3" fmla="*/ 467262 h 467262"/>
              <a:gd name="connsiteX4" fmla="*/ 233631 w 1324026"/>
              <a:gd name="connsiteY4" fmla="*/ 467262 h 467262"/>
              <a:gd name="connsiteX5" fmla="*/ 0 w 1324026"/>
              <a:gd name="connsiteY5" fmla="*/ 233631 h 467262"/>
              <a:gd name="connsiteX6" fmla="*/ 233631 w 1324026"/>
              <a:gd name="connsiteY6" fmla="*/ 0 h 467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026" h="467262">
                <a:moveTo>
                  <a:pt x="233631" y="0"/>
                </a:moveTo>
                <a:lnTo>
                  <a:pt x="1090395" y="0"/>
                </a:lnTo>
                <a:cubicBezTo>
                  <a:pt x="1219426" y="0"/>
                  <a:pt x="1324026" y="104600"/>
                  <a:pt x="1324026" y="233631"/>
                </a:cubicBezTo>
                <a:cubicBezTo>
                  <a:pt x="1324026" y="362662"/>
                  <a:pt x="1219426" y="467262"/>
                  <a:pt x="1090395" y="467262"/>
                </a:cubicBezTo>
                <a:lnTo>
                  <a:pt x="233631" y="467262"/>
                </a:lnTo>
                <a:cubicBezTo>
                  <a:pt x="104600" y="467262"/>
                  <a:pt x="0" y="362662"/>
                  <a:pt x="0" y="233631"/>
                </a:cubicBezTo>
                <a:cubicBezTo>
                  <a:pt x="0" y="104600"/>
                  <a:pt x="104600" y="0"/>
                  <a:pt x="233631" y="0"/>
                </a:cubicBezTo>
                <a:close/>
              </a:path>
            </a:pathLst>
          </a:custGeom>
          <a:solidFill>
            <a:schemeClr val="accent3"/>
          </a:solidFill>
        </p:spPr>
        <p:txBody>
          <a:bodyPr wrap="square" anchor="ctr">
            <a:noAutofit/>
          </a:bodyPr>
          <a:lstStyle>
            <a:lvl1pPr marL="0" indent="0" algn="ctr">
              <a:lnSpc>
                <a:spcPct val="120000"/>
              </a:lnSpc>
              <a:spcBef>
                <a:spcPts val="0"/>
              </a:spcBef>
              <a:buNone/>
              <a:defRPr sz="20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四月</a:t>
            </a:r>
          </a:p>
        </p:txBody>
      </p:sp>
      <p:sp>
        <p:nvSpPr>
          <p:cNvPr id="69" name="文本占位符 68">
            <a:extLst>
              <a:ext uri="{FF2B5EF4-FFF2-40B4-BE49-F238E27FC236}">
                <a16:creationId xmlns:a16="http://schemas.microsoft.com/office/drawing/2014/main" id="{FC033CE2-C780-4644-B180-B87219316F83}"/>
              </a:ext>
            </a:extLst>
          </p:cNvPr>
          <p:cNvSpPr>
            <a:spLocks noGrp="1"/>
          </p:cNvSpPr>
          <p:nvPr>
            <p:ph type="body" sz="quarter" idx="13" hasCustomPrompt="1"/>
          </p:nvPr>
        </p:nvSpPr>
        <p:spPr>
          <a:xfrm>
            <a:off x="4564866" y="984888"/>
            <a:ext cx="1324026" cy="467262"/>
          </a:xfrm>
          <a:custGeom>
            <a:avLst/>
            <a:gdLst>
              <a:gd name="connsiteX0" fmla="*/ 233631 w 1324026"/>
              <a:gd name="connsiteY0" fmla="*/ 0 h 467262"/>
              <a:gd name="connsiteX1" fmla="*/ 1090395 w 1324026"/>
              <a:gd name="connsiteY1" fmla="*/ 0 h 467262"/>
              <a:gd name="connsiteX2" fmla="*/ 1324026 w 1324026"/>
              <a:gd name="connsiteY2" fmla="*/ 233631 h 467262"/>
              <a:gd name="connsiteX3" fmla="*/ 1090395 w 1324026"/>
              <a:gd name="connsiteY3" fmla="*/ 467262 h 467262"/>
              <a:gd name="connsiteX4" fmla="*/ 233631 w 1324026"/>
              <a:gd name="connsiteY4" fmla="*/ 467262 h 467262"/>
              <a:gd name="connsiteX5" fmla="*/ 0 w 1324026"/>
              <a:gd name="connsiteY5" fmla="*/ 233631 h 467262"/>
              <a:gd name="connsiteX6" fmla="*/ 233631 w 1324026"/>
              <a:gd name="connsiteY6" fmla="*/ 0 h 467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026" h="467262">
                <a:moveTo>
                  <a:pt x="233631" y="0"/>
                </a:moveTo>
                <a:lnTo>
                  <a:pt x="1090395" y="0"/>
                </a:lnTo>
                <a:cubicBezTo>
                  <a:pt x="1219426" y="0"/>
                  <a:pt x="1324026" y="104600"/>
                  <a:pt x="1324026" y="233631"/>
                </a:cubicBezTo>
                <a:cubicBezTo>
                  <a:pt x="1324026" y="362662"/>
                  <a:pt x="1219426" y="467262"/>
                  <a:pt x="1090395" y="467262"/>
                </a:cubicBezTo>
                <a:lnTo>
                  <a:pt x="233631" y="467262"/>
                </a:lnTo>
                <a:cubicBezTo>
                  <a:pt x="104600" y="467262"/>
                  <a:pt x="0" y="362662"/>
                  <a:pt x="0" y="233631"/>
                </a:cubicBezTo>
                <a:cubicBezTo>
                  <a:pt x="0" y="104600"/>
                  <a:pt x="104600" y="0"/>
                  <a:pt x="233631" y="0"/>
                </a:cubicBezTo>
                <a:close/>
              </a:path>
            </a:pathLst>
          </a:custGeom>
          <a:solidFill>
            <a:schemeClr val="accent3"/>
          </a:solidFill>
        </p:spPr>
        <p:txBody>
          <a:bodyPr wrap="square" anchor="ctr">
            <a:noAutofit/>
          </a:bodyPr>
          <a:lstStyle>
            <a:lvl1pPr marL="0" indent="0" algn="ctr">
              <a:lnSpc>
                <a:spcPct val="120000"/>
              </a:lnSpc>
              <a:spcBef>
                <a:spcPts val="0"/>
              </a:spcBef>
              <a:buNone/>
              <a:defRPr sz="20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四月</a:t>
            </a:r>
          </a:p>
        </p:txBody>
      </p:sp>
      <p:sp>
        <p:nvSpPr>
          <p:cNvPr id="70" name="文本占位符 69">
            <a:extLst>
              <a:ext uri="{FF2B5EF4-FFF2-40B4-BE49-F238E27FC236}">
                <a16:creationId xmlns:a16="http://schemas.microsoft.com/office/drawing/2014/main" id="{AEAA0F7B-0530-42FE-92EA-99E10FBC36D0}"/>
              </a:ext>
            </a:extLst>
          </p:cNvPr>
          <p:cNvSpPr>
            <a:spLocks noGrp="1"/>
          </p:cNvSpPr>
          <p:nvPr>
            <p:ph type="body" sz="quarter" idx="14" hasCustomPrompt="1"/>
          </p:nvPr>
        </p:nvSpPr>
        <p:spPr>
          <a:xfrm>
            <a:off x="6357033" y="984888"/>
            <a:ext cx="1324026" cy="467262"/>
          </a:xfrm>
          <a:custGeom>
            <a:avLst/>
            <a:gdLst>
              <a:gd name="connsiteX0" fmla="*/ 233631 w 1324026"/>
              <a:gd name="connsiteY0" fmla="*/ 0 h 467262"/>
              <a:gd name="connsiteX1" fmla="*/ 1090395 w 1324026"/>
              <a:gd name="connsiteY1" fmla="*/ 0 h 467262"/>
              <a:gd name="connsiteX2" fmla="*/ 1324026 w 1324026"/>
              <a:gd name="connsiteY2" fmla="*/ 233631 h 467262"/>
              <a:gd name="connsiteX3" fmla="*/ 1090395 w 1324026"/>
              <a:gd name="connsiteY3" fmla="*/ 467262 h 467262"/>
              <a:gd name="connsiteX4" fmla="*/ 233631 w 1324026"/>
              <a:gd name="connsiteY4" fmla="*/ 467262 h 467262"/>
              <a:gd name="connsiteX5" fmla="*/ 0 w 1324026"/>
              <a:gd name="connsiteY5" fmla="*/ 233631 h 467262"/>
              <a:gd name="connsiteX6" fmla="*/ 233631 w 1324026"/>
              <a:gd name="connsiteY6" fmla="*/ 0 h 467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026" h="467262">
                <a:moveTo>
                  <a:pt x="233631" y="0"/>
                </a:moveTo>
                <a:lnTo>
                  <a:pt x="1090395" y="0"/>
                </a:lnTo>
                <a:cubicBezTo>
                  <a:pt x="1219426" y="0"/>
                  <a:pt x="1324026" y="104600"/>
                  <a:pt x="1324026" y="233631"/>
                </a:cubicBezTo>
                <a:cubicBezTo>
                  <a:pt x="1324026" y="362662"/>
                  <a:pt x="1219426" y="467262"/>
                  <a:pt x="1090395" y="467262"/>
                </a:cubicBezTo>
                <a:lnTo>
                  <a:pt x="233631" y="467262"/>
                </a:lnTo>
                <a:cubicBezTo>
                  <a:pt x="104600" y="467262"/>
                  <a:pt x="0" y="362662"/>
                  <a:pt x="0" y="233631"/>
                </a:cubicBezTo>
                <a:cubicBezTo>
                  <a:pt x="0" y="104600"/>
                  <a:pt x="104600" y="0"/>
                  <a:pt x="233631" y="0"/>
                </a:cubicBezTo>
                <a:close/>
              </a:path>
            </a:pathLst>
          </a:custGeom>
          <a:solidFill>
            <a:schemeClr val="accent3"/>
          </a:solidFill>
        </p:spPr>
        <p:txBody>
          <a:bodyPr wrap="square" anchor="ctr">
            <a:noAutofit/>
          </a:bodyPr>
          <a:lstStyle>
            <a:lvl1pPr marL="0" indent="0" algn="ctr">
              <a:lnSpc>
                <a:spcPct val="120000"/>
              </a:lnSpc>
              <a:spcBef>
                <a:spcPts val="0"/>
              </a:spcBef>
              <a:buNone/>
              <a:defRPr sz="20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四月</a:t>
            </a:r>
          </a:p>
        </p:txBody>
      </p:sp>
      <p:sp>
        <p:nvSpPr>
          <p:cNvPr id="71" name="文本占位符 70">
            <a:extLst>
              <a:ext uri="{FF2B5EF4-FFF2-40B4-BE49-F238E27FC236}">
                <a16:creationId xmlns:a16="http://schemas.microsoft.com/office/drawing/2014/main" id="{0B19D4B4-5F2A-46BC-B9FA-C8D8912F7D7B}"/>
              </a:ext>
            </a:extLst>
          </p:cNvPr>
          <p:cNvSpPr>
            <a:spLocks noGrp="1"/>
          </p:cNvSpPr>
          <p:nvPr>
            <p:ph type="body" sz="quarter" idx="15" hasCustomPrompt="1"/>
          </p:nvPr>
        </p:nvSpPr>
        <p:spPr>
          <a:xfrm>
            <a:off x="8054968" y="992936"/>
            <a:ext cx="1324026" cy="467262"/>
          </a:xfrm>
          <a:custGeom>
            <a:avLst/>
            <a:gdLst>
              <a:gd name="connsiteX0" fmla="*/ 233631 w 1324026"/>
              <a:gd name="connsiteY0" fmla="*/ 0 h 467262"/>
              <a:gd name="connsiteX1" fmla="*/ 1090395 w 1324026"/>
              <a:gd name="connsiteY1" fmla="*/ 0 h 467262"/>
              <a:gd name="connsiteX2" fmla="*/ 1324026 w 1324026"/>
              <a:gd name="connsiteY2" fmla="*/ 233631 h 467262"/>
              <a:gd name="connsiteX3" fmla="*/ 1090395 w 1324026"/>
              <a:gd name="connsiteY3" fmla="*/ 467262 h 467262"/>
              <a:gd name="connsiteX4" fmla="*/ 233631 w 1324026"/>
              <a:gd name="connsiteY4" fmla="*/ 467262 h 467262"/>
              <a:gd name="connsiteX5" fmla="*/ 0 w 1324026"/>
              <a:gd name="connsiteY5" fmla="*/ 233631 h 467262"/>
              <a:gd name="connsiteX6" fmla="*/ 233631 w 1324026"/>
              <a:gd name="connsiteY6" fmla="*/ 0 h 467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026" h="467262">
                <a:moveTo>
                  <a:pt x="233631" y="0"/>
                </a:moveTo>
                <a:lnTo>
                  <a:pt x="1090395" y="0"/>
                </a:lnTo>
                <a:cubicBezTo>
                  <a:pt x="1219426" y="0"/>
                  <a:pt x="1324026" y="104600"/>
                  <a:pt x="1324026" y="233631"/>
                </a:cubicBezTo>
                <a:cubicBezTo>
                  <a:pt x="1324026" y="362662"/>
                  <a:pt x="1219426" y="467262"/>
                  <a:pt x="1090395" y="467262"/>
                </a:cubicBezTo>
                <a:lnTo>
                  <a:pt x="233631" y="467262"/>
                </a:lnTo>
                <a:cubicBezTo>
                  <a:pt x="104600" y="467262"/>
                  <a:pt x="0" y="362662"/>
                  <a:pt x="0" y="233631"/>
                </a:cubicBezTo>
                <a:cubicBezTo>
                  <a:pt x="0" y="104600"/>
                  <a:pt x="104600" y="0"/>
                  <a:pt x="233631" y="0"/>
                </a:cubicBezTo>
                <a:close/>
              </a:path>
            </a:pathLst>
          </a:custGeom>
          <a:solidFill>
            <a:schemeClr val="accent3"/>
          </a:solidFill>
        </p:spPr>
        <p:txBody>
          <a:bodyPr wrap="square" anchor="ctr">
            <a:noAutofit/>
          </a:bodyPr>
          <a:lstStyle>
            <a:lvl1pPr marL="0" indent="0" algn="ctr">
              <a:lnSpc>
                <a:spcPct val="120000"/>
              </a:lnSpc>
              <a:spcBef>
                <a:spcPts val="0"/>
              </a:spcBef>
              <a:buNone/>
              <a:defRPr sz="20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四月</a:t>
            </a:r>
          </a:p>
        </p:txBody>
      </p:sp>
      <p:sp>
        <p:nvSpPr>
          <p:cNvPr id="86" name="矩形: 圆角 85">
            <a:extLst>
              <a:ext uri="{FF2B5EF4-FFF2-40B4-BE49-F238E27FC236}">
                <a16:creationId xmlns:a16="http://schemas.microsoft.com/office/drawing/2014/main" id="{88796F73-B425-4B5E-9D89-54B9721806AA}"/>
              </a:ext>
            </a:extLst>
          </p:cNvPr>
          <p:cNvSpPr/>
          <p:nvPr userDrawn="1"/>
        </p:nvSpPr>
        <p:spPr>
          <a:xfrm>
            <a:off x="980532" y="1828798"/>
            <a:ext cx="10202967" cy="371972"/>
          </a:xfrm>
          <a:prstGeom prst="roundRect">
            <a:avLst/>
          </a:prstGeom>
          <a:pattFill prst="wdUpDiag">
            <a:fgClr>
              <a:schemeClr val="bg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文本占位符 71">
            <a:extLst>
              <a:ext uri="{FF2B5EF4-FFF2-40B4-BE49-F238E27FC236}">
                <a16:creationId xmlns:a16="http://schemas.microsoft.com/office/drawing/2014/main" id="{1CE4778F-26FD-4B5E-8F1E-7D5A2AD42375}"/>
              </a:ext>
            </a:extLst>
          </p:cNvPr>
          <p:cNvSpPr>
            <a:spLocks noGrp="1"/>
          </p:cNvSpPr>
          <p:nvPr>
            <p:ph type="body" sz="quarter" idx="16" hasCustomPrompt="1"/>
          </p:nvPr>
        </p:nvSpPr>
        <p:spPr>
          <a:xfrm>
            <a:off x="9848879" y="984888"/>
            <a:ext cx="1324026" cy="467262"/>
          </a:xfrm>
          <a:custGeom>
            <a:avLst/>
            <a:gdLst>
              <a:gd name="connsiteX0" fmla="*/ 233631 w 1324026"/>
              <a:gd name="connsiteY0" fmla="*/ 0 h 467262"/>
              <a:gd name="connsiteX1" fmla="*/ 1090395 w 1324026"/>
              <a:gd name="connsiteY1" fmla="*/ 0 h 467262"/>
              <a:gd name="connsiteX2" fmla="*/ 1324026 w 1324026"/>
              <a:gd name="connsiteY2" fmla="*/ 233631 h 467262"/>
              <a:gd name="connsiteX3" fmla="*/ 1090395 w 1324026"/>
              <a:gd name="connsiteY3" fmla="*/ 467262 h 467262"/>
              <a:gd name="connsiteX4" fmla="*/ 233631 w 1324026"/>
              <a:gd name="connsiteY4" fmla="*/ 467262 h 467262"/>
              <a:gd name="connsiteX5" fmla="*/ 0 w 1324026"/>
              <a:gd name="connsiteY5" fmla="*/ 233631 h 467262"/>
              <a:gd name="connsiteX6" fmla="*/ 233631 w 1324026"/>
              <a:gd name="connsiteY6" fmla="*/ 0 h 467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4026" h="467262">
                <a:moveTo>
                  <a:pt x="233631" y="0"/>
                </a:moveTo>
                <a:lnTo>
                  <a:pt x="1090395" y="0"/>
                </a:lnTo>
                <a:cubicBezTo>
                  <a:pt x="1219426" y="0"/>
                  <a:pt x="1324026" y="104600"/>
                  <a:pt x="1324026" y="233631"/>
                </a:cubicBezTo>
                <a:cubicBezTo>
                  <a:pt x="1324026" y="362662"/>
                  <a:pt x="1219426" y="467262"/>
                  <a:pt x="1090395" y="467262"/>
                </a:cubicBezTo>
                <a:lnTo>
                  <a:pt x="233631" y="467262"/>
                </a:lnTo>
                <a:cubicBezTo>
                  <a:pt x="104600" y="467262"/>
                  <a:pt x="0" y="362662"/>
                  <a:pt x="0" y="233631"/>
                </a:cubicBezTo>
                <a:cubicBezTo>
                  <a:pt x="0" y="104600"/>
                  <a:pt x="104600" y="0"/>
                  <a:pt x="233631" y="0"/>
                </a:cubicBezTo>
                <a:close/>
              </a:path>
            </a:pathLst>
          </a:custGeom>
          <a:solidFill>
            <a:schemeClr val="accent2"/>
          </a:solidFill>
        </p:spPr>
        <p:txBody>
          <a:bodyPr wrap="square" anchor="ctr">
            <a:noAutofit/>
          </a:bodyPr>
          <a:lstStyle>
            <a:lvl1pPr marL="0" indent="0" algn="ctr">
              <a:lnSpc>
                <a:spcPct val="120000"/>
              </a:lnSpc>
              <a:spcBef>
                <a:spcPts val="0"/>
              </a:spcBef>
              <a:buNone/>
              <a:defRPr sz="20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四月</a:t>
            </a:r>
          </a:p>
        </p:txBody>
      </p:sp>
      <p:sp>
        <p:nvSpPr>
          <p:cNvPr id="78" name="文本占位符 77">
            <a:extLst>
              <a:ext uri="{FF2B5EF4-FFF2-40B4-BE49-F238E27FC236}">
                <a16:creationId xmlns:a16="http://schemas.microsoft.com/office/drawing/2014/main" id="{1A209F8B-5B98-4787-82F6-8C9F79D9924A}"/>
              </a:ext>
            </a:extLst>
          </p:cNvPr>
          <p:cNvSpPr>
            <a:spLocks noGrp="1"/>
          </p:cNvSpPr>
          <p:nvPr>
            <p:ph type="body" sz="quarter" idx="17" hasCustomPrompt="1"/>
          </p:nvPr>
        </p:nvSpPr>
        <p:spPr>
          <a:xfrm>
            <a:off x="968194" y="1828798"/>
            <a:ext cx="3128531" cy="362762"/>
          </a:xfrm>
          <a:custGeom>
            <a:avLst/>
            <a:gdLst>
              <a:gd name="connsiteX0" fmla="*/ 60462 w 3128531"/>
              <a:gd name="connsiteY0" fmla="*/ 0 h 362762"/>
              <a:gd name="connsiteX1" fmla="*/ 3068069 w 3128531"/>
              <a:gd name="connsiteY1" fmla="*/ 0 h 362762"/>
              <a:gd name="connsiteX2" fmla="*/ 3128531 w 3128531"/>
              <a:gd name="connsiteY2" fmla="*/ 60462 h 362762"/>
              <a:gd name="connsiteX3" fmla="*/ 3128531 w 3128531"/>
              <a:gd name="connsiteY3" fmla="*/ 302300 h 362762"/>
              <a:gd name="connsiteX4" fmla="*/ 3068069 w 3128531"/>
              <a:gd name="connsiteY4" fmla="*/ 362762 h 362762"/>
              <a:gd name="connsiteX5" fmla="*/ 60462 w 3128531"/>
              <a:gd name="connsiteY5" fmla="*/ 362762 h 362762"/>
              <a:gd name="connsiteX6" fmla="*/ 0 w 3128531"/>
              <a:gd name="connsiteY6" fmla="*/ 302300 h 362762"/>
              <a:gd name="connsiteX7" fmla="*/ 0 w 3128531"/>
              <a:gd name="connsiteY7" fmla="*/ 60462 h 362762"/>
              <a:gd name="connsiteX8" fmla="*/ 60462 w 3128531"/>
              <a:gd name="connsiteY8" fmla="*/ 0 h 36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8531" h="362762">
                <a:moveTo>
                  <a:pt x="60462" y="0"/>
                </a:moveTo>
                <a:lnTo>
                  <a:pt x="3068069" y="0"/>
                </a:lnTo>
                <a:cubicBezTo>
                  <a:pt x="3101461" y="0"/>
                  <a:pt x="3128531" y="27070"/>
                  <a:pt x="3128531" y="60462"/>
                </a:cubicBezTo>
                <a:lnTo>
                  <a:pt x="3128531" y="302300"/>
                </a:lnTo>
                <a:cubicBezTo>
                  <a:pt x="3128531" y="335692"/>
                  <a:pt x="3101461" y="362762"/>
                  <a:pt x="3068069" y="362762"/>
                </a:cubicBezTo>
                <a:lnTo>
                  <a:pt x="60462" y="362762"/>
                </a:lnTo>
                <a:cubicBezTo>
                  <a:pt x="27070" y="362762"/>
                  <a:pt x="0" y="335692"/>
                  <a:pt x="0" y="302300"/>
                </a:cubicBezTo>
                <a:lnTo>
                  <a:pt x="0" y="60462"/>
                </a:lnTo>
                <a:cubicBezTo>
                  <a:pt x="0" y="27070"/>
                  <a:pt x="27070" y="0"/>
                  <a:pt x="60462" y="0"/>
                </a:cubicBezTo>
                <a:close/>
              </a:path>
            </a:pathLst>
          </a:custGeom>
          <a:solidFill>
            <a:schemeClr val="accent3"/>
          </a:solidFill>
        </p:spPr>
        <p:txBody>
          <a:bodyPr wrap="square" anchor="ctr">
            <a:normAutofit/>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t>阶段内容安排</a:t>
            </a:r>
          </a:p>
        </p:txBody>
      </p:sp>
      <p:sp>
        <p:nvSpPr>
          <p:cNvPr id="79" name="文本占位符 78">
            <a:extLst>
              <a:ext uri="{FF2B5EF4-FFF2-40B4-BE49-F238E27FC236}">
                <a16:creationId xmlns:a16="http://schemas.microsoft.com/office/drawing/2014/main" id="{B693D211-A3C0-4D2C-9747-41FC764EDF4E}"/>
              </a:ext>
            </a:extLst>
          </p:cNvPr>
          <p:cNvSpPr>
            <a:spLocks noGrp="1"/>
          </p:cNvSpPr>
          <p:nvPr>
            <p:ph type="body" sz="quarter" idx="18" hasCustomPrompt="1"/>
          </p:nvPr>
        </p:nvSpPr>
        <p:spPr>
          <a:xfrm>
            <a:off x="3000600" y="2773209"/>
            <a:ext cx="3128531" cy="362762"/>
          </a:xfrm>
          <a:custGeom>
            <a:avLst/>
            <a:gdLst>
              <a:gd name="connsiteX0" fmla="*/ 60462 w 3128531"/>
              <a:gd name="connsiteY0" fmla="*/ 0 h 362762"/>
              <a:gd name="connsiteX1" fmla="*/ 3068069 w 3128531"/>
              <a:gd name="connsiteY1" fmla="*/ 0 h 362762"/>
              <a:gd name="connsiteX2" fmla="*/ 3128531 w 3128531"/>
              <a:gd name="connsiteY2" fmla="*/ 60462 h 362762"/>
              <a:gd name="connsiteX3" fmla="*/ 3128531 w 3128531"/>
              <a:gd name="connsiteY3" fmla="*/ 302300 h 362762"/>
              <a:gd name="connsiteX4" fmla="*/ 3068069 w 3128531"/>
              <a:gd name="connsiteY4" fmla="*/ 362762 h 362762"/>
              <a:gd name="connsiteX5" fmla="*/ 60462 w 3128531"/>
              <a:gd name="connsiteY5" fmla="*/ 362762 h 362762"/>
              <a:gd name="connsiteX6" fmla="*/ 0 w 3128531"/>
              <a:gd name="connsiteY6" fmla="*/ 302300 h 362762"/>
              <a:gd name="connsiteX7" fmla="*/ 0 w 3128531"/>
              <a:gd name="connsiteY7" fmla="*/ 60462 h 362762"/>
              <a:gd name="connsiteX8" fmla="*/ 60462 w 3128531"/>
              <a:gd name="connsiteY8" fmla="*/ 0 h 36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8531" h="362762">
                <a:moveTo>
                  <a:pt x="60462" y="0"/>
                </a:moveTo>
                <a:lnTo>
                  <a:pt x="3068069" y="0"/>
                </a:lnTo>
                <a:cubicBezTo>
                  <a:pt x="3101461" y="0"/>
                  <a:pt x="3128531" y="27070"/>
                  <a:pt x="3128531" y="60462"/>
                </a:cubicBezTo>
                <a:lnTo>
                  <a:pt x="3128531" y="302300"/>
                </a:lnTo>
                <a:cubicBezTo>
                  <a:pt x="3128531" y="335692"/>
                  <a:pt x="3101461" y="362762"/>
                  <a:pt x="3068069" y="362762"/>
                </a:cubicBezTo>
                <a:lnTo>
                  <a:pt x="60462" y="362762"/>
                </a:lnTo>
                <a:cubicBezTo>
                  <a:pt x="27070" y="362762"/>
                  <a:pt x="0" y="335692"/>
                  <a:pt x="0" y="302300"/>
                </a:cubicBezTo>
                <a:lnTo>
                  <a:pt x="0" y="60462"/>
                </a:lnTo>
                <a:cubicBezTo>
                  <a:pt x="0" y="27070"/>
                  <a:pt x="27070" y="0"/>
                  <a:pt x="60462" y="0"/>
                </a:cubicBezTo>
                <a:close/>
              </a:path>
            </a:pathLst>
          </a:custGeom>
          <a:solidFill>
            <a:schemeClr val="accent3"/>
          </a:solidFill>
        </p:spPr>
        <p:txBody>
          <a:bodyPr wrap="square" anchor="ctr">
            <a:normAutofit/>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t>阶段内容安排</a:t>
            </a:r>
          </a:p>
        </p:txBody>
      </p:sp>
      <p:sp>
        <p:nvSpPr>
          <p:cNvPr id="80" name="文本占位符 79">
            <a:extLst>
              <a:ext uri="{FF2B5EF4-FFF2-40B4-BE49-F238E27FC236}">
                <a16:creationId xmlns:a16="http://schemas.microsoft.com/office/drawing/2014/main" id="{EC856865-F177-43E2-9C34-2625F9CFD88F}"/>
              </a:ext>
            </a:extLst>
          </p:cNvPr>
          <p:cNvSpPr>
            <a:spLocks noGrp="1"/>
          </p:cNvSpPr>
          <p:nvPr>
            <p:ph type="body" sz="quarter" idx="19" hasCustomPrompt="1"/>
          </p:nvPr>
        </p:nvSpPr>
        <p:spPr>
          <a:xfrm>
            <a:off x="4564865" y="3717620"/>
            <a:ext cx="3128531" cy="362762"/>
          </a:xfrm>
          <a:custGeom>
            <a:avLst/>
            <a:gdLst>
              <a:gd name="connsiteX0" fmla="*/ 60462 w 3128531"/>
              <a:gd name="connsiteY0" fmla="*/ 0 h 362762"/>
              <a:gd name="connsiteX1" fmla="*/ 3068069 w 3128531"/>
              <a:gd name="connsiteY1" fmla="*/ 0 h 362762"/>
              <a:gd name="connsiteX2" fmla="*/ 3128531 w 3128531"/>
              <a:gd name="connsiteY2" fmla="*/ 60462 h 362762"/>
              <a:gd name="connsiteX3" fmla="*/ 3128531 w 3128531"/>
              <a:gd name="connsiteY3" fmla="*/ 302300 h 362762"/>
              <a:gd name="connsiteX4" fmla="*/ 3068069 w 3128531"/>
              <a:gd name="connsiteY4" fmla="*/ 362762 h 362762"/>
              <a:gd name="connsiteX5" fmla="*/ 60462 w 3128531"/>
              <a:gd name="connsiteY5" fmla="*/ 362762 h 362762"/>
              <a:gd name="connsiteX6" fmla="*/ 0 w 3128531"/>
              <a:gd name="connsiteY6" fmla="*/ 302300 h 362762"/>
              <a:gd name="connsiteX7" fmla="*/ 0 w 3128531"/>
              <a:gd name="connsiteY7" fmla="*/ 60462 h 362762"/>
              <a:gd name="connsiteX8" fmla="*/ 60462 w 3128531"/>
              <a:gd name="connsiteY8" fmla="*/ 0 h 36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8531" h="362762">
                <a:moveTo>
                  <a:pt x="60462" y="0"/>
                </a:moveTo>
                <a:lnTo>
                  <a:pt x="3068069" y="0"/>
                </a:lnTo>
                <a:cubicBezTo>
                  <a:pt x="3101461" y="0"/>
                  <a:pt x="3128531" y="27070"/>
                  <a:pt x="3128531" y="60462"/>
                </a:cubicBezTo>
                <a:lnTo>
                  <a:pt x="3128531" y="302300"/>
                </a:lnTo>
                <a:cubicBezTo>
                  <a:pt x="3128531" y="335692"/>
                  <a:pt x="3101461" y="362762"/>
                  <a:pt x="3068069" y="362762"/>
                </a:cubicBezTo>
                <a:lnTo>
                  <a:pt x="60462" y="362762"/>
                </a:lnTo>
                <a:cubicBezTo>
                  <a:pt x="27070" y="362762"/>
                  <a:pt x="0" y="335692"/>
                  <a:pt x="0" y="302300"/>
                </a:cubicBezTo>
                <a:lnTo>
                  <a:pt x="0" y="60462"/>
                </a:lnTo>
                <a:cubicBezTo>
                  <a:pt x="0" y="27070"/>
                  <a:pt x="27070" y="0"/>
                  <a:pt x="60462" y="0"/>
                </a:cubicBezTo>
                <a:close/>
              </a:path>
            </a:pathLst>
          </a:custGeom>
          <a:solidFill>
            <a:schemeClr val="accent3"/>
          </a:solidFill>
        </p:spPr>
        <p:txBody>
          <a:bodyPr wrap="square" anchor="ctr">
            <a:normAutofit/>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t>阶段内容安排</a:t>
            </a:r>
          </a:p>
        </p:txBody>
      </p:sp>
      <p:sp>
        <p:nvSpPr>
          <p:cNvPr id="81" name="文本占位符 80">
            <a:extLst>
              <a:ext uri="{FF2B5EF4-FFF2-40B4-BE49-F238E27FC236}">
                <a16:creationId xmlns:a16="http://schemas.microsoft.com/office/drawing/2014/main" id="{1FCA8F51-D555-4317-A0CB-8B22288BC32E}"/>
              </a:ext>
            </a:extLst>
          </p:cNvPr>
          <p:cNvSpPr>
            <a:spLocks noGrp="1"/>
          </p:cNvSpPr>
          <p:nvPr>
            <p:ph type="body" sz="quarter" idx="20" hasCustomPrompt="1"/>
          </p:nvPr>
        </p:nvSpPr>
        <p:spPr>
          <a:xfrm>
            <a:off x="6363062" y="4662031"/>
            <a:ext cx="3128531" cy="362762"/>
          </a:xfrm>
          <a:custGeom>
            <a:avLst/>
            <a:gdLst>
              <a:gd name="connsiteX0" fmla="*/ 60462 w 3128531"/>
              <a:gd name="connsiteY0" fmla="*/ 0 h 362762"/>
              <a:gd name="connsiteX1" fmla="*/ 3068069 w 3128531"/>
              <a:gd name="connsiteY1" fmla="*/ 0 h 362762"/>
              <a:gd name="connsiteX2" fmla="*/ 3128531 w 3128531"/>
              <a:gd name="connsiteY2" fmla="*/ 60462 h 362762"/>
              <a:gd name="connsiteX3" fmla="*/ 3128531 w 3128531"/>
              <a:gd name="connsiteY3" fmla="*/ 302300 h 362762"/>
              <a:gd name="connsiteX4" fmla="*/ 3068069 w 3128531"/>
              <a:gd name="connsiteY4" fmla="*/ 362762 h 362762"/>
              <a:gd name="connsiteX5" fmla="*/ 60462 w 3128531"/>
              <a:gd name="connsiteY5" fmla="*/ 362762 h 362762"/>
              <a:gd name="connsiteX6" fmla="*/ 0 w 3128531"/>
              <a:gd name="connsiteY6" fmla="*/ 302300 h 362762"/>
              <a:gd name="connsiteX7" fmla="*/ 0 w 3128531"/>
              <a:gd name="connsiteY7" fmla="*/ 60462 h 362762"/>
              <a:gd name="connsiteX8" fmla="*/ 60462 w 3128531"/>
              <a:gd name="connsiteY8" fmla="*/ 0 h 36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8531" h="362762">
                <a:moveTo>
                  <a:pt x="60462" y="0"/>
                </a:moveTo>
                <a:lnTo>
                  <a:pt x="3068069" y="0"/>
                </a:lnTo>
                <a:cubicBezTo>
                  <a:pt x="3101461" y="0"/>
                  <a:pt x="3128531" y="27070"/>
                  <a:pt x="3128531" y="60462"/>
                </a:cubicBezTo>
                <a:lnTo>
                  <a:pt x="3128531" y="302300"/>
                </a:lnTo>
                <a:cubicBezTo>
                  <a:pt x="3128531" y="335692"/>
                  <a:pt x="3101461" y="362762"/>
                  <a:pt x="3068069" y="362762"/>
                </a:cubicBezTo>
                <a:lnTo>
                  <a:pt x="60462" y="362762"/>
                </a:lnTo>
                <a:cubicBezTo>
                  <a:pt x="27070" y="362762"/>
                  <a:pt x="0" y="335692"/>
                  <a:pt x="0" y="302300"/>
                </a:cubicBezTo>
                <a:lnTo>
                  <a:pt x="0" y="60462"/>
                </a:lnTo>
                <a:cubicBezTo>
                  <a:pt x="0" y="27070"/>
                  <a:pt x="27070" y="0"/>
                  <a:pt x="60462" y="0"/>
                </a:cubicBezTo>
                <a:close/>
              </a:path>
            </a:pathLst>
          </a:custGeom>
          <a:solidFill>
            <a:schemeClr val="accent3"/>
          </a:solidFill>
        </p:spPr>
        <p:txBody>
          <a:bodyPr wrap="square" anchor="ctr">
            <a:normAutofit/>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t>阶段内容安排</a:t>
            </a:r>
          </a:p>
        </p:txBody>
      </p:sp>
      <p:sp>
        <p:nvSpPr>
          <p:cNvPr id="82" name="文本占位符 81">
            <a:extLst>
              <a:ext uri="{FF2B5EF4-FFF2-40B4-BE49-F238E27FC236}">
                <a16:creationId xmlns:a16="http://schemas.microsoft.com/office/drawing/2014/main" id="{C49BA668-DAAE-429B-B91F-E58355723B31}"/>
              </a:ext>
            </a:extLst>
          </p:cNvPr>
          <p:cNvSpPr>
            <a:spLocks noGrp="1"/>
          </p:cNvSpPr>
          <p:nvPr>
            <p:ph type="body" sz="quarter" idx="21" hasCustomPrompt="1"/>
          </p:nvPr>
        </p:nvSpPr>
        <p:spPr>
          <a:xfrm>
            <a:off x="8054968" y="5606441"/>
            <a:ext cx="3128531" cy="362762"/>
          </a:xfrm>
          <a:custGeom>
            <a:avLst/>
            <a:gdLst>
              <a:gd name="connsiteX0" fmla="*/ 60462 w 3128531"/>
              <a:gd name="connsiteY0" fmla="*/ 0 h 362762"/>
              <a:gd name="connsiteX1" fmla="*/ 3068069 w 3128531"/>
              <a:gd name="connsiteY1" fmla="*/ 0 h 362762"/>
              <a:gd name="connsiteX2" fmla="*/ 3128531 w 3128531"/>
              <a:gd name="connsiteY2" fmla="*/ 60462 h 362762"/>
              <a:gd name="connsiteX3" fmla="*/ 3128531 w 3128531"/>
              <a:gd name="connsiteY3" fmla="*/ 302300 h 362762"/>
              <a:gd name="connsiteX4" fmla="*/ 3068069 w 3128531"/>
              <a:gd name="connsiteY4" fmla="*/ 362762 h 362762"/>
              <a:gd name="connsiteX5" fmla="*/ 60462 w 3128531"/>
              <a:gd name="connsiteY5" fmla="*/ 362762 h 362762"/>
              <a:gd name="connsiteX6" fmla="*/ 0 w 3128531"/>
              <a:gd name="connsiteY6" fmla="*/ 302300 h 362762"/>
              <a:gd name="connsiteX7" fmla="*/ 0 w 3128531"/>
              <a:gd name="connsiteY7" fmla="*/ 60462 h 362762"/>
              <a:gd name="connsiteX8" fmla="*/ 60462 w 3128531"/>
              <a:gd name="connsiteY8" fmla="*/ 0 h 36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8531" h="362762">
                <a:moveTo>
                  <a:pt x="60462" y="0"/>
                </a:moveTo>
                <a:lnTo>
                  <a:pt x="3068069" y="0"/>
                </a:lnTo>
                <a:cubicBezTo>
                  <a:pt x="3101461" y="0"/>
                  <a:pt x="3128531" y="27070"/>
                  <a:pt x="3128531" y="60462"/>
                </a:cubicBezTo>
                <a:lnTo>
                  <a:pt x="3128531" y="302300"/>
                </a:lnTo>
                <a:cubicBezTo>
                  <a:pt x="3128531" y="335692"/>
                  <a:pt x="3101461" y="362762"/>
                  <a:pt x="3068069" y="362762"/>
                </a:cubicBezTo>
                <a:lnTo>
                  <a:pt x="60462" y="362762"/>
                </a:lnTo>
                <a:cubicBezTo>
                  <a:pt x="27070" y="362762"/>
                  <a:pt x="0" y="335692"/>
                  <a:pt x="0" y="302300"/>
                </a:cubicBezTo>
                <a:lnTo>
                  <a:pt x="0" y="60462"/>
                </a:lnTo>
                <a:cubicBezTo>
                  <a:pt x="0" y="27070"/>
                  <a:pt x="27070" y="0"/>
                  <a:pt x="60462" y="0"/>
                </a:cubicBezTo>
                <a:close/>
              </a:path>
            </a:pathLst>
          </a:custGeom>
          <a:solidFill>
            <a:schemeClr val="accent3"/>
          </a:solidFill>
        </p:spPr>
        <p:txBody>
          <a:bodyPr wrap="square" anchor="ctr">
            <a:normAutofit/>
          </a:bodyPr>
          <a:lstStyle>
            <a:lvl1pPr marL="0" indent="0" algn="ctr">
              <a:lnSpc>
                <a:spcPct val="120000"/>
              </a:lnSpc>
              <a:spcBef>
                <a:spcPts val="0"/>
              </a:spcBef>
              <a:buNone/>
              <a:defRPr sz="2000">
                <a:solidFill>
                  <a:schemeClr val="bg1"/>
                </a:solidFill>
                <a:latin typeface="微软雅黑" panose="020B0503020204020204" pitchFamily="34" charset="-122"/>
                <a:ea typeface="微软雅黑" panose="020B0503020204020204" pitchFamily="34" charset="-122"/>
              </a:defRPr>
            </a:lvl1pPr>
          </a:lstStyle>
          <a:p>
            <a:pPr lvl="0"/>
            <a:r>
              <a:rPr lang="zh-CN" altLang="en-US" dirty="0"/>
              <a:t>阶段内容安排</a:t>
            </a:r>
          </a:p>
        </p:txBody>
      </p:sp>
    </p:spTree>
    <p:extLst>
      <p:ext uri="{BB962C8B-B14F-4D97-AF65-F5344CB8AC3E}">
        <p14:creationId xmlns:p14="http://schemas.microsoft.com/office/powerpoint/2010/main" val="3525761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版式三">
    <p:bg>
      <p:bgPr>
        <a:pattFill prst="ltUpDiag">
          <a:fgClr>
            <a:schemeClr val="bg2"/>
          </a:fgClr>
          <a:bgClr>
            <a:schemeClr val="bg1"/>
          </a:bgClr>
        </a:pattFill>
        <a:effectLst/>
      </p:bgPr>
    </p:bg>
    <p:spTree>
      <p:nvGrpSpPr>
        <p:cNvPr id="1" name=""/>
        <p:cNvGrpSpPr/>
        <p:nvPr/>
      </p:nvGrpSpPr>
      <p:grpSpPr>
        <a:xfrm>
          <a:off x="0" y="0"/>
          <a:ext cx="0" cy="0"/>
          <a:chOff x="0" y="0"/>
          <a:chExt cx="0" cy="0"/>
        </a:xfrm>
      </p:grpSpPr>
      <p:sp>
        <p:nvSpPr>
          <p:cNvPr id="22" name="文本框 21">
            <a:extLst>
              <a:ext uri="{FF2B5EF4-FFF2-40B4-BE49-F238E27FC236}">
                <a16:creationId xmlns:a16="http://schemas.microsoft.com/office/drawing/2014/main" id="{967415F7-4576-4CB1-BD3D-D28350C1ED7B}"/>
              </a:ext>
            </a:extLst>
          </p:cNvPr>
          <p:cNvSpPr txBox="1"/>
          <p:nvPr userDrawn="1"/>
        </p:nvSpPr>
        <p:spPr>
          <a:xfrm>
            <a:off x="890288" y="437790"/>
            <a:ext cx="10201564" cy="6447919"/>
          </a:xfrm>
          <a:prstGeom prst="rect">
            <a:avLst/>
          </a:prstGeom>
          <a:noFill/>
        </p:spPr>
        <p:txBody>
          <a:bodyPr wrap="square" rtlCol="0">
            <a:spAutoFit/>
          </a:bodyPr>
          <a:lstStyle/>
          <a:p>
            <a:pPr algn="dist"/>
            <a:r>
              <a:rPr lang="en-US" altLang="zh-CN" sz="41300" b="1" dirty="0">
                <a:solidFill>
                  <a:schemeClr val="accent1"/>
                </a:solidFill>
                <a:effectLst>
                  <a:outerShdw blurRad="50800" dist="38100" algn="l" rotWithShape="0">
                    <a:prstClr val="black">
                      <a:alpha val="40000"/>
                    </a:prstClr>
                  </a:outerShdw>
                </a:effectLst>
              </a:rPr>
              <a:t>C</a:t>
            </a:r>
            <a:r>
              <a:rPr lang="en-US" altLang="zh-CN" sz="9600" b="1" dirty="0">
                <a:solidFill>
                  <a:schemeClr val="accent1"/>
                </a:solidFill>
                <a:effectLst>
                  <a:outerShdw blurRad="50800" dist="38100" algn="l" rotWithShape="0">
                    <a:prstClr val="black">
                      <a:alpha val="40000"/>
                    </a:prstClr>
                  </a:outerShdw>
                </a:effectLst>
              </a:rPr>
              <a:t>ONTENTS</a:t>
            </a:r>
            <a:endParaRPr lang="zh-CN" altLang="en-US" sz="9600" b="1" dirty="0">
              <a:solidFill>
                <a:schemeClr val="accent1"/>
              </a:solidFill>
              <a:effectLst>
                <a:outerShdw blurRad="50800" dist="38100" algn="l" rotWithShape="0">
                  <a:prstClr val="black">
                    <a:alpha val="40000"/>
                  </a:prstClr>
                </a:outerShdw>
              </a:effectLst>
            </a:endParaRPr>
          </a:p>
        </p:txBody>
      </p:sp>
      <p:sp>
        <p:nvSpPr>
          <p:cNvPr id="4" name="文本占位符 7">
            <a:extLst>
              <a:ext uri="{FF2B5EF4-FFF2-40B4-BE49-F238E27FC236}">
                <a16:creationId xmlns:a16="http://schemas.microsoft.com/office/drawing/2014/main" id="{318E700A-55FB-464B-A946-988CCD81298D}"/>
              </a:ext>
            </a:extLst>
          </p:cNvPr>
          <p:cNvSpPr>
            <a:spLocks noGrp="1"/>
          </p:cNvSpPr>
          <p:nvPr>
            <p:ph type="body" sz="quarter" idx="12" hasCustomPrompt="1"/>
          </p:nvPr>
        </p:nvSpPr>
        <p:spPr>
          <a:xfrm>
            <a:off x="4583888" y="1785875"/>
            <a:ext cx="624083" cy="2633725"/>
          </a:xfrm>
          <a:prstGeom prst="rect">
            <a:avLst/>
          </a:prstGeom>
        </p:spPr>
        <p:txBody>
          <a:bodyPr vert="eaVert" anchor="ctr"/>
          <a:lstStyle>
            <a:lvl1pPr marL="0" indent="0" algn="l">
              <a:buNone/>
              <a:defRPr sz="2800" b="0">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5" name="文本占位符 7">
            <a:extLst>
              <a:ext uri="{FF2B5EF4-FFF2-40B4-BE49-F238E27FC236}">
                <a16:creationId xmlns:a16="http://schemas.microsoft.com/office/drawing/2014/main" id="{15E58AC1-0C94-4657-AA4D-3E5E9F3E4B85}"/>
              </a:ext>
            </a:extLst>
          </p:cNvPr>
          <p:cNvSpPr>
            <a:spLocks noGrp="1"/>
          </p:cNvSpPr>
          <p:nvPr>
            <p:ph type="body" sz="quarter" idx="13" hasCustomPrompt="1"/>
          </p:nvPr>
        </p:nvSpPr>
        <p:spPr>
          <a:xfrm>
            <a:off x="4521731" y="1226064"/>
            <a:ext cx="748397" cy="571083"/>
          </a:xfrm>
          <a:prstGeom prst="rect">
            <a:avLst/>
          </a:prstGeom>
          <a:noFill/>
        </p:spPr>
        <p:txBody>
          <a:bodyPr anchor="ctr"/>
          <a:lstStyle>
            <a:lvl1pPr marL="0" indent="0" algn="ctr">
              <a:lnSpc>
                <a:spcPct val="120000"/>
              </a:lnSpc>
              <a:spcBef>
                <a:spcPts val="0"/>
              </a:spcBef>
              <a:buNone/>
              <a:defRPr sz="2400">
                <a:solidFill>
                  <a:schemeClr val="accent2"/>
                </a:solidFill>
                <a:effectLst/>
                <a:latin typeface="Impact" panose="020B0806030902050204" pitchFamily="34" charset="0"/>
                <a:ea typeface="微软雅黑" panose="020B0503020204020204" pitchFamily="34" charset="-122"/>
              </a:defRPr>
            </a:lvl1pPr>
          </a:lstStyle>
          <a:p>
            <a:pPr lvl="0"/>
            <a:r>
              <a:rPr lang="en-US" altLang="zh-CN" dirty="0"/>
              <a:t>01</a:t>
            </a:r>
            <a:endParaRPr lang="zh-CN" altLang="en-US" dirty="0"/>
          </a:p>
        </p:txBody>
      </p:sp>
      <p:sp>
        <p:nvSpPr>
          <p:cNvPr id="7" name="文本占位符 7">
            <a:extLst>
              <a:ext uri="{FF2B5EF4-FFF2-40B4-BE49-F238E27FC236}">
                <a16:creationId xmlns:a16="http://schemas.microsoft.com/office/drawing/2014/main" id="{52E62C86-177A-4248-BE31-22915FAA580C}"/>
              </a:ext>
            </a:extLst>
          </p:cNvPr>
          <p:cNvSpPr>
            <a:spLocks noGrp="1"/>
          </p:cNvSpPr>
          <p:nvPr>
            <p:ph type="body" sz="quarter" idx="15" hasCustomPrompt="1"/>
          </p:nvPr>
        </p:nvSpPr>
        <p:spPr>
          <a:xfrm>
            <a:off x="5717106" y="1785875"/>
            <a:ext cx="624083" cy="2633725"/>
          </a:xfrm>
          <a:prstGeom prst="rect">
            <a:avLst/>
          </a:prstGeom>
        </p:spPr>
        <p:txBody>
          <a:bodyPr vert="eaVert" anchor="ctr"/>
          <a:lstStyle>
            <a:lvl1pPr marL="0" indent="0" algn="l">
              <a:buNone/>
              <a:defRPr sz="2800" b="0">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8" name="文本占位符 7">
            <a:extLst>
              <a:ext uri="{FF2B5EF4-FFF2-40B4-BE49-F238E27FC236}">
                <a16:creationId xmlns:a16="http://schemas.microsoft.com/office/drawing/2014/main" id="{53DEE1AA-5956-4245-86D9-68FFF6DA0872}"/>
              </a:ext>
            </a:extLst>
          </p:cNvPr>
          <p:cNvSpPr>
            <a:spLocks noGrp="1"/>
          </p:cNvSpPr>
          <p:nvPr>
            <p:ph type="body" sz="quarter" idx="16" hasCustomPrompt="1"/>
          </p:nvPr>
        </p:nvSpPr>
        <p:spPr>
          <a:xfrm>
            <a:off x="5654949" y="1226064"/>
            <a:ext cx="748397" cy="571083"/>
          </a:xfrm>
          <a:prstGeom prst="rect">
            <a:avLst/>
          </a:prstGeom>
          <a:noFill/>
        </p:spPr>
        <p:txBody>
          <a:bodyPr anchor="ctr"/>
          <a:lstStyle>
            <a:lvl1pPr marL="0" indent="0" algn="ctr">
              <a:lnSpc>
                <a:spcPct val="120000"/>
              </a:lnSpc>
              <a:spcBef>
                <a:spcPts val="0"/>
              </a:spcBef>
              <a:buNone/>
              <a:defRPr sz="2400">
                <a:solidFill>
                  <a:schemeClr val="accent2"/>
                </a:solidFill>
                <a:effectLst/>
                <a:latin typeface="Impact" panose="020B0806030902050204" pitchFamily="34" charset="0"/>
                <a:ea typeface="微软雅黑" panose="020B0503020204020204" pitchFamily="34" charset="-122"/>
              </a:defRPr>
            </a:lvl1pPr>
          </a:lstStyle>
          <a:p>
            <a:pPr lvl="0"/>
            <a:r>
              <a:rPr lang="en-US" altLang="zh-CN" dirty="0"/>
              <a:t>02</a:t>
            </a:r>
            <a:endParaRPr lang="zh-CN" altLang="en-US" dirty="0"/>
          </a:p>
        </p:txBody>
      </p:sp>
      <p:sp>
        <p:nvSpPr>
          <p:cNvPr id="10" name="文本占位符 7">
            <a:extLst>
              <a:ext uri="{FF2B5EF4-FFF2-40B4-BE49-F238E27FC236}">
                <a16:creationId xmlns:a16="http://schemas.microsoft.com/office/drawing/2014/main" id="{F6217319-6E6A-4400-848D-7D8F037A34E6}"/>
              </a:ext>
            </a:extLst>
          </p:cNvPr>
          <p:cNvSpPr>
            <a:spLocks noGrp="1"/>
          </p:cNvSpPr>
          <p:nvPr>
            <p:ph type="body" sz="quarter" idx="18" hasCustomPrompt="1"/>
          </p:nvPr>
        </p:nvSpPr>
        <p:spPr>
          <a:xfrm>
            <a:off x="7983542" y="1785875"/>
            <a:ext cx="624083" cy="2633725"/>
          </a:xfrm>
          <a:prstGeom prst="rect">
            <a:avLst/>
          </a:prstGeom>
        </p:spPr>
        <p:txBody>
          <a:bodyPr vert="eaVert" anchor="ctr"/>
          <a:lstStyle>
            <a:lvl1pPr marL="0" indent="0" algn="l">
              <a:buNone/>
              <a:defRPr sz="2800" b="0">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11" name="文本占位符 7">
            <a:extLst>
              <a:ext uri="{FF2B5EF4-FFF2-40B4-BE49-F238E27FC236}">
                <a16:creationId xmlns:a16="http://schemas.microsoft.com/office/drawing/2014/main" id="{9552F1A5-ED48-49AC-972B-58F44FCCFE88}"/>
              </a:ext>
            </a:extLst>
          </p:cNvPr>
          <p:cNvSpPr>
            <a:spLocks noGrp="1"/>
          </p:cNvSpPr>
          <p:nvPr>
            <p:ph type="body" sz="quarter" idx="19" hasCustomPrompt="1"/>
          </p:nvPr>
        </p:nvSpPr>
        <p:spPr>
          <a:xfrm>
            <a:off x="6788167" y="1226064"/>
            <a:ext cx="748397" cy="571083"/>
          </a:xfrm>
          <a:prstGeom prst="rect">
            <a:avLst/>
          </a:prstGeom>
          <a:noFill/>
        </p:spPr>
        <p:txBody>
          <a:bodyPr anchor="ctr"/>
          <a:lstStyle>
            <a:lvl1pPr marL="0" indent="0" algn="ctr">
              <a:lnSpc>
                <a:spcPct val="120000"/>
              </a:lnSpc>
              <a:spcBef>
                <a:spcPts val="0"/>
              </a:spcBef>
              <a:buNone/>
              <a:defRPr sz="2400">
                <a:solidFill>
                  <a:schemeClr val="accent2"/>
                </a:solidFill>
                <a:effectLst/>
                <a:latin typeface="Impact" panose="020B0806030902050204" pitchFamily="34" charset="0"/>
                <a:ea typeface="微软雅黑" panose="020B0503020204020204" pitchFamily="34" charset="-122"/>
              </a:defRPr>
            </a:lvl1pPr>
          </a:lstStyle>
          <a:p>
            <a:pPr lvl="0"/>
            <a:r>
              <a:rPr lang="en-US" altLang="zh-CN" dirty="0"/>
              <a:t>03</a:t>
            </a:r>
            <a:endParaRPr lang="zh-CN" altLang="en-US" dirty="0"/>
          </a:p>
        </p:txBody>
      </p:sp>
      <p:sp>
        <p:nvSpPr>
          <p:cNvPr id="13" name="文本占位符 7">
            <a:extLst>
              <a:ext uri="{FF2B5EF4-FFF2-40B4-BE49-F238E27FC236}">
                <a16:creationId xmlns:a16="http://schemas.microsoft.com/office/drawing/2014/main" id="{0FEB1BDE-8B77-44B2-B04F-4C5F6AEB1A2D}"/>
              </a:ext>
            </a:extLst>
          </p:cNvPr>
          <p:cNvSpPr>
            <a:spLocks noGrp="1"/>
          </p:cNvSpPr>
          <p:nvPr>
            <p:ph type="body" sz="quarter" idx="21" hasCustomPrompt="1"/>
          </p:nvPr>
        </p:nvSpPr>
        <p:spPr>
          <a:xfrm>
            <a:off x="10249978" y="1785875"/>
            <a:ext cx="624083" cy="2633725"/>
          </a:xfrm>
          <a:prstGeom prst="rect">
            <a:avLst/>
          </a:prstGeom>
        </p:spPr>
        <p:txBody>
          <a:bodyPr vert="eaVert" anchor="ctr"/>
          <a:lstStyle>
            <a:lvl1pPr marL="0" indent="0" algn="l">
              <a:buNone/>
              <a:defRPr sz="2800" b="0">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14" name="文本占位符 7">
            <a:extLst>
              <a:ext uri="{FF2B5EF4-FFF2-40B4-BE49-F238E27FC236}">
                <a16:creationId xmlns:a16="http://schemas.microsoft.com/office/drawing/2014/main" id="{FDAC4658-F644-4A26-A7E7-E4042B770B25}"/>
              </a:ext>
            </a:extLst>
          </p:cNvPr>
          <p:cNvSpPr>
            <a:spLocks noGrp="1"/>
          </p:cNvSpPr>
          <p:nvPr>
            <p:ph type="body" sz="quarter" idx="22" hasCustomPrompt="1"/>
          </p:nvPr>
        </p:nvSpPr>
        <p:spPr>
          <a:xfrm>
            <a:off x="7921385" y="1226064"/>
            <a:ext cx="748397" cy="571083"/>
          </a:xfrm>
          <a:prstGeom prst="rect">
            <a:avLst/>
          </a:prstGeom>
          <a:noFill/>
        </p:spPr>
        <p:txBody>
          <a:bodyPr anchor="ctr"/>
          <a:lstStyle>
            <a:lvl1pPr marL="0" indent="0" algn="ctr">
              <a:lnSpc>
                <a:spcPct val="120000"/>
              </a:lnSpc>
              <a:spcBef>
                <a:spcPts val="0"/>
              </a:spcBef>
              <a:buNone/>
              <a:defRPr sz="2400">
                <a:solidFill>
                  <a:schemeClr val="accent2"/>
                </a:solidFill>
                <a:effectLst/>
                <a:latin typeface="Impact" panose="020B0806030902050204" pitchFamily="34" charset="0"/>
                <a:ea typeface="微软雅黑" panose="020B0503020204020204" pitchFamily="34" charset="-122"/>
              </a:defRPr>
            </a:lvl1pPr>
          </a:lstStyle>
          <a:p>
            <a:pPr lvl="0"/>
            <a:r>
              <a:rPr lang="en-US" altLang="zh-CN" dirty="0"/>
              <a:t>04</a:t>
            </a:r>
            <a:endParaRPr lang="zh-CN" altLang="en-US" dirty="0"/>
          </a:p>
        </p:txBody>
      </p:sp>
      <p:sp>
        <p:nvSpPr>
          <p:cNvPr id="16" name="文本占位符 7">
            <a:extLst>
              <a:ext uri="{FF2B5EF4-FFF2-40B4-BE49-F238E27FC236}">
                <a16:creationId xmlns:a16="http://schemas.microsoft.com/office/drawing/2014/main" id="{2EA13B91-DE0E-455F-96ED-5ACB1B283D56}"/>
              </a:ext>
            </a:extLst>
          </p:cNvPr>
          <p:cNvSpPr>
            <a:spLocks noGrp="1"/>
          </p:cNvSpPr>
          <p:nvPr>
            <p:ph type="body" sz="quarter" idx="24" hasCustomPrompt="1"/>
          </p:nvPr>
        </p:nvSpPr>
        <p:spPr>
          <a:xfrm>
            <a:off x="6850324" y="1785875"/>
            <a:ext cx="624083" cy="2633725"/>
          </a:xfrm>
          <a:prstGeom prst="rect">
            <a:avLst/>
          </a:prstGeom>
        </p:spPr>
        <p:txBody>
          <a:bodyPr vert="eaVert" anchor="ctr"/>
          <a:lstStyle>
            <a:lvl1pPr marL="0" indent="0" algn="l">
              <a:buNone/>
              <a:defRPr sz="2800" b="0">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17" name="文本占位符 7">
            <a:extLst>
              <a:ext uri="{FF2B5EF4-FFF2-40B4-BE49-F238E27FC236}">
                <a16:creationId xmlns:a16="http://schemas.microsoft.com/office/drawing/2014/main" id="{4FD86559-7699-474C-AD2C-623582B80FD5}"/>
              </a:ext>
            </a:extLst>
          </p:cNvPr>
          <p:cNvSpPr>
            <a:spLocks noGrp="1"/>
          </p:cNvSpPr>
          <p:nvPr>
            <p:ph type="body" sz="quarter" idx="25" hasCustomPrompt="1"/>
          </p:nvPr>
        </p:nvSpPr>
        <p:spPr>
          <a:xfrm>
            <a:off x="9054603" y="1226064"/>
            <a:ext cx="748397" cy="571083"/>
          </a:xfrm>
          <a:prstGeom prst="rect">
            <a:avLst/>
          </a:prstGeom>
          <a:noFill/>
        </p:spPr>
        <p:txBody>
          <a:bodyPr anchor="ctr"/>
          <a:lstStyle>
            <a:lvl1pPr marL="0" indent="0" algn="ctr">
              <a:lnSpc>
                <a:spcPct val="120000"/>
              </a:lnSpc>
              <a:spcBef>
                <a:spcPts val="0"/>
              </a:spcBef>
              <a:buNone/>
              <a:defRPr sz="2400">
                <a:solidFill>
                  <a:schemeClr val="accent2"/>
                </a:solidFill>
                <a:effectLst/>
                <a:latin typeface="Impact" panose="020B0806030902050204" pitchFamily="34" charset="0"/>
                <a:ea typeface="微软雅黑" panose="020B0503020204020204" pitchFamily="34" charset="-122"/>
              </a:defRPr>
            </a:lvl1pPr>
          </a:lstStyle>
          <a:p>
            <a:pPr lvl="0"/>
            <a:r>
              <a:rPr lang="en-US" altLang="zh-CN" dirty="0"/>
              <a:t>05</a:t>
            </a:r>
            <a:endParaRPr lang="zh-CN" altLang="en-US" dirty="0"/>
          </a:p>
        </p:txBody>
      </p:sp>
      <p:sp>
        <p:nvSpPr>
          <p:cNvPr id="23" name="文本占位符 7">
            <a:extLst>
              <a:ext uri="{FF2B5EF4-FFF2-40B4-BE49-F238E27FC236}">
                <a16:creationId xmlns:a16="http://schemas.microsoft.com/office/drawing/2014/main" id="{F9E51E0A-E735-42DD-8034-650693BBB676}"/>
              </a:ext>
            </a:extLst>
          </p:cNvPr>
          <p:cNvSpPr>
            <a:spLocks noGrp="1"/>
          </p:cNvSpPr>
          <p:nvPr>
            <p:ph type="body" sz="quarter" idx="26" hasCustomPrompt="1"/>
          </p:nvPr>
        </p:nvSpPr>
        <p:spPr>
          <a:xfrm>
            <a:off x="9116760" y="1785875"/>
            <a:ext cx="624083" cy="2633725"/>
          </a:xfrm>
          <a:prstGeom prst="rect">
            <a:avLst/>
          </a:prstGeom>
        </p:spPr>
        <p:txBody>
          <a:bodyPr vert="eaVert" anchor="ctr"/>
          <a:lstStyle>
            <a:lvl1pPr marL="0" indent="0" algn="l">
              <a:buNone/>
              <a:defRPr sz="2800" b="0">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输入标题</a:t>
            </a:r>
          </a:p>
        </p:txBody>
      </p:sp>
      <p:sp>
        <p:nvSpPr>
          <p:cNvPr id="24" name="文本占位符 7">
            <a:extLst>
              <a:ext uri="{FF2B5EF4-FFF2-40B4-BE49-F238E27FC236}">
                <a16:creationId xmlns:a16="http://schemas.microsoft.com/office/drawing/2014/main" id="{8D704BAB-365F-408E-87B1-1E972A40B891}"/>
              </a:ext>
            </a:extLst>
          </p:cNvPr>
          <p:cNvSpPr>
            <a:spLocks noGrp="1"/>
          </p:cNvSpPr>
          <p:nvPr>
            <p:ph type="body" sz="quarter" idx="27" hasCustomPrompt="1"/>
          </p:nvPr>
        </p:nvSpPr>
        <p:spPr>
          <a:xfrm>
            <a:off x="10187820" y="1226064"/>
            <a:ext cx="748397" cy="571083"/>
          </a:xfrm>
          <a:prstGeom prst="rect">
            <a:avLst/>
          </a:prstGeom>
          <a:noFill/>
        </p:spPr>
        <p:txBody>
          <a:bodyPr anchor="ctr"/>
          <a:lstStyle>
            <a:lvl1pPr marL="0" indent="0" algn="ctr">
              <a:lnSpc>
                <a:spcPct val="120000"/>
              </a:lnSpc>
              <a:spcBef>
                <a:spcPts val="0"/>
              </a:spcBef>
              <a:buNone/>
              <a:defRPr sz="2400">
                <a:solidFill>
                  <a:schemeClr val="accent2"/>
                </a:solidFill>
                <a:effectLst/>
                <a:latin typeface="Impact" panose="020B0806030902050204" pitchFamily="34" charset="0"/>
                <a:ea typeface="微软雅黑" panose="020B0503020204020204" pitchFamily="34" charset="-122"/>
              </a:defRPr>
            </a:lvl1pPr>
          </a:lstStyle>
          <a:p>
            <a:pPr lvl="0"/>
            <a:r>
              <a:rPr lang="en-US" altLang="zh-CN" dirty="0"/>
              <a:t>06</a:t>
            </a:r>
            <a:endParaRPr lang="zh-CN" altLang="en-US" dirty="0"/>
          </a:p>
        </p:txBody>
      </p:sp>
      <p:cxnSp>
        <p:nvCxnSpPr>
          <p:cNvPr id="25" name="直接连接符 24">
            <a:extLst>
              <a:ext uri="{FF2B5EF4-FFF2-40B4-BE49-F238E27FC236}">
                <a16:creationId xmlns:a16="http://schemas.microsoft.com/office/drawing/2014/main" id="{FF5A5264-F96D-490C-997C-4C113913C943}"/>
              </a:ext>
            </a:extLst>
          </p:cNvPr>
          <p:cNvCxnSpPr/>
          <p:nvPr userDrawn="1"/>
        </p:nvCxnSpPr>
        <p:spPr>
          <a:xfrm>
            <a:off x="5439163" y="1835117"/>
            <a:ext cx="0" cy="2628000"/>
          </a:xfrm>
          <a:prstGeom prst="line">
            <a:avLst/>
          </a:prstGeom>
          <a:ln w="25400">
            <a:gradFill>
              <a:gsLst>
                <a:gs pos="100000">
                  <a:schemeClr val="accent1">
                    <a:alpha val="0"/>
                  </a:schemeClr>
                </a:gs>
                <a:gs pos="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214D099D-D35A-4639-931B-DA6E3FF1EDC9}"/>
              </a:ext>
            </a:extLst>
          </p:cNvPr>
          <p:cNvCxnSpPr/>
          <p:nvPr userDrawn="1"/>
        </p:nvCxnSpPr>
        <p:spPr>
          <a:xfrm>
            <a:off x="10009223" y="1818742"/>
            <a:ext cx="0" cy="2628000"/>
          </a:xfrm>
          <a:prstGeom prst="line">
            <a:avLst/>
          </a:prstGeom>
          <a:ln w="25400">
            <a:gradFill>
              <a:gsLst>
                <a:gs pos="100000">
                  <a:schemeClr val="accent1">
                    <a:alpha val="0"/>
                  </a:schemeClr>
                </a:gs>
                <a:gs pos="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3FB5513D-F228-4C53-8900-2630F52C4A0B}"/>
              </a:ext>
            </a:extLst>
          </p:cNvPr>
          <p:cNvCxnSpPr/>
          <p:nvPr userDrawn="1"/>
        </p:nvCxnSpPr>
        <p:spPr>
          <a:xfrm>
            <a:off x="8874245" y="1818742"/>
            <a:ext cx="0" cy="2628000"/>
          </a:xfrm>
          <a:prstGeom prst="line">
            <a:avLst/>
          </a:prstGeom>
          <a:ln w="25400">
            <a:gradFill>
              <a:gsLst>
                <a:gs pos="100000">
                  <a:schemeClr val="accent1">
                    <a:alpha val="0"/>
                  </a:schemeClr>
                </a:gs>
                <a:gs pos="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CACC8372-21D5-4702-9AE6-8DE6420E74F4}"/>
              </a:ext>
            </a:extLst>
          </p:cNvPr>
          <p:cNvCxnSpPr/>
          <p:nvPr userDrawn="1"/>
        </p:nvCxnSpPr>
        <p:spPr>
          <a:xfrm>
            <a:off x="7739266" y="1818742"/>
            <a:ext cx="0" cy="2628000"/>
          </a:xfrm>
          <a:prstGeom prst="line">
            <a:avLst/>
          </a:prstGeom>
          <a:ln w="25400">
            <a:gradFill>
              <a:gsLst>
                <a:gs pos="100000">
                  <a:schemeClr val="accent1">
                    <a:alpha val="0"/>
                  </a:schemeClr>
                </a:gs>
                <a:gs pos="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067760D7-206B-4702-83E7-8A5D50BD3055}"/>
              </a:ext>
            </a:extLst>
          </p:cNvPr>
          <p:cNvCxnSpPr/>
          <p:nvPr userDrawn="1"/>
        </p:nvCxnSpPr>
        <p:spPr>
          <a:xfrm>
            <a:off x="6604287" y="1818742"/>
            <a:ext cx="0" cy="2628000"/>
          </a:xfrm>
          <a:prstGeom prst="line">
            <a:avLst/>
          </a:prstGeom>
          <a:ln w="25400">
            <a:gradFill>
              <a:gsLst>
                <a:gs pos="100000">
                  <a:schemeClr val="accent1">
                    <a:alpha val="0"/>
                  </a:schemeClr>
                </a:gs>
                <a:gs pos="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756190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空白版式">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Tree>
    <p:extLst>
      <p:ext uri="{BB962C8B-B14F-4D97-AF65-F5344CB8AC3E}">
        <p14:creationId xmlns:p14="http://schemas.microsoft.com/office/powerpoint/2010/main" val="7886453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190346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2390670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一图一内容一">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F0218EA8-911C-44EF-AE1C-E0253DC65B5E}"/>
              </a:ext>
            </a:extLst>
          </p:cNvPr>
          <p:cNvSpPr>
            <a:spLocks noGrp="1"/>
          </p:cNvSpPr>
          <p:nvPr>
            <p:ph type="pic" sz="quarter" idx="11"/>
          </p:nvPr>
        </p:nvSpPr>
        <p:spPr>
          <a:xfrm>
            <a:off x="7674708" y="787399"/>
            <a:ext cx="3813175" cy="5534945"/>
          </a:xfrm>
          <a:prstGeom prst="rect">
            <a:avLst/>
          </a:prstGeom>
        </p:spPr>
        <p:txBody>
          <a:bodyPr/>
          <a:lstStyle/>
          <a:p>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sp>
        <p:nvSpPr>
          <p:cNvPr id="7" name="矩形 6">
            <a:extLst>
              <a:ext uri="{FF2B5EF4-FFF2-40B4-BE49-F238E27FC236}">
                <a16:creationId xmlns:a16="http://schemas.microsoft.com/office/drawing/2014/main" id="{90D2607C-FFB4-44F1-AAA0-E78FD411BACF}"/>
              </a:ext>
            </a:extLst>
          </p:cNvPr>
          <p:cNvSpPr/>
          <p:nvPr userDrawn="1"/>
        </p:nvSpPr>
        <p:spPr>
          <a:xfrm>
            <a:off x="675676" y="1437896"/>
            <a:ext cx="10394189" cy="4233950"/>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占位符 42">
            <a:extLst>
              <a:ext uri="{FF2B5EF4-FFF2-40B4-BE49-F238E27FC236}">
                <a16:creationId xmlns:a16="http://schemas.microsoft.com/office/drawing/2014/main" id="{FA261EE2-85F8-4ED8-9DFE-51D8A83A7E17}"/>
              </a:ext>
            </a:extLst>
          </p:cNvPr>
          <p:cNvSpPr>
            <a:spLocks noGrp="1"/>
          </p:cNvSpPr>
          <p:nvPr>
            <p:ph type="body" sz="quarter" idx="27" hasCustomPrompt="1"/>
          </p:nvPr>
        </p:nvSpPr>
        <p:spPr>
          <a:xfrm>
            <a:off x="915044" y="1728853"/>
            <a:ext cx="2321932" cy="497957"/>
          </a:xfrm>
          <a:prstGeom prst="rect">
            <a:avLst/>
          </a:prstGeom>
          <a:solidFill>
            <a:schemeClr val="accent1"/>
          </a:solidFill>
        </p:spPr>
        <p:txBody>
          <a:bodyPr wrap="square" anchor="ctr">
            <a:spAutoFit/>
          </a:bodyPr>
          <a:lstStyle>
            <a:lvl1pPr marL="0" indent="0" algn="l">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1" name="文本占位符 3">
            <a:extLst>
              <a:ext uri="{FF2B5EF4-FFF2-40B4-BE49-F238E27FC236}">
                <a16:creationId xmlns:a16="http://schemas.microsoft.com/office/drawing/2014/main" id="{49D874CC-33BA-4E2B-80F3-411B49D9799B}"/>
              </a:ext>
            </a:extLst>
          </p:cNvPr>
          <p:cNvSpPr>
            <a:spLocks noGrp="1"/>
          </p:cNvSpPr>
          <p:nvPr>
            <p:ph type="body" sz="quarter" idx="30" hasCustomPrompt="1"/>
          </p:nvPr>
        </p:nvSpPr>
        <p:spPr>
          <a:xfrm>
            <a:off x="915044" y="2249632"/>
            <a:ext cx="6588781" cy="3250481"/>
          </a:xfrm>
          <a:prstGeom prst="rect">
            <a:avLst/>
          </a:prstGeom>
        </p:spPr>
        <p:txBody>
          <a:bodyP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solidFill>
                  <a:schemeClr val="tx1"/>
                </a:solidFill>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a:t>
            </a:r>
            <a:endParaRPr lang="zh-CN" altLang="en-US" dirty="0"/>
          </a:p>
        </p:txBody>
      </p:sp>
    </p:spTree>
    <p:extLst>
      <p:ext uri="{BB962C8B-B14F-4D97-AF65-F5344CB8AC3E}">
        <p14:creationId xmlns:p14="http://schemas.microsoft.com/office/powerpoint/2010/main" val="3806845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一图一内容二">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3BA20ACB-63FF-41BA-A571-B7B5A6F2D2DA}"/>
              </a:ext>
            </a:extLst>
          </p:cNvPr>
          <p:cNvSpPr/>
          <p:nvPr userDrawn="1"/>
        </p:nvSpPr>
        <p:spPr>
          <a:xfrm>
            <a:off x="4082755" y="1832942"/>
            <a:ext cx="7436145" cy="31921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 name="矩形 1">
            <a:extLst>
              <a:ext uri="{FF2B5EF4-FFF2-40B4-BE49-F238E27FC236}">
                <a16:creationId xmlns:a16="http://schemas.microsoft.com/office/drawing/2014/main" id="{3FE589CC-2D7F-46EF-A27A-87D46BBF66BB}"/>
              </a:ext>
            </a:extLst>
          </p:cNvPr>
          <p:cNvSpPr/>
          <p:nvPr userDrawn="1"/>
        </p:nvSpPr>
        <p:spPr>
          <a:xfrm>
            <a:off x="0" y="1143000"/>
            <a:ext cx="4765431" cy="46067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图片占位符 6">
            <a:extLst>
              <a:ext uri="{FF2B5EF4-FFF2-40B4-BE49-F238E27FC236}">
                <a16:creationId xmlns:a16="http://schemas.microsoft.com/office/drawing/2014/main" id="{2AAC5697-558C-4AB3-BC83-F0CCB0717296}"/>
              </a:ext>
            </a:extLst>
          </p:cNvPr>
          <p:cNvSpPr>
            <a:spLocks noGrp="1"/>
          </p:cNvSpPr>
          <p:nvPr>
            <p:ph type="pic" sz="quarter" idx="11"/>
          </p:nvPr>
        </p:nvSpPr>
        <p:spPr>
          <a:xfrm>
            <a:off x="660156" y="1549795"/>
            <a:ext cx="4105275" cy="3793205"/>
          </a:xfrm>
          <a:prstGeom prst="rect">
            <a:avLst/>
          </a:prstGeom>
        </p:spPr>
        <p:txBody>
          <a:bodyPr/>
          <a:lstStyle/>
          <a:p>
            <a:endParaRPr lang="zh-CN" altLang="en-US"/>
          </a:p>
        </p:txBody>
      </p:sp>
      <p:sp>
        <p:nvSpPr>
          <p:cNvPr id="31" name="文本占位符 42">
            <a:extLst>
              <a:ext uri="{FF2B5EF4-FFF2-40B4-BE49-F238E27FC236}">
                <a16:creationId xmlns:a16="http://schemas.microsoft.com/office/drawing/2014/main" id="{41A11261-1A54-4BEF-B276-AA8F40314D36}"/>
              </a:ext>
            </a:extLst>
          </p:cNvPr>
          <p:cNvSpPr>
            <a:spLocks noGrp="1"/>
          </p:cNvSpPr>
          <p:nvPr>
            <p:ph type="body" sz="quarter" idx="27" hasCustomPrompt="1"/>
          </p:nvPr>
        </p:nvSpPr>
        <p:spPr>
          <a:xfrm>
            <a:off x="4944703" y="2230782"/>
            <a:ext cx="4555838" cy="543600"/>
          </a:xfrm>
          <a:prstGeom prst="rect">
            <a:avLst/>
          </a:prstGeom>
          <a:noFill/>
        </p:spPr>
        <p:txBody>
          <a:bodyPr anchor="ctr"/>
          <a:lstStyle>
            <a:lvl1pPr marL="0" indent="0" algn="l">
              <a:lnSpc>
                <a:spcPct val="120000"/>
              </a:lnSpc>
              <a:spcBef>
                <a:spcPts val="0"/>
              </a:spcBef>
              <a:buNone/>
              <a:defRPr sz="2400"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
        <p:nvSpPr>
          <p:cNvPr id="33" name="文本占位符 3">
            <a:extLst>
              <a:ext uri="{FF2B5EF4-FFF2-40B4-BE49-F238E27FC236}">
                <a16:creationId xmlns:a16="http://schemas.microsoft.com/office/drawing/2014/main" id="{EC6BBD86-4A58-4313-A708-65ABC4CDE753}"/>
              </a:ext>
            </a:extLst>
          </p:cNvPr>
          <p:cNvSpPr>
            <a:spLocks noGrp="1"/>
          </p:cNvSpPr>
          <p:nvPr>
            <p:ph type="body" sz="quarter" idx="28" hasCustomPrompt="1"/>
          </p:nvPr>
        </p:nvSpPr>
        <p:spPr>
          <a:xfrm>
            <a:off x="4944702" y="2848786"/>
            <a:ext cx="6574197" cy="1752600"/>
          </a:xfrm>
          <a:prstGeom prst="rect">
            <a:avLst/>
          </a:prstGeom>
        </p:spPr>
        <p:txBody>
          <a:bodyP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solidFill>
                  <a:schemeClr val="bg1"/>
                </a:solidFill>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a:t>
            </a:r>
            <a:endParaRPr lang="zh-CN" altLang="en-US" dirty="0"/>
          </a:p>
          <a:p>
            <a:pPr lvl="0"/>
            <a:endParaRPr lang="zh-CN" altLang="en-US" dirty="0"/>
          </a:p>
        </p:txBody>
      </p:sp>
    </p:spTree>
    <p:extLst>
      <p:ext uri="{BB962C8B-B14F-4D97-AF65-F5344CB8AC3E}">
        <p14:creationId xmlns:p14="http://schemas.microsoft.com/office/powerpoint/2010/main" val="2836550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一段内容一">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31" name="任意多边形: 形状 30">
            <a:extLst>
              <a:ext uri="{FF2B5EF4-FFF2-40B4-BE49-F238E27FC236}">
                <a16:creationId xmlns:a16="http://schemas.microsoft.com/office/drawing/2014/main" id="{44F1E4DB-DE87-4DB7-BF7C-73A387E205D5}"/>
              </a:ext>
            </a:extLst>
          </p:cNvPr>
          <p:cNvSpPr/>
          <p:nvPr userDrawn="1"/>
        </p:nvSpPr>
        <p:spPr>
          <a:xfrm>
            <a:off x="1328376" y="1286084"/>
            <a:ext cx="9540954" cy="4588721"/>
          </a:xfrm>
          <a:custGeom>
            <a:avLst/>
            <a:gdLst>
              <a:gd name="connsiteX0" fmla="*/ 0 w 9540954"/>
              <a:gd name="connsiteY0" fmla="*/ 0 h 4588721"/>
              <a:gd name="connsiteX1" fmla="*/ 9540954 w 9540954"/>
              <a:gd name="connsiteY1" fmla="*/ 0 h 4588721"/>
              <a:gd name="connsiteX2" fmla="*/ 9540954 w 9540954"/>
              <a:gd name="connsiteY2" fmla="*/ 4258775 h 4588721"/>
              <a:gd name="connsiteX3" fmla="*/ 5053675 w 9540954"/>
              <a:gd name="connsiteY3" fmla="*/ 4258775 h 4588721"/>
              <a:gd name="connsiteX4" fmla="*/ 4770477 w 9540954"/>
              <a:gd name="connsiteY4" fmla="*/ 4588721 h 4588721"/>
              <a:gd name="connsiteX5" fmla="*/ 4487280 w 9540954"/>
              <a:gd name="connsiteY5" fmla="*/ 4258775 h 4588721"/>
              <a:gd name="connsiteX6" fmla="*/ 0 w 9540954"/>
              <a:gd name="connsiteY6" fmla="*/ 4258775 h 4588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954" h="4588721">
                <a:moveTo>
                  <a:pt x="0" y="0"/>
                </a:moveTo>
                <a:lnTo>
                  <a:pt x="9540954" y="0"/>
                </a:lnTo>
                <a:lnTo>
                  <a:pt x="9540954" y="4258775"/>
                </a:lnTo>
                <a:lnTo>
                  <a:pt x="5053675" y="4258775"/>
                </a:lnTo>
                <a:lnTo>
                  <a:pt x="4770477" y="4588721"/>
                </a:lnTo>
                <a:lnTo>
                  <a:pt x="4487280" y="4258775"/>
                </a:lnTo>
                <a:lnTo>
                  <a:pt x="0" y="425877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占位符 3">
            <a:extLst>
              <a:ext uri="{FF2B5EF4-FFF2-40B4-BE49-F238E27FC236}">
                <a16:creationId xmlns:a16="http://schemas.microsoft.com/office/drawing/2014/main" id="{22CD7E56-A534-46A3-8B27-E89B0B4FC769}"/>
              </a:ext>
            </a:extLst>
          </p:cNvPr>
          <p:cNvSpPr>
            <a:spLocks noGrp="1"/>
          </p:cNvSpPr>
          <p:nvPr>
            <p:ph type="body" sz="quarter" idx="24" hasCustomPrompt="1"/>
          </p:nvPr>
        </p:nvSpPr>
        <p:spPr>
          <a:xfrm>
            <a:off x="1640400" y="1878431"/>
            <a:ext cx="8916907" cy="3101137"/>
          </a:xfrm>
          <a:prstGeom prst="rect">
            <a:avLst/>
          </a:prstGeom>
        </p:spPr>
        <p:txBody>
          <a:bodyPr/>
          <a:lstStyle>
            <a:lvl1pPr marL="0" marR="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solidFill>
                  <a:schemeClr val="bg1"/>
                </a:solidFill>
                <a:latin typeface="微软雅黑" panose="020B0503020204020204" pitchFamily="34" charset="-122"/>
                <a:ea typeface="微软雅黑" panose="020B0503020204020204" pitchFamily="34" charset="-122"/>
              </a:defRPr>
            </a:lvl1pPr>
          </a:lstStyle>
          <a:p>
            <a:pPr marL="0" marR="0" lvl="0" indent="0" algn="just"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a:t>
            </a:r>
            <a:endParaRPr lang="zh-CN" altLang="en-US" dirty="0"/>
          </a:p>
          <a:p>
            <a:pPr lvl="0"/>
            <a:endParaRPr lang="zh-CN" altLang="en-US" dirty="0"/>
          </a:p>
        </p:txBody>
      </p:sp>
      <p:sp>
        <p:nvSpPr>
          <p:cNvPr id="34" name="任意多边形: 形状 33">
            <a:extLst>
              <a:ext uri="{FF2B5EF4-FFF2-40B4-BE49-F238E27FC236}">
                <a16:creationId xmlns:a16="http://schemas.microsoft.com/office/drawing/2014/main" id="{F5359039-853C-474A-8782-26B7440FE2A8}"/>
              </a:ext>
            </a:extLst>
          </p:cNvPr>
          <p:cNvSpPr/>
          <p:nvPr userDrawn="1"/>
        </p:nvSpPr>
        <p:spPr>
          <a:xfrm>
            <a:off x="1426170" y="1381774"/>
            <a:ext cx="9345506" cy="4382592"/>
          </a:xfrm>
          <a:custGeom>
            <a:avLst/>
            <a:gdLst>
              <a:gd name="connsiteX0" fmla="*/ 0 w 9540954"/>
              <a:gd name="connsiteY0" fmla="*/ 0 h 4588721"/>
              <a:gd name="connsiteX1" fmla="*/ 9540954 w 9540954"/>
              <a:gd name="connsiteY1" fmla="*/ 0 h 4588721"/>
              <a:gd name="connsiteX2" fmla="*/ 9540954 w 9540954"/>
              <a:gd name="connsiteY2" fmla="*/ 4258775 h 4588721"/>
              <a:gd name="connsiteX3" fmla="*/ 5053675 w 9540954"/>
              <a:gd name="connsiteY3" fmla="*/ 4258775 h 4588721"/>
              <a:gd name="connsiteX4" fmla="*/ 4770477 w 9540954"/>
              <a:gd name="connsiteY4" fmla="*/ 4588721 h 4588721"/>
              <a:gd name="connsiteX5" fmla="*/ 4487280 w 9540954"/>
              <a:gd name="connsiteY5" fmla="*/ 4258775 h 4588721"/>
              <a:gd name="connsiteX6" fmla="*/ 0 w 9540954"/>
              <a:gd name="connsiteY6" fmla="*/ 4258775 h 4588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40954" h="4588721">
                <a:moveTo>
                  <a:pt x="0" y="0"/>
                </a:moveTo>
                <a:lnTo>
                  <a:pt x="9540954" y="0"/>
                </a:lnTo>
                <a:lnTo>
                  <a:pt x="9540954" y="4258775"/>
                </a:lnTo>
                <a:lnTo>
                  <a:pt x="5053675" y="4258775"/>
                </a:lnTo>
                <a:lnTo>
                  <a:pt x="4770477" y="4588721"/>
                </a:lnTo>
                <a:lnTo>
                  <a:pt x="4487280" y="4258775"/>
                </a:lnTo>
                <a:lnTo>
                  <a:pt x="0" y="4258775"/>
                </a:lnTo>
                <a:close/>
              </a:path>
            </a:pathLst>
          </a:cu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15817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一段内容二">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id="{AC6547AF-0E6E-4CA1-ABFA-C7E5485FE32D}"/>
              </a:ext>
            </a:extLst>
          </p:cNvPr>
          <p:cNvSpPr/>
          <p:nvPr userDrawn="1"/>
        </p:nvSpPr>
        <p:spPr>
          <a:xfrm>
            <a:off x="1518049" y="1600180"/>
            <a:ext cx="9373403" cy="392487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 name="矩形 1">
            <a:extLst>
              <a:ext uri="{FF2B5EF4-FFF2-40B4-BE49-F238E27FC236}">
                <a16:creationId xmlns:a16="http://schemas.microsoft.com/office/drawing/2014/main" id="{A117D3BB-EC84-46BB-8D09-19775935A663}"/>
              </a:ext>
            </a:extLst>
          </p:cNvPr>
          <p:cNvSpPr/>
          <p:nvPr userDrawn="1"/>
        </p:nvSpPr>
        <p:spPr>
          <a:xfrm>
            <a:off x="1365649" y="1447780"/>
            <a:ext cx="9373403" cy="392487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E8C1066A-CDC0-4612-A3B5-2AB30E53212D}"/>
              </a:ext>
            </a:extLst>
          </p:cNvPr>
          <p:cNvSpPr txBox="1"/>
          <p:nvPr userDrawn="1"/>
        </p:nvSpPr>
        <p:spPr>
          <a:xfrm>
            <a:off x="8838014" y="2976432"/>
            <a:ext cx="5989774" cy="6447919"/>
          </a:xfrm>
          <a:prstGeom prst="rect">
            <a:avLst/>
          </a:prstGeom>
          <a:noFill/>
        </p:spPr>
        <p:txBody>
          <a:bodyPr wrap="square" rtlCol="0">
            <a:spAutoFit/>
          </a:bodyPr>
          <a:lstStyle/>
          <a:p>
            <a:r>
              <a:rPr lang="en-US" altLang="zh-CN" sz="41300" b="1" dirty="0">
                <a:solidFill>
                  <a:schemeClr val="bg2">
                    <a:lumMod val="50000"/>
                    <a:alpha val="23000"/>
                  </a:schemeClr>
                </a:solidFill>
                <a:latin typeface="Arial Black" panose="020B0A04020102020204" pitchFamily="34" charset="0"/>
                <a:ea typeface="微软雅黑" panose="020B0503020204020204" pitchFamily="34" charset="-122"/>
                <a:cs typeface="Arial" panose="020B0604020202020204" pitchFamily="34" charset="0"/>
              </a:rPr>
              <a:t>”</a:t>
            </a:r>
            <a:endParaRPr lang="zh-CN" altLang="en-US" sz="41300" b="1" dirty="0">
              <a:solidFill>
                <a:schemeClr val="bg2">
                  <a:lumMod val="50000"/>
                  <a:alpha val="23000"/>
                </a:schemeClr>
              </a:solidFill>
              <a:latin typeface="Arial Black" panose="020B0A04020102020204" pitchFamily="34" charset="0"/>
              <a:ea typeface="微软雅黑" panose="020B0503020204020204" pitchFamily="34" charset="-122"/>
              <a:cs typeface="Arial" panose="020B0604020202020204" pitchFamily="34" charset="0"/>
            </a:endParaRPr>
          </a:p>
        </p:txBody>
      </p:sp>
      <p:sp>
        <p:nvSpPr>
          <p:cNvPr id="33" name="文本占位符 3">
            <a:extLst>
              <a:ext uri="{FF2B5EF4-FFF2-40B4-BE49-F238E27FC236}">
                <a16:creationId xmlns:a16="http://schemas.microsoft.com/office/drawing/2014/main" id="{B46D34D1-E8CC-4162-A45A-615EF98B451A}"/>
              </a:ext>
            </a:extLst>
          </p:cNvPr>
          <p:cNvSpPr>
            <a:spLocks noGrp="1"/>
          </p:cNvSpPr>
          <p:nvPr>
            <p:ph type="body" sz="quarter" idx="28" hasCustomPrompt="1"/>
          </p:nvPr>
        </p:nvSpPr>
        <p:spPr>
          <a:xfrm>
            <a:off x="1770364" y="1848235"/>
            <a:ext cx="8759077" cy="3361561"/>
          </a:xfrm>
          <a:prstGeom prst="rect">
            <a:avLst/>
          </a:prstGeom>
        </p:spPr>
        <p:txBody>
          <a:bodyP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solidFill>
                  <a:schemeClr val="tx1"/>
                </a:solidFill>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a:t>
            </a:r>
            <a:endParaRPr lang="zh-CN" altLang="en-US" dirty="0"/>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a:t>
            </a:r>
            <a:endParaRPr lang="zh-CN" altLang="en-US" dirty="0"/>
          </a:p>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latin typeface="微软雅黑" panose="020B0503020204020204" pitchFamily="34" charset="-122"/>
                <a:ea typeface="微软雅黑" panose="020B0503020204020204" pitchFamily="34" charset="-122"/>
              </a:rPr>
              <a:t>在这里输入你所需要的内容在这里输入你所需要的内容在这里输入你所需要的内容在这里输入你所需要的内容在这里输入你所需要的内容在这里输入你所需要的内容在这里输入你所需要的内容在这里输入你所需要的内容</a:t>
            </a:r>
            <a:endParaRPr lang="zh-CN" altLang="en-US" dirty="0"/>
          </a:p>
          <a:p>
            <a:pPr lvl="0"/>
            <a:endParaRPr lang="zh-CN" altLang="en-US" dirty="0"/>
          </a:p>
        </p:txBody>
      </p:sp>
    </p:spTree>
    <p:extLst>
      <p:ext uri="{BB962C8B-B14F-4D97-AF65-F5344CB8AC3E}">
        <p14:creationId xmlns:p14="http://schemas.microsoft.com/office/powerpoint/2010/main" val="2264424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一图两内容">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6142724A-CDDC-4E41-B9D6-859E69CDB326}"/>
              </a:ext>
            </a:extLst>
          </p:cNvPr>
          <p:cNvCxnSpPr>
            <a:cxnSpLocks/>
          </p:cNvCxnSpPr>
          <p:nvPr userDrawn="1"/>
        </p:nvCxnSpPr>
        <p:spPr>
          <a:xfrm>
            <a:off x="0" y="6337300"/>
            <a:ext cx="121920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FA13C1F9-B78A-4D39-978A-F4CE3C3057C5}"/>
              </a:ext>
            </a:extLst>
          </p:cNvPr>
          <p:cNvSpPr/>
          <p:nvPr userDrawn="1"/>
        </p:nvSpPr>
        <p:spPr>
          <a:xfrm>
            <a:off x="0" y="6454942"/>
            <a:ext cx="12192000" cy="4190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descr="图片包含 建筑物, 户外, 就坐&#10;&#10;自动生成的说明">
            <a:extLst>
              <a:ext uri="{FF2B5EF4-FFF2-40B4-BE49-F238E27FC236}">
                <a16:creationId xmlns:a16="http://schemas.microsoft.com/office/drawing/2014/main" id="{B2FE40DC-B3A9-49AA-8D92-B0820364DD3E}"/>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524902" y="5749796"/>
            <a:ext cx="2142003" cy="1428002"/>
          </a:xfrm>
          <a:prstGeom prst="rect">
            <a:avLst/>
          </a:prstGeom>
        </p:spPr>
      </p:pic>
      <p:grpSp>
        <p:nvGrpSpPr>
          <p:cNvPr id="8" name="组合 7">
            <a:extLst>
              <a:ext uri="{FF2B5EF4-FFF2-40B4-BE49-F238E27FC236}">
                <a16:creationId xmlns:a16="http://schemas.microsoft.com/office/drawing/2014/main" id="{E2DEEAB1-3FF4-4F83-A9DC-03A7E2255CE6}"/>
              </a:ext>
            </a:extLst>
          </p:cNvPr>
          <p:cNvGrpSpPr/>
          <p:nvPr userDrawn="1"/>
        </p:nvGrpSpPr>
        <p:grpSpPr>
          <a:xfrm>
            <a:off x="9529942" y="255775"/>
            <a:ext cx="1988958" cy="418935"/>
            <a:chOff x="803266" y="510983"/>
            <a:chExt cx="1988958" cy="418935"/>
          </a:xfrm>
        </p:grpSpPr>
        <p:sp>
          <p:nvSpPr>
            <p:cNvPr id="9" name="任意多边形: 形状 8">
              <a:extLst>
                <a:ext uri="{FF2B5EF4-FFF2-40B4-BE49-F238E27FC236}">
                  <a16:creationId xmlns:a16="http://schemas.microsoft.com/office/drawing/2014/main" id="{3FBF8DEE-57E4-4B93-82D3-0A31CA7FA5F9}"/>
                </a:ext>
              </a:extLst>
            </p:cNvPr>
            <p:cNvSpPr/>
            <p:nvPr/>
          </p:nvSpPr>
          <p:spPr>
            <a:xfrm>
              <a:off x="2613810" y="600800"/>
              <a:ext cx="178414" cy="254807"/>
            </a:xfrm>
            <a:custGeom>
              <a:avLst/>
              <a:gdLst/>
              <a:ahLst/>
              <a:cxnLst/>
              <a:rect l="0" t="0" r="0" b="0"/>
              <a:pathLst>
                <a:path w="321439" h="459073">
                  <a:moveTo>
                    <a:pt x="99106" y="300397"/>
                  </a:moveTo>
                  <a:lnTo>
                    <a:pt x="101100" y="358999"/>
                  </a:lnTo>
                  <a:cubicBezTo>
                    <a:pt x="97958" y="361850"/>
                    <a:pt x="94808" y="364701"/>
                    <a:pt x="92286" y="366846"/>
                  </a:cubicBezTo>
                  <a:cubicBezTo>
                    <a:pt x="73881" y="379009"/>
                    <a:pt x="24056" y="345529"/>
                    <a:pt x="21851" y="337776"/>
                  </a:cubicBezTo>
                  <a:cubicBezTo>
                    <a:pt x="14134" y="320902"/>
                    <a:pt x="30349" y="339828"/>
                    <a:pt x="99106" y="300397"/>
                  </a:cubicBezTo>
                  <a:close/>
                  <a:moveTo>
                    <a:pt x="91794" y="85759"/>
                  </a:moveTo>
                  <a:lnTo>
                    <a:pt x="95642" y="198729"/>
                  </a:lnTo>
                  <a:cubicBezTo>
                    <a:pt x="89884" y="200890"/>
                    <a:pt x="87278" y="200912"/>
                    <a:pt x="79885" y="193218"/>
                  </a:cubicBezTo>
                  <a:cubicBezTo>
                    <a:pt x="56783" y="143979"/>
                    <a:pt x="43878" y="127136"/>
                    <a:pt x="32221" y="108869"/>
                  </a:cubicBezTo>
                  <a:cubicBezTo>
                    <a:pt x="31813" y="96867"/>
                    <a:pt x="57483" y="107241"/>
                    <a:pt x="74401" y="127585"/>
                  </a:cubicBezTo>
                  <a:cubicBezTo>
                    <a:pt x="81684" y="131758"/>
                    <a:pt x="84753" y="126785"/>
                    <a:pt x="84013" y="123969"/>
                  </a:cubicBezTo>
                  <a:cubicBezTo>
                    <a:pt x="63152" y="83180"/>
                    <a:pt x="50654" y="78353"/>
                    <a:pt x="35274" y="65055"/>
                  </a:cubicBezTo>
                  <a:cubicBezTo>
                    <a:pt x="30611" y="61572"/>
                    <a:pt x="30975" y="53097"/>
                    <a:pt x="36141" y="52341"/>
                  </a:cubicBezTo>
                  <a:cubicBezTo>
                    <a:pt x="62893" y="56348"/>
                    <a:pt x="79642" y="71745"/>
                    <a:pt x="91794" y="85759"/>
                  </a:cubicBezTo>
                  <a:close/>
                  <a:moveTo>
                    <a:pt x="186943" y="249497"/>
                  </a:moveTo>
                  <a:lnTo>
                    <a:pt x="193340" y="437304"/>
                  </a:lnTo>
                  <a:cubicBezTo>
                    <a:pt x="172478" y="434659"/>
                    <a:pt x="144986" y="427837"/>
                    <a:pt x="135714" y="422257"/>
                  </a:cubicBezTo>
                  <a:cubicBezTo>
                    <a:pt x="129001" y="415967"/>
                    <a:pt x="130179" y="412420"/>
                    <a:pt x="137877" y="409532"/>
                  </a:cubicBezTo>
                  <a:cubicBezTo>
                    <a:pt x="149573" y="410131"/>
                    <a:pt x="154121" y="410091"/>
                    <a:pt x="165175" y="410708"/>
                  </a:cubicBezTo>
                  <a:cubicBezTo>
                    <a:pt x="193675" y="409054"/>
                    <a:pt x="187375" y="395690"/>
                    <a:pt x="190360" y="387892"/>
                  </a:cubicBezTo>
                  <a:cubicBezTo>
                    <a:pt x="189854" y="373069"/>
                    <a:pt x="185624" y="286937"/>
                    <a:pt x="180340" y="284160"/>
                  </a:cubicBezTo>
                  <a:cubicBezTo>
                    <a:pt x="151960" y="289350"/>
                    <a:pt x="123047" y="336210"/>
                    <a:pt x="101100" y="358999"/>
                  </a:cubicBezTo>
                  <a:lnTo>
                    <a:pt x="99106" y="300396"/>
                  </a:lnTo>
                  <a:cubicBezTo>
                    <a:pt x="104827" y="296812"/>
                    <a:pt x="110550" y="293240"/>
                    <a:pt x="117546" y="288943"/>
                  </a:cubicBezTo>
                  <a:cubicBezTo>
                    <a:pt x="134676" y="277492"/>
                    <a:pt x="166515" y="259565"/>
                    <a:pt x="181899" y="253787"/>
                  </a:cubicBezTo>
                  <a:cubicBezTo>
                    <a:pt x="183817" y="253057"/>
                    <a:pt x="185076" y="251635"/>
                    <a:pt x="186943" y="249496"/>
                  </a:cubicBezTo>
                  <a:close/>
                  <a:moveTo>
                    <a:pt x="184707" y="183837"/>
                  </a:moveTo>
                  <a:lnTo>
                    <a:pt x="185405" y="204320"/>
                  </a:lnTo>
                  <a:cubicBezTo>
                    <a:pt x="167619" y="215767"/>
                    <a:pt x="142339" y="235759"/>
                    <a:pt x="135223" y="236522"/>
                  </a:cubicBezTo>
                  <a:cubicBezTo>
                    <a:pt x="119195" y="242318"/>
                    <a:pt x="89475" y="227030"/>
                    <a:pt x="108644" y="218394"/>
                  </a:cubicBezTo>
                  <a:cubicBezTo>
                    <a:pt x="136913" y="209670"/>
                    <a:pt x="163078" y="196741"/>
                    <a:pt x="184707" y="183837"/>
                  </a:cubicBezTo>
                  <a:close/>
                  <a:moveTo>
                    <a:pt x="183336" y="143594"/>
                  </a:moveTo>
                  <a:cubicBezTo>
                    <a:pt x="174233" y="142973"/>
                    <a:pt x="174588" y="134487"/>
                    <a:pt x="174395" y="128841"/>
                  </a:cubicBezTo>
                  <a:cubicBezTo>
                    <a:pt x="175404" y="120362"/>
                    <a:pt x="179199" y="117505"/>
                    <a:pt x="182448" y="117479"/>
                  </a:cubicBezTo>
                  <a:lnTo>
                    <a:pt x="179249" y="23567"/>
                  </a:lnTo>
                  <a:cubicBezTo>
                    <a:pt x="170001" y="18711"/>
                    <a:pt x="162207" y="18779"/>
                    <a:pt x="161174" y="26546"/>
                  </a:cubicBezTo>
                  <a:cubicBezTo>
                    <a:pt x="162402" y="62554"/>
                    <a:pt x="147551" y="64805"/>
                    <a:pt x="128497" y="57910"/>
                  </a:cubicBezTo>
                  <a:cubicBezTo>
                    <a:pt x="119963" y="55158"/>
                    <a:pt x="112156" y="54515"/>
                    <a:pt x="109826" y="62304"/>
                  </a:cubicBezTo>
                  <a:cubicBezTo>
                    <a:pt x="105108" y="76462"/>
                    <a:pt x="142190" y="78981"/>
                    <a:pt x="136065" y="89627"/>
                  </a:cubicBezTo>
                  <a:cubicBezTo>
                    <a:pt x="133068" y="96713"/>
                    <a:pt x="123622" y="105265"/>
                    <a:pt x="117294" y="110265"/>
                  </a:cubicBezTo>
                  <a:cubicBezTo>
                    <a:pt x="110928" y="113843"/>
                    <a:pt x="104629" y="100479"/>
                    <a:pt x="91794" y="85759"/>
                  </a:cubicBezTo>
                  <a:lnTo>
                    <a:pt x="95642" y="198729"/>
                  </a:lnTo>
                  <a:cubicBezTo>
                    <a:pt x="96916" y="198006"/>
                    <a:pt x="98189" y="197296"/>
                    <a:pt x="100139" y="197279"/>
                  </a:cubicBezTo>
                  <a:cubicBezTo>
                    <a:pt x="107659" y="189443"/>
                    <a:pt x="92860" y="174029"/>
                    <a:pt x="99880" y="170446"/>
                  </a:cubicBezTo>
                  <a:cubicBezTo>
                    <a:pt x="111362" y="164701"/>
                    <a:pt x="120593" y="187922"/>
                    <a:pt x="132171" y="184998"/>
                  </a:cubicBezTo>
                  <a:cubicBezTo>
                    <a:pt x="163107" y="178375"/>
                    <a:pt x="116243" y="136398"/>
                    <a:pt x="126187" y="123607"/>
                  </a:cubicBezTo>
                  <a:cubicBezTo>
                    <a:pt x="131184" y="117917"/>
                    <a:pt x="141661" y="101574"/>
                    <a:pt x="152169" y="105019"/>
                  </a:cubicBezTo>
                  <a:cubicBezTo>
                    <a:pt x="163370" y="109871"/>
                    <a:pt x="130487" y="135578"/>
                    <a:pt x="153487" y="162916"/>
                  </a:cubicBezTo>
                  <a:cubicBezTo>
                    <a:pt x="156857" y="166422"/>
                    <a:pt x="169981" y="170546"/>
                    <a:pt x="184179" y="168312"/>
                  </a:cubicBezTo>
                  <a:lnTo>
                    <a:pt x="183337" y="143594"/>
                  </a:lnTo>
                  <a:close/>
                  <a:moveTo>
                    <a:pt x="214677" y="168051"/>
                  </a:moveTo>
                  <a:lnTo>
                    <a:pt x="217972" y="264771"/>
                  </a:lnTo>
                  <a:cubicBezTo>
                    <a:pt x="214917" y="270444"/>
                    <a:pt x="212635" y="279646"/>
                    <a:pt x="214982" y="291632"/>
                  </a:cubicBezTo>
                  <a:cubicBezTo>
                    <a:pt x="214311" y="310003"/>
                    <a:pt x="217615" y="330453"/>
                    <a:pt x="220881" y="350202"/>
                  </a:cubicBezTo>
                  <a:lnTo>
                    <a:pt x="223887" y="438454"/>
                  </a:lnTo>
                  <a:cubicBezTo>
                    <a:pt x="221961" y="439184"/>
                    <a:pt x="220008" y="439199"/>
                    <a:pt x="217415" y="439221"/>
                  </a:cubicBezTo>
                  <a:cubicBezTo>
                    <a:pt x="212249" y="439967"/>
                    <a:pt x="203790" y="439338"/>
                    <a:pt x="193340" y="437304"/>
                  </a:cubicBezTo>
                  <a:lnTo>
                    <a:pt x="186943" y="249496"/>
                  </a:lnTo>
                  <a:cubicBezTo>
                    <a:pt x="198161" y="235982"/>
                    <a:pt x="213142" y="199134"/>
                    <a:pt x="203931" y="195677"/>
                  </a:cubicBezTo>
                  <a:cubicBezTo>
                    <a:pt x="201312" y="195001"/>
                    <a:pt x="194292" y="198586"/>
                    <a:pt x="185405" y="204320"/>
                  </a:cubicBezTo>
                  <a:lnTo>
                    <a:pt x="184708" y="183837"/>
                  </a:lnTo>
                  <a:cubicBezTo>
                    <a:pt x="189799" y="180969"/>
                    <a:pt x="194274" y="178819"/>
                    <a:pt x="198712" y="175957"/>
                  </a:cubicBezTo>
                  <a:cubicBezTo>
                    <a:pt x="204435" y="172373"/>
                    <a:pt x="209551" y="170205"/>
                    <a:pt x="214677" y="168051"/>
                  </a:cubicBezTo>
                  <a:close/>
                  <a:moveTo>
                    <a:pt x="189126" y="123067"/>
                  </a:moveTo>
                  <a:cubicBezTo>
                    <a:pt x="191148" y="125163"/>
                    <a:pt x="194987" y="142796"/>
                    <a:pt x="186585" y="143568"/>
                  </a:cubicBezTo>
                  <a:cubicBezTo>
                    <a:pt x="185278" y="143579"/>
                    <a:pt x="184635" y="143583"/>
                    <a:pt x="183336" y="143594"/>
                  </a:cubicBezTo>
                  <a:lnTo>
                    <a:pt x="184179" y="168312"/>
                  </a:lnTo>
                  <a:cubicBezTo>
                    <a:pt x="195781" y="166090"/>
                    <a:pt x="207298" y="161043"/>
                    <a:pt x="213980" y="147568"/>
                  </a:cubicBezTo>
                  <a:lnTo>
                    <a:pt x="212995" y="118629"/>
                  </a:lnTo>
                  <a:cubicBezTo>
                    <a:pt x="208064" y="107365"/>
                    <a:pt x="202540" y="97529"/>
                    <a:pt x="207559" y="92539"/>
                  </a:cubicBezTo>
                  <a:cubicBezTo>
                    <a:pt x="208834" y="91827"/>
                    <a:pt x="210082" y="90405"/>
                    <a:pt x="211986" y="88977"/>
                  </a:cubicBezTo>
                  <a:lnTo>
                    <a:pt x="211240" y="67083"/>
                  </a:lnTo>
                  <a:cubicBezTo>
                    <a:pt x="206791" y="69944"/>
                    <a:pt x="202340" y="72806"/>
                    <a:pt x="197927" y="76380"/>
                  </a:cubicBezTo>
                  <a:cubicBezTo>
                    <a:pt x="175091" y="73041"/>
                    <a:pt x="214164" y="57876"/>
                    <a:pt x="207318" y="47341"/>
                  </a:cubicBezTo>
                  <a:cubicBezTo>
                    <a:pt x="201114" y="36798"/>
                    <a:pt x="189128" y="27731"/>
                    <a:pt x="179250" y="23567"/>
                  </a:cubicBezTo>
                  <a:lnTo>
                    <a:pt x="182448" y="117479"/>
                  </a:lnTo>
                  <a:cubicBezTo>
                    <a:pt x="185065" y="118155"/>
                    <a:pt x="187733" y="120256"/>
                    <a:pt x="189126" y="123067"/>
                  </a:cubicBezTo>
                  <a:close/>
                  <a:moveTo>
                    <a:pt x="213980" y="147568"/>
                  </a:moveTo>
                  <a:cubicBezTo>
                    <a:pt x="215206" y="145445"/>
                    <a:pt x="215801" y="144028"/>
                    <a:pt x="216382" y="141900"/>
                  </a:cubicBezTo>
                  <a:cubicBezTo>
                    <a:pt x="219379" y="134815"/>
                    <a:pt x="216496" y="126369"/>
                    <a:pt x="212995" y="118629"/>
                  </a:cubicBezTo>
                  <a:lnTo>
                    <a:pt x="213980" y="147568"/>
                  </a:lnTo>
                  <a:close/>
                  <a:moveTo>
                    <a:pt x="223887" y="438453"/>
                  </a:moveTo>
                  <a:lnTo>
                    <a:pt x="220881" y="350201"/>
                  </a:lnTo>
                  <a:cubicBezTo>
                    <a:pt x="228858" y="393922"/>
                    <a:pt x="240580" y="433365"/>
                    <a:pt x="223887" y="438453"/>
                  </a:cubicBezTo>
                  <a:close/>
                  <a:moveTo>
                    <a:pt x="238132" y="132530"/>
                  </a:moveTo>
                  <a:lnTo>
                    <a:pt x="240850" y="212314"/>
                  </a:lnTo>
                  <a:cubicBezTo>
                    <a:pt x="233271" y="218738"/>
                    <a:pt x="228954" y="225123"/>
                    <a:pt x="233706" y="231441"/>
                  </a:cubicBezTo>
                  <a:cubicBezTo>
                    <a:pt x="236299" y="231419"/>
                    <a:pt x="238905" y="231397"/>
                    <a:pt x="241521" y="232087"/>
                  </a:cubicBezTo>
                  <a:lnTo>
                    <a:pt x="243349" y="285743"/>
                  </a:lnTo>
                  <a:cubicBezTo>
                    <a:pt x="238804" y="285782"/>
                    <a:pt x="236162" y="284391"/>
                    <a:pt x="237362" y="281558"/>
                  </a:cubicBezTo>
                  <a:cubicBezTo>
                    <a:pt x="243660" y="256781"/>
                    <a:pt x="226596" y="251278"/>
                    <a:pt x="217972" y="264771"/>
                  </a:cubicBezTo>
                  <a:lnTo>
                    <a:pt x="214677" y="168051"/>
                  </a:lnTo>
                  <a:cubicBezTo>
                    <a:pt x="216571" y="166622"/>
                    <a:pt x="218473" y="165194"/>
                    <a:pt x="220366" y="163765"/>
                  </a:cubicBezTo>
                  <a:cubicBezTo>
                    <a:pt x="223397" y="157380"/>
                    <a:pt x="230770" y="145312"/>
                    <a:pt x="238132" y="132530"/>
                  </a:cubicBezTo>
                  <a:close/>
                  <a:moveTo>
                    <a:pt x="235463" y="54169"/>
                  </a:moveTo>
                  <a:lnTo>
                    <a:pt x="236281" y="78175"/>
                  </a:lnTo>
                  <a:cubicBezTo>
                    <a:pt x="228535" y="79652"/>
                    <a:pt x="219600" y="83965"/>
                    <a:pt x="211986" y="88976"/>
                  </a:cubicBezTo>
                  <a:lnTo>
                    <a:pt x="211240" y="67082"/>
                  </a:lnTo>
                  <a:cubicBezTo>
                    <a:pt x="220127" y="61359"/>
                    <a:pt x="227741" y="56348"/>
                    <a:pt x="235463" y="54169"/>
                  </a:cubicBezTo>
                  <a:close/>
                  <a:moveTo>
                    <a:pt x="267596" y="235387"/>
                  </a:moveTo>
                  <a:lnTo>
                    <a:pt x="269063" y="278462"/>
                  </a:lnTo>
                  <a:cubicBezTo>
                    <a:pt x="260117" y="282775"/>
                    <a:pt x="249836" y="285687"/>
                    <a:pt x="243349" y="285742"/>
                  </a:cubicBezTo>
                  <a:lnTo>
                    <a:pt x="241521" y="232087"/>
                  </a:lnTo>
                  <a:cubicBezTo>
                    <a:pt x="249305" y="232019"/>
                    <a:pt x="257088" y="231952"/>
                    <a:pt x="267596" y="235387"/>
                  </a:cubicBezTo>
                  <a:close/>
                  <a:moveTo>
                    <a:pt x="260936" y="39821"/>
                  </a:moveTo>
                  <a:lnTo>
                    <a:pt x="264110" y="133020"/>
                  </a:lnTo>
                  <a:cubicBezTo>
                    <a:pt x="251463" y="143010"/>
                    <a:pt x="242697" y="152267"/>
                    <a:pt x="249423" y="159269"/>
                  </a:cubicBezTo>
                  <a:cubicBezTo>
                    <a:pt x="254732" y="162759"/>
                    <a:pt x="260718" y="166943"/>
                    <a:pt x="265457" y="172551"/>
                  </a:cubicBezTo>
                  <a:lnTo>
                    <a:pt x="266203" y="194445"/>
                  </a:lnTo>
                  <a:cubicBezTo>
                    <a:pt x="259231" y="199439"/>
                    <a:pt x="248416" y="205892"/>
                    <a:pt x="240850" y="212314"/>
                  </a:cubicBezTo>
                  <a:lnTo>
                    <a:pt x="238132" y="132529"/>
                  </a:lnTo>
                  <a:cubicBezTo>
                    <a:pt x="249787" y="112652"/>
                    <a:pt x="261370" y="90666"/>
                    <a:pt x="256583" y="83649"/>
                  </a:cubicBezTo>
                  <a:cubicBezTo>
                    <a:pt x="256998" y="76585"/>
                    <a:pt x="247216" y="75245"/>
                    <a:pt x="236281" y="78175"/>
                  </a:cubicBezTo>
                  <a:lnTo>
                    <a:pt x="235463" y="54169"/>
                  </a:lnTo>
                  <a:cubicBezTo>
                    <a:pt x="239330" y="53424"/>
                    <a:pt x="243198" y="52692"/>
                    <a:pt x="247767" y="53351"/>
                  </a:cubicBezTo>
                  <a:cubicBezTo>
                    <a:pt x="250145" y="46973"/>
                    <a:pt x="255190" y="42694"/>
                    <a:pt x="260936" y="39821"/>
                  </a:cubicBezTo>
                  <a:close/>
                  <a:moveTo>
                    <a:pt x="266203" y="194445"/>
                  </a:moveTo>
                  <a:lnTo>
                    <a:pt x="265457" y="172551"/>
                  </a:lnTo>
                  <a:cubicBezTo>
                    <a:pt x="272159" y="178852"/>
                    <a:pt x="276289" y="185875"/>
                    <a:pt x="272542" y="190155"/>
                  </a:cubicBezTo>
                  <a:cubicBezTo>
                    <a:pt x="271294" y="191577"/>
                    <a:pt x="269392" y="193005"/>
                    <a:pt x="266203" y="194445"/>
                  </a:cubicBezTo>
                  <a:close/>
                  <a:moveTo>
                    <a:pt x="269063" y="278462"/>
                  </a:moveTo>
                  <a:lnTo>
                    <a:pt x="267596" y="235387"/>
                  </a:lnTo>
                  <a:cubicBezTo>
                    <a:pt x="270858" y="236070"/>
                    <a:pt x="273488" y="236749"/>
                    <a:pt x="276772" y="238144"/>
                  </a:cubicBezTo>
                  <a:cubicBezTo>
                    <a:pt x="304504" y="252024"/>
                    <a:pt x="288837" y="268400"/>
                    <a:pt x="269063" y="278462"/>
                  </a:cubicBezTo>
                  <a:close/>
                  <a:moveTo>
                    <a:pt x="307387" y="50731"/>
                  </a:moveTo>
                  <a:lnTo>
                    <a:pt x="309308" y="107208"/>
                  </a:lnTo>
                  <a:cubicBezTo>
                    <a:pt x="299099" y="112232"/>
                    <a:pt x="279314" y="122295"/>
                    <a:pt x="264110" y="133021"/>
                  </a:cubicBezTo>
                  <a:lnTo>
                    <a:pt x="260936" y="39821"/>
                  </a:lnTo>
                  <a:cubicBezTo>
                    <a:pt x="274394" y="34759"/>
                    <a:pt x="292709" y="38848"/>
                    <a:pt x="307387" y="50730"/>
                  </a:cubicBezTo>
                  <a:close/>
                  <a:moveTo>
                    <a:pt x="309308" y="107208"/>
                  </a:moveTo>
                  <a:lnTo>
                    <a:pt x="307387" y="50731"/>
                  </a:lnTo>
                  <a:cubicBezTo>
                    <a:pt x="311397" y="54218"/>
                    <a:pt x="315420" y="57719"/>
                    <a:pt x="318825" y="62626"/>
                  </a:cubicBezTo>
                  <a:cubicBezTo>
                    <a:pt x="323006" y="71072"/>
                    <a:pt x="321979" y="97917"/>
                    <a:pt x="315650" y="102920"/>
                  </a:cubicBezTo>
                  <a:cubicBezTo>
                    <a:pt x="315032" y="103625"/>
                    <a:pt x="313128" y="105052"/>
                    <a:pt x="309308" y="10720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0" name="任意多边形: 形状 9">
              <a:extLst>
                <a:ext uri="{FF2B5EF4-FFF2-40B4-BE49-F238E27FC236}">
                  <a16:creationId xmlns:a16="http://schemas.microsoft.com/office/drawing/2014/main" id="{22C6D836-AB8A-4D3F-A60F-32A089399257}"/>
                </a:ext>
              </a:extLst>
            </p:cNvPr>
            <p:cNvSpPr/>
            <p:nvPr/>
          </p:nvSpPr>
          <p:spPr>
            <a:xfrm>
              <a:off x="2429578" y="615311"/>
              <a:ext cx="178414" cy="194852"/>
            </a:xfrm>
            <a:custGeom>
              <a:avLst/>
              <a:gdLst/>
              <a:ahLst/>
              <a:cxnLst/>
              <a:rect l="0" t="0" r="0" b="0"/>
              <a:pathLst>
                <a:path w="321439" h="351056">
                  <a:moveTo>
                    <a:pt x="86853" y="304769"/>
                  </a:moveTo>
                  <a:lnTo>
                    <a:pt x="89371" y="338311"/>
                  </a:lnTo>
                  <a:cubicBezTo>
                    <a:pt x="75281" y="341995"/>
                    <a:pt x="58473" y="344406"/>
                    <a:pt x="38849" y="344114"/>
                  </a:cubicBezTo>
                  <a:cubicBezTo>
                    <a:pt x="29907" y="346790"/>
                    <a:pt x="26935" y="333344"/>
                    <a:pt x="37938" y="331982"/>
                  </a:cubicBezTo>
                  <a:cubicBezTo>
                    <a:pt x="54586" y="327439"/>
                    <a:pt x="72105" y="317100"/>
                    <a:pt x="86853" y="304769"/>
                  </a:cubicBezTo>
                  <a:close/>
                  <a:moveTo>
                    <a:pt x="80206" y="216287"/>
                  </a:moveTo>
                  <a:lnTo>
                    <a:pt x="84655" y="275520"/>
                  </a:lnTo>
                  <a:cubicBezTo>
                    <a:pt x="67910" y="278636"/>
                    <a:pt x="37620" y="258184"/>
                    <a:pt x="23317" y="250419"/>
                  </a:cubicBezTo>
                  <a:cubicBezTo>
                    <a:pt x="17846" y="247148"/>
                    <a:pt x="19965" y="240571"/>
                    <a:pt x="24952" y="237415"/>
                  </a:cubicBezTo>
                  <a:cubicBezTo>
                    <a:pt x="46801" y="232557"/>
                    <a:pt x="63892" y="225122"/>
                    <a:pt x="80206" y="216287"/>
                  </a:cubicBezTo>
                  <a:close/>
                  <a:moveTo>
                    <a:pt x="156252" y="28386"/>
                  </a:moveTo>
                  <a:lnTo>
                    <a:pt x="172226" y="241036"/>
                  </a:lnTo>
                  <a:cubicBezTo>
                    <a:pt x="159450" y="288362"/>
                    <a:pt x="140014" y="325336"/>
                    <a:pt x="89371" y="338311"/>
                  </a:cubicBezTo>
                  <a:lnTo>
                    <a:pt x="86853" y="304769"/>
                  </a:lnTo>
                  <a:cubicBezTo>
                    <a:pt x="116367" y="280115"/>
                    <a:pt x="138126" y="248039"/>
                    <a:pt x="128219" y="237865"/>
                  </a:cubicBezTo>
                  <a:cubicBezTo>
                    <a:pt x="123836" y="231666"/>
                    <a:pt x="110847" y="258945"/>
                    <a:pt x="90953" y="272287"/>
                  </a:cubicBezTo>
                  <a:cubicBezTo>
                    <a:pt x="89103" y="273828"/>
                    <a:pt x="87202" y="274649"/>
                    <a:pt x="84655" y="275520"/>
                  </a:cubicBezTo>
                  <a:lnTo>
                    <a:pt x="80206" y="216287"/>
                  </a:lnTo>
                  <a:cubicBezTo>
                    <a:pt x="99080" y="206594"/>
                    <a:pt x="117082" y="194072"/>
                    <a:pt x="141438" y="179039"/>
                  </a:cubicBezTo>
                  <a:cubicBezTo>
                    <a:pt x="143919" y="125135"/>
                    <a:pt x="135127" y="77630"/>
                    <a:pt x="129311" y="26365"/>
                  </a:cubicBezTo>
                  <a:cubicBezTo>
                    <a:pt x="129871" y="16303"/>
                    <a:pt x="142552" y="19866"/>
                    <a:pt x="156252" y="28386"/>
                  </a:cubicBezTo>
                  <a:close/>
                  <a:moveTo>
                    <a:pt x="201354" y="219993"/>
                  </a:moveTo>
                  <a:cubicBezTo>
                    <a:pt x="197776" y="215904"/>
                    <a:pt x="194198" y="211802"/>
                    <a:pt x="189922" y="207043"/>
                  </a:cubicBezTo>
                  <a:cubicBezTo>
                    <a:pt x="186632" y="205621"/>
                    <a:pt x="183934" y="204922"/>
                    <a:pt x="181830" y="204973"/>
                  </a:cubicBezTo>
                  <a:cubicBezTo>
                    <a:pt x="181437" y="204982"/>
                    <a:pt x="181264" y="204884"/>
                    <a:pt x="181235" y="205079"/>
                  </a:cubicBezTo>
                  <a:lnTo>
                    <a:pt x="180746" y="207335"/>
                  </a:lnTo>
                  <a:lnTo>
                    <a:pt x="176629" y="224394"/>
                  </a:lnTo>
                  <a:cubicBezTo>
                    <a:pt x="176989" y="224952"/>
                    <a:pt x="176083" y="223848"/>
                    <a:pt x="176431" y="224394"/>
                  </a:cubicBezTo>
                  <a:cubicBezTo>
                    <a:pt x="187698" y="241883"/>
                    <a:pt x="196835" y="260928"/>
                    <a:pt x="205642" y="277079"/>
                  </a:cubicBezTo>
                  <a:lnTo>
                    <a:pt x="201354" y="219993"/>
                  </a:lnTo>
                  <a:close/>
                  <a:moveTo>
                    <a:pt x="189133" y="57284"/>
                  </a:moveTo>
                  <a:lnTo>
                    <a:pt x="192081" y="96534"/>
                  </a:lnTo>
                  <a:cubicBezTo>
                    <a:pt x="189613" y="124633"/>
                    <a:pt x="186610" y="154199"/>
                    <a:pt x="194801" y="150134"/>
                  </a:cubicBezTo>
                  <a:cubicBezTo>
                    <a:pt x="195444" y="150097"/>
                    <a:pt x="195444" y="150097"/>
                    <a:pt x="196047" y="149338"/>
                  </a:cubicBezTo>
                  <a:lnTo>
                    <a:pt x="198513" y="182172"/>
                  </a:lnTo>
                  <a:cubicBezTo>
                    <a:pt x="193568" y="186036"/>
                    <a:pt x="188045" y="190669"/>
                    <a:pt x="183754" y="194493"/>
                  </a:cubicBezTo>
                  <a:cubicBezTo>
                    <a:pt x="179786" y="211207"/>
                    <a:pt x="176355" y="226458"/>
                    <a:pt x="172226" y="241036"/>
                  </a:cubicBezTo>
                  <a:lnTo>
                    <a:pt x="156252" y="28387"/>
                  </a:lnTo>
                  <a:cubicBezTo>
                    <a:pt x="168545" y="35545"/>
                    <a:pt x="181815" y="46959"/>
                    <a:pt x="189133" y="57284"/>
                  </a:cubicBezTo>
                  <a:close/>
                  <a:moveTo>
                    <a:pt x="192081" y="96534"/>
                  </a:moveTo>
                  <a:lnTo>
                    <a:pt x="189133" y="57284"/>
                  </a:lnTo>
                  <a:cubicBezTo>
                    <a:pt x="191291" y="60024"/>
                    <a:pt x="193463" y="62778"/>
                    <a:pt x="194268" y="64872"/>
                  </a:cubicBezTo>
                  <a:cubicBezTo>
                    <a:pt x="194266" y="73470"/>
                    <a:pt x="193167" y="85008"/>
                    <a:pt x="192081" y="96534"/>
                  </a:cubicBezTo>
                  <a:close/>
                  <a:moveTo>
                    <a:pt x="228268" y="247807"/>
                  </a:moveTo>
                  <a:lnTo>
                    <a:pt x="233469" y="317036"/>
                  </a:lnTo>
                  <a:cubicBezTo>
                    <a:pt x="223712" y="308995"/>
                    <a:pt x="215439" y="294426"/>
                    <a:pt x="205642" y="277079"/>
                  </a:cubicBezTo>
                  <a:lnTo>
                    <a:pt x="201354" y="219993"/>
                  </a:lnTo>
                  <a:cubicBezTo>
                    <a:pt x="209959" y="230246"/>
                    <a:pt x="217159" y="239145"/>
                    <a:pt x="228268" y="247807"/>
                  </a:cubicBezTo>
                  <a:close/>
                  <a:moveTo>
                    <a:pt x="219210" y="127210"/>
                  </a:moveTo>
                  <a:lnTo>
                    <a:pt x="222158" y="166457"/>
                  </a:lnTo>
                  <a:cubicBezTo>
                    <a:pt x="214077" y="171948"/>
                    <a:pt x="205941" y="176721"/>
                    <a:pt x="198513" y="182172"/>
                  </a:cubicBezTo>
                  <a:lnTo>
                    <a:pt x="196047" y="149338"/>
                  </a:lnTo>
                  <a:cubicBezTo>
                    <a:pt x="205862" y="140894"/>
                    <a:pt x="211289" y="134835"/>
                    <a:pt x="219210" y="127210"/>
                  </a:cubicBezTo>
                  <a:close/>
                  <a:moveTo>
                    <a:pt x="255788" y="266278"/>
                  </a:moveTo>
                  <a:lnTo>
                    <a:pt x="259861" y="320511"/>
                  </a:lnTo>
                  <a:cubicBezTo>
                    <a:pt x="256658" y="321417"/>
                    <a:pt x="253467" y="322315"/>
                    <a:pt x="249610" y="323262"/>
                  </a:cubicBezTo>
                  <a:cubicBezTo>
                    <a:pt x="243764" y="323600"/>
                    <a:pt x="238337" y="321050"/>
                    <a:pt x="233469" y="317036"/>
                  </a:cubicBezTo>
                  <a:lnTo>
                    <a:pt x="228268" y="247808"/>
                  </a:lnTo>
                  <a:cubicBezTo>
                    <a:pt x="235253" y="253854"/>
                    <a:pt x="244194" y="259787"/>
                    <a:pt x="255788" y="266278"/>
                  </a:cubicBezTo>
                  <a:close/>
                  <a:moveTo>
                    <a:pt x="244587" y="117138"/>
                  </a:moveTo>
                  <a:lnTo>
                    <a:pt x="247212" y="152107"/>
                  </a:lnTo>
                  <a:cubicBezTo>
                    <a:pt x="239076" y="156877"/>
                    <a:pt x="230295" y="161687"/>
                    <a:pt x="222158" y="166457"/>
                  </a:cubicBezTo>
                  <a:lnTo>
                    <a:pt x="219210" y="127210"/>
                  </a:lnTo>
                  <a:cubicBezTo>
                    <a:pt x="220996" y="124963"/>
                    <a:pt x="223435" y="122667"/>
                    <a:pt x="225927" y="121088"/>
                  </a:cubicBezTo>
                  <a:cubicBezTo>
                    <a:pt x="231517" y="117176"/>
                    <a:pt x="238675" y="116760"/>
                    <a:pt x="244587" y="117139"/>
                  </a:cubicBezTo>
                  <a:close/>
                  <a:moveTo>
                    <a:pt x="247212" y="152107"/>
                  </a:moveTo>
                  <a:lnTo>
                    <a:pt x="244587" y="117138"/>
                  </a:lnTo>
                  <a:cubicBezTo>
                    <a:pt x="262413" y="119677"/>
                    <a:pt x="277856" y="133842"/>
                    <a:pt x="269171" y="140078"/>
                  </a:cubicBezTo>
                  <a:cubicBezTo>
                    <a:pt x="262281" y="144055"/>
                    <a:pt x="254746" y="148080"/>
                    <a:pt x="247212" y="152107"/>
                  </a:cubicBezTo>
                  <a:close/>
                  <a:moveTo>
                    <a:pt x="302987" y="277150"/>
                  </a:moveTo>
                  <a:lnTo>
                    <a:pt x="304862" y="302133"/>
                  </a:lnTo>
                  <a:cubicBezTo>
                    <a:pt x="290386" y="309429"/>
                    <a:pt x="277757" y="315170"/>
                    <a:pt x="259861" y="320511"/>
                  </a:cubicBezTo>
                  <a:lnTo>
                    <a:pt x="255788" y="266278"/>
                  </a:lnTo>
                  <a:cubicBezTo>
                    <a:pt x="259195" y="268235"/>
                    <a:pt x="262560" y="269471"/>
                    <a:pt x="265975" y="271415"/>
                  </a:cubicBezTo>
                  <a:cubicBezTo>
                    <a:pt x="274862" y="276643"/>
                    <a:pt x="289875" y="276480"/>
                    <a:pt x="302987" y="277150"/>
                  </a:cubicBezTo>
                  <a:close/>
                  <a:moveTo>
                    <a:pt x="304862" y="302133"/>
                  </a:moveTo>
                  <a:lnTo>
                    <a:pt x="302987" y="277150"/>
                  </a:lnTo>
                  <a:cubicBezTo>
                    <a:pt x="318709" y="277670"/>
                    <a:pt x="330572" y="279134"/>
                    <a:pt x="322381" y="291794"/>
                  </a:cubicBezTo>
                  <a:cubicBezTo>
                    <a:pt x="316149" y="295744"/>
                    <a:pt x="310505" y="298940"/>
                    <a:pt x="304862" y="30213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1" name="任意多边形: 形状 10">
              <a:extLst>
                <a:ext uri="{FF2B5EF4-FFF2-40B4-BE49-F238E27FC236}">
                  <a16:creationId xmlns:a16="http://schemas.microsoft.com/office/drawing/2014/main" id="{8EBF46ED-70CA-4D69-B1F6-1E340D593750}"/>
                </a:ext>
              </a:extLst>
            </p:cNvPr>
            <p:cNvSpPr/>
            <p:nvPr/>
          </p:nvSpPr>
          <p:spPr>
            <a:xfrm>
              <a:off x="2164776" y="650469"/>
              <a:ext cx="178414" cy="164875"/>
            </a:xfrm>
            <a:custGeom>
              <a:avLst/>
              <a:gdLst/>
              <a:ahLst/>
              <a:cxnLst/>
              <a:rect l="0" t="0" r="0" b="0"/>
              <a:pathLst>
                <a:path w="321439" h="297047">
                  <a:moveTo>
                    <a:pt x="92604" y="206223"/>
                  </a:moveTo>
                  <a:lnTo>
                    <a:pt x="93181" y="269390"/>
                  </a:lnTo>
                  <a:cubicBezTo>
                    <a:pt x="91893" y="270830"/>
                    <a:pt x="90608" y="272270"/>
                    <a:pt x="88684" y="274435"/>
                  </a:cubicBezTo>
                  <a:cubicBezTo>
                    <a:pt x="54408" y="293007"/>
                    <a:pt x="-2717" y="229333"/>
                    <a:pt x="29716" y="223086"/>
                  </a:cubicBezTo>
                  <a:cubicBezTo>
                    <a:pt x="52425" y="218205"/>
                    <a:pt x="72517" y="212579"/>
                    <a:pt x="92604" y="206223"/>
                  </a:cubicBezTo>
                  <a:close/>
                  <a:moveTo>
                    <a:pt x="181527" y="122073"/>
                  </a:moveTo>
                  <a:lnTo>
                    <a:pt x="182389" y="216467"/>
                  </a:lnTo>
                  <a:cubicBezTo>
                    <a:pt x="169449" y="222155"/>
                    <a:pt x="118926" y="242034"/>
                    <a:pt x="93181" y="269390"/>
                  </a:cubicBezTo>
                  <a:lnTo>
                    <a:pt x="92604" y="206223"/>
                  </a:lnTo>
                  <a:cubicBezTo>
                    <a:pt x="103614" y="201966"/>
                    <a:pt x="115280" y="197718"/>
                    <a:pt x="127582" y="192742"/>
                  </a:cubicBezTo>
                  <a:cubicBezTo>
                    <a:pt x="148782" y="166064"/>
                    <a:pt x="166116" y="142998"/>
                    <a:pt x="181527" y="122073"/>
                  </a:cubicBezTo>
                  <a:close/>
                  <a:moveTo>
                    <a:pt x="180718" y="33500"/>
                  </a:moveTo>
                  <a:lnTo>
                    <a:pt x="181104" y="75603"/>
                  </a:lnTo>
                  <a:cubicBezTo>
                    <a:pt x="168176" y="82757"/>
                    <a:pt x="156523" y="88458"/>
                    <a:pt x="153911" y="86983"/>
                  </a:cubicBezTo>
                  <a:cubicBezTo>
                    <a:pt x="136995" y="85380"/>
                    <a:pt x="98343" y="51641"/>
                    <a:pt x="100857" y="42225"/>
                  </a:cubicBezTo>
                  <a:cubicBezTo>
                    <a:pt x="103342" y="29905"/>
                    <a:pt x="111182" y="33598"/>
                    <a:pt x="111182" y="33598"/>
                  </a:cubicBezTo>
                  <a:cubicBezTo>
                    <a:pt x="133920" y="33080"/>
                    <a:pt x="158000" y="36198"/>
                    <a:pt x="180718" y="33500"/>
                  </a:cubicBezTo>
                  <a:close/>
                  <a:moveTo>
                    <a:pt x="211727" y="83867"/>
                  </a:moveTo>
                  <a:lnTo>
                    <a:pt x="212311" y="147767"/>
                  </a:lnTo>
                  <a:cubicBezTo>
                    <a:pt x="209103" y="152811"/>
                    <a:pt x="205896" y="157869"/>
                    <a:pt x="202705" y="163645"/>
                  </a:cubicBezTo>
                  <a:cubicBezTo>
                    <a:pt x="202104" y="169457"/>
                    <a:pt x="206008" y="170211"/>
                    <a:pt x="212495" y="168099"/>
                  </a:cubicBezTo>
                  <a:lnTo>
                    <a:pt x="212835" y="205129"/>
                  </a:lnTo>
                  <a:cubicBezTo>
                    <a:pt x="197933" y="210069"/>
                    <a:pt x="186923" y="214324"/>
                    <a:pt x="184975" y="215038"/>
                  </a:cubicBezTo>
                  <a:cubicBezTo>
                    <a:pt x="184319" y="215032"/>
                    <a:pt x="183681" y="215746"/>
                    <a:pt x="182389" y="216467"/>
                  </a:cubicBezTo>
                  <a:lnTo>
                    <a:pt x="181527" y="122073"/>
                  </a:lnTo>
                  <a:cubicBezTo>
                    <a:pt x="192451" y="108380"/>
                    <a:pt x="202082" y="95403"/>
                    <a:pt x="211727" y="83867"/>
                  </a:cubicBezTo>
                  <a:close/>
                  <a:moveTo>
                    <a:pt x="211196" y="25784"/>
                  </a:moveTo>
                  <a:lnTo>
                    <a:pt x="211495" y="58459"/>
                  </a:lnTo>
                  <a:cubicBezTo>
                    <a:pt x="203084" y="62739"/>
                    <a:pt x="191444" y="69891"/>
                    <a:pt x="181103" y="75603"/>
                  </a:cubicBezTo>
                  <a:lnTo>
                    <a:pt x="180717" y="33500"/>
                  </a:lnTo>
                  <a:cubicBezTo>
                    <a:pt x="184615" y="33536"/>
                    <a:pt x="188507" y="32839"/>
                    <a:pt x="192399" y="32153"/>
                  </a:cubicBezTo>
                  <a:cubicBezTo>
                    <a:pt x="198887" y="30028"/>
                    <a:pt x="204710" y="27909"/>
                    <a:pt x="211196" y="25784"/>
                  </a:cubicBezTo>
                  <a:close/>
                  <a:moveTo>
                    <a:pt x="237082" y="155976"/>
                  </a:moveTo>
                  <a:lnTo>
                    <a:pt x="237452" y="196630"/>
                  </a:lnTo>
                  <a:cubicBezTo>
                    <a:pt x="229029" y="199456"/>
                    <a:pt x="220603" y="202282"/>
                    <a:pt x="212835" y="205129"/>
                  </a:cubicBezTo>
                  <a:lnTo>
                    <a:pt x="212495" y="168099"/>
                  </a:lnTo>
                  <a:cubicBezTo>
                    <a:pt x="218973" y="165974"/>
                    <a:pt x="227384" y="161695"/>
                    <a:pt x="237082" y="155976"/>
                  </a:cubicBezTo>
                  <a:close/>
                  <a:moveTo>
                    <a:pt x="235849" y="20919"/>
                  </a:moveTo>
                  <a:lnTo>
                    <a:pt x="236698" y="113860"/>
                  </a:lnTo>
                  <a:cubicBezTo>
                    <a:pt x="228983" y="123951"/>
                    <a:pt x="220642" y="134768"/>
                    <a:pt x="212311" y="147767"/>
                  </a:cubicBezTo>
                  <a:lnTo>
                    <a:pt x="211727" y="83868"/>
                  </a:lnTo>
                  <a:cubicBezTo>
                    <a:pt x="218144" y="75216"/>
                    <a:pt x="225229" y="68024"/>
                    <a:pt x="232308" y="60098"/>
                  </a:cubicBezTo>
                  <a:cubicBezTo>
                    <a:pt x="232308" y="60098"/>
                    <a:pt x="235439" y="47785"/>
                    <a:pt x="223130" y="52029"/>
                  </a:cubicBezTo>
                  <a:cubicBezTo>
                    <a:pt x="221193" y="52743"/>
                    <a:pt x="216659" y="54873"/>
                    <a:pt x="211495" y="58460"/>
                  </a:cubicBezTo>
                  <a:lnTo>
                    <a:pt x="211196" y="25785"/>
                  </a:lnTo>
                  <a:cubicBezTo>
                    <a:pt x="219629" y="23677"/>
                    <a:pt x="227403" y="21576"/>
                    <a:pt x="235849" y="20919"/>
                  </a:cubicBezTo>
                  <a:close/>
                  <a:moveTo>
                    <a:pt x="262947" y="141683"/>
                  </a:moveTo>
                  <a:lnTo>
                    <a:pt x="263364" y="187421"/>
                  </a:lnTo>
                  <a:cubicBezTo>
                    <a:pt x="254940" y="190250"/>
                    <a:pt x="245872" y="193082"/>
                    <a:pt x="237452" y="196630"/>
                  </a:cubicBezTo>
                  <a:lnTo>
                    <a:pt x="237082" y="155976"/>
                  </a:lnTo>
                  <a:cubicBezTo>
                    <a:pt x="245494" y="151685"/>
                    <a:pt x="254537" y="145962"/>
                    <a:pt x="262947" y="141683"/>
                  </a:cubicBezTo>
                  <a:close/>
                  <a:moveTo>
                    <a:pt x="261853" y="21886"/>
                  </a:moveTo>
                  <a:lnTo>
                    <a:pt x="262436" y="85772"/>
                  </a:lnTo>
                  <a:cubicBezTo>
                    <a:pt x="254697" y="92972"/>
                    <a:pt x="246341" y="102325"/>
                    <a:pt x="236698" y="113860"/>
                  </a:cubicBezTo>
                  <a:lnTo>
                    <a:pt x="235849" y="20919"/>
                  </a:lnTo>
                  <a:cubicBezTo>
                    <a:pt x="237792" y="20937"/>
                    <a:pt x="239740" y="20236"/>
                    <a:pt x="241684" y="20254"/>
                  </a:cubicBezTo>
                  <a:cubicBezTo>
                    <a:pt x="249498" y="21043"/>
                    <a:pt x="256649" y="21107"/>
                    <a:pt x="261853" y="21886"/>
                  </a:cubicBezTo>
                  <a:close/>
                  <a:moveTo>
                    <a:pt x="262436" y="85772"/>
                  </a:moveTo>
                  <a:lnTo>
                    <a:pt x="261853" y="21886"/>
                  </a:lnTo>
                  <a:cubicBezTo>
                    <a:pt x="278114" y="23482"/>
                    <a:pt x="287892" y="26472"/>
                    <a:pt x="297715" y="34549"/>
                  </a:cubicBezTo>
                  <a:cubicBezTo>
                    <a:pt x="310210" y="50624"/>
                    <a:pt x="292715" y="56286"/>
                    <a:pt x="262436" y="85772"/>
                  </a:cubicBezTo>
                  <a:close/>
                  <a:moveTo>
                    <a:pt x="309085" y="141364"/>
                  </a:moveTo>
                  <a:lnTo>
                    <a:pt x="309357" y="171138"/>
                  </a:lnTo>
                  <a:cubicBezTo>
                    <a:pt x="303524" y="173267"/>
                    <a:pt x="284744" y="180357"/>
                    <a:pt x="263364" y="187421"/>
                  </a:cubicBezTo>
                  <a:lnTo>
                    <a:pt x="262947" y="141683"/>
                  </a:lnTo>
                  <a:cubicBezTo>
                    <a:pt x="276537" y="135267"/>
                    <a:pt x="288190" y="131019"/>
                    <a:pt x="295370" y="133984"/>
                  </a:cubicBezTo>
                  <a:cubicBezTo>
                    <a:pt x="298630" y="134745"/>
                    <a:pt x="304509" y="137702"/>
                    <a:pt x="309085" y="141364"/>
                  </a:cubicBezTo>
                  <a:close/>
                  <a:moveTo>
                    <a:pt x="309357" y="171138"/>
                  </a:moveTo>
                  <a:lnTo>
                    <a:pt x="309085" y="141364"/>
                  </a:lnTo>
                  <a:cubicBezTo>
                    <a:pt x="319564" y="149447"/>
                    <a:pt x="328141" y="163318"/>
                    <a:pt x="311305" y="170435"/>
                  </a:cubicBezTo>
                  <a:cubicBezTo>
                    <a:pt x="311305" y="170435"/>
                    <a:pt x="310655" y="171149"/>
                    <a:pt x="309357" y="17113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2" name="任意多边形: 形状 11">
              <a:extLst>
                <a:ext uri="{FF2B5EF4-FFF2-40B4-BE49-F238E27FC236}">
                  <a16:creationId xmlns:a16="http://schemas.microsoft.com/office/drawing/2014/main" id="{57849C2A-83A0-4F2D-8374-23AAA53B7539}"/>
                </a:ext>
              </a:extLst>
            </p:cNvPr>
            <p:cNvSpPr/>
            <p:nvPr/>
          </p:nvSpPr>
          <p:spPr>
            <a:xfrm>
              <a:off x="1888588" y="623969"/>
              <a:ext cx="193282" cy="194852"/>
            </a:xfrm>
            <a:custGeom>
              <a:avLst/>
              <a:gdLst/>
              <a:ahLst/>
              <a:cxnLst/>
              <a:rect l="0" t="0" r="0" b="0"/>
              <a:pathLst>
                <a:path w="348226" h="351056">
                  <a:moveTo>
                    <a:pt x="80868" y="269641"/>
                  </a:moveTo>
                  <a:lnTo>
                    <a:pt x="80868" y="340995"/>
                  </a:lnTo>
                  <a:cubicBezTo>
                    <a:pt x="70402" y="340995"/>
                    <a:pt x="57968" y="339524"/>
                    <a:pt x="49459" y="340267"/>
                  </a:cubicBezTo>
                  <a:cubicBezTo>
                    <a:pt x="33098" y="332901"/>
                    <a:pt x="67125" y="307159"/>
                    <a:pt x="80868" y="269641"/>
                  </a:cubicBezTo>
                  <a:close/>
                  <a:moveTo>
                    <a:pt x="80868" y="208579"/>
                  </a:moveTo>
                  <a:lnTo>
                    <a:pt x="80868" y="246827"/>
                  </a:lnTo>
                  <a:cubicBezTo>
                    <a:pt x="74986" y="249781"/>
                    <a:pt x="67124" y="262287"/>
                    <a:pt x="56000" y="257862"/>
                  </a:cubicBezTo>
                  <a:cubicBezTo>
                    <a:pt x="46181" y="256392"/>
                    <a:pt x="31791" y="243156"/>
                    <a:pt x="37683" y="234321"/>
                  </a:cubicBezTo>
                  <a:cubicBezTo>
                    <a:pt x="52074" y="225497"/>
                    <a:pt x="71049" y="216673"/>
                    <a:pt x="80868" y="208579"/>
                  </a:cubicBezTo>
                  <a:close/>
                  <a:moveTo>
                    <a:pt x="80868" y="96020"/>
                  </a:moveTo>
                  <a:lnTo>
                    <a:pt x="80868" y="143105"/>
                  </a:lnTo>
                  <a:cubicBezTo>
                    <a:pt x="73017" y="149729"/>
                    <a:pt x="65168" y="155611"/>
                    <a:pt x="57308" y="155611"/>
                  </a:cubicBezTo>
                  <a:cubicBezTo>
                    <a:pt x="40300" y="151199"/>
                    <a:pt x="38993" y="150458"/>
                    <a:pt x="24591" y="141634"/>
                  </a:cubicBezTo>
                  <a:cubicBezTo>
                    <a:pt x="16082" y="135011"/>
                    <a:pt x="21314" y="125446"/>
                    <a:pt x="26559" y="123246"/>
                  </a:cubicBezTo>
                  <a:cubicBezTo>
                    <a:pt x="45534" y="115879"/>
                    <a:pt x="63200" y="106328"/>
                    <a:pt x="80868" y="96020"/>
                  </a:cubicBezTo>
                  <a:close/>
                  <a:moveTo>
                    <a:pt x="80868" y="340995"/>
                  </a:moveTo>
                  <a:cubicBezTo>
                    <a:pt x="94609" y="340995"/>
                    <a:pt x="106396" y="338797"/>
                    <a:pt x="109010" y="327018"/>
                  </a:cubicBezTo>
                  <a:cubicBezTo>
                    <a:pt x="118169" y="249038"/>
                    <a:pt x="129953" y="255664"/>
                    <a:pt x="141080" y="228438"/>
                  </a:cubicBezTo>
                  <a:cubicBezTo>
                    <a:pt x="144346" y="217403"/>
                    <a:pt x="152855" y="199755"/>
                    <a:pt x="138462" y="205638"/>
                  </a:cubicBezTo>
                  <a:cubicBezTo>
                    <a:pt x="131263" y="211520"/>
                    <a:pt x="122104" y="236532"/>
                    <a:pt x="116861" y="231379"/>
                  </a:cubicBezTo>
                  <a:cubicBezTo>
                    <a:pt x="111627" y="221085"/>
                    <a:pt x="136495" y="198284"/>
                    <a:pt x="120786" y="194602"/>
                  </a:cubicBezTo>
                  <a:cubicBezTo>
                    <a:pt x="117519" y="156341"/>
                    <a:pt x="129953" y="140894"/>
                    <a:pt x="134538" y="111470"/>
                  </a:cubicBezTo>
                  <a:cubicBezTo>
                    <a:pt x="131263" y="90138"/>
                    <a:pt x="115552" y="84985"/>
                    <a:pt x="95918" y="87196"/>
                  </a:cubicBezTo>
                  <a:cubicBezTo>
                    <a:pt x="90684" y="90138"/>
                    <a:pt x="86110" y="93079"/>
                    <a:pt x="80867" y="96020"/>
                  </a:cubicBezTo>
                  <a:lnTo>
                    <a:pt x="80867" y="143105"/>
                  </a:lnTo>
                  <a:cubicBezTo>
                    <a:pt x="84792" y="140164"/>
                    <a:pt x="88067" y="137223"/>
                    <a:pt x="91344" y="134281"/>
                  </a:cubicBezTo>
                  <a:cubicBezTo>
                    <a:pt x="91992" y="157082"/>
                    <a:pt x="89377" y="182096"/>
                    <a:pt x="86110" y="203426"/>
                  </a:cubicBezTo>
                  <a:cubicBezTo>
                    <a:pt x="84792" y="204897"/>
                    <a:pt x="83482" y="207108"/>
                    <a:pt x="80867" y="208579"/>
                  </a:cubicBezTo>
                  <a:lnTo>
                    <a:pt x="80867" y="246827"/>
                  </a:lnTo>
                  <a:cubicBezTo>
                    <a:pt x="82835" y="246097"/>
                    <a:pt x="84792" y="246827"/>
                    <a:pt x="86110" y="249781"/>
                  </a:cubicBezTo>
                  <a:cubicBezTo>
                    <a:pt x="84792" y="256391"/>
                    <a:pt x="83482" y="263758"/>
                    <a:pt x="80867" y="269641"/>
                  </a:cubicBezTo>
                  <a:lnTo>
                    <a:pt x="80867" y="340995"/>
                  </a:lnTo>
                  <a:close/>
                  <a:moveTo>
                    <a:pt x="171181" y="92351"/>
                  </a:moveTo>
                  <a:lnTo>
                    <a:pt x="171181" y="176941"/>
                  </a:lnTo>
                  <a:cubicBezTo>
                    <a:pt x="170532" y="176213"/>
                    <a:pt x="169225" y="175470"/>
                    <a:pt x="168564" y="174000"/>
                  </a:cubicBezTo>
                  <a:cubicBezTo>
                    <a:pt x="160715" y="168117"/>
                    <a:pt x="152206" y="133540"/>
                    <a:pt x="152206" y="133540"/>
                  </a:cubicBezTo>
                  <a:cubicBezTo>
                    <a:pt x="148929" y="114408"/>
                    <a:pt x="149589" y="111469"/>
                    <a:pt x="148281" y="91608"/>
                  </a:cubicBezTo>
                  <a:cubicBezTo>
                    <a:pt x="148929" y="68066"/>
                    <a:pt x="159406" y="71749"/>
                    <a:pt x="163979" y="79845"/>
                  </a:cubicBezTo>
                  <a:cubicBezTo>
                    <a:pt x="166596" y="84255"/>
                    <a:pt x="169225" y="88667"/>
                    <a:pt x="171181" y="92351"/>
                  </a:cubicBezTo>
                  <a:close/>
                  <a:moveTo>
                    <a:pt x="201941" y="136481"/>
                  </a:moveTo>
                  <a:cubicBezTo>
                    <a:pt x="198005" y="139423"/>
                    <a:pt x="194081" y="140164"/>
                    <a:pt x="190815" y="138693"/>
                  </a:cubicBezTo>
                  <a:cubicBezTo>
                    <a:pt x="188200" y="121775"/>
                    <a:pt x="180338" y="107798"/>
                    <a:pt x="171181" y="92351"/>
                  </a:cubicBezTo>
                  <a:lnTo>
                    <a:pt x="171181" y="176941"/>
                  </a:lnTo>
                  <a:cubicBezTo>
                    <a:pt x="183615" y="186506"/>
                    <a:pt x="190157" y="158552"/>
                    <a:pt x="190157" y="154140"/>
                  </a:cubicBezTo>
                  <a:cubicBezTo>
                    <a:pt x="190157" y="148258"/>
                    <a:pt x="209790" y="154870"/>
                    <a:pt x="194081" y="177684"/>
                  </a:cubicBezTo>
                  <a:cubicBezTo>
                    <a:pt x="177723" y="196073"/>
                    <a:pt x="185572" y="199755"/>
                    <a:pt x="191464" y="215202"/>
                  </a:cubicBezTo>
                  <a:cubicBezTo>
                    <a:pt x="194081" y="221826"/>
                    <a:pt x="193431" y="246827"/>
                    <a:pt x="186232" y="249781"/>
                  </a:cubicBezTo>
                  <a:cubicBezTo>
                    <a:pt x="165289" y="256391"/>
                    <a:pt x="175766" y="274052"/>
                    <a:pt x="184922" y="275523"/>
                  </a:cubicBezTo>
                  <a:cubicBezTo>
                    <a:pt x="190157" y="275523"/>
                    <a:pt x="189507" y="299805"/>
                    <a:pt x="178381" y="307888"/>
                  </a:cubicBezTo>
                  <a:cubicBezTo>
                    <a:pt x="167904" y="315983"/>
                    <a:pt x="179690" y="344679"/>
                    <a:pt x="190157" y="350562"/>
                  </a:cubicBezTo>
                  <a:cubicBezTo>
                    <a:pt x="194741" y="352032"/>
                    <a:pt x="198666" y="353503"/>
                    <a:pt x="201941" y="353503"/>
                  </a:cubicBezTo>
                  <a:lnTo>
                    <a:pt x="201941" y="136482"/>
                  </a:lnTo>
                  <a:close/>
                  <a:moveTo>
                    <a:pt x="201941" y="73949"/>
                  </a:moveTo>
                  <a:lnTo>
                    <a:pt x="201941" y="96763"/>
                  </a:lnTo>
                  <a:cubicBezTo>
                    <a:pt x="198005" y="97490"/>
                    <a:pt x="192124" y="97490"/>
                    <a:pt x="183615" y="95292"/>
                  </a:cubicBezTo>
                  <a:cubicBezTo>
                    <a:pt x="178381" y="92351"/>
                    <a:pt x="182305" y="85725"/>
                    <a:pt x="191464" y="80572"/>
                  </a:cubicBezTo>
                  <a:cubicBezTo>
                    <a:pt x="194741" y="79102"/>
                    <a:pt x="198005" y="76890"/>
                    <a:pt x="201941" y="73949"/>
                  </a:cubicBezTo>
                  <a:close/>
                  <a:moveTo>
                    <a:pt x="226808" y="57772"/>
                  </a:moveTo>
                  <a:lnTo>
                    <a:pt x="226808" y="346877"/>
                  </a:lnTo>
                  <a:cubicBezTo>
                    <a:pt x="216331" y="350562"/>
                    <a:pt x="210450" y="354231"/>
                    <a:pt x="201941" y="353503"/>
                  </a:cubicBezTo>
                  <a:lnTo>
                    <a:pt x="201941" y="136481"/>
                  </a:lnTo>
                  <a:cubicBezTo>
                    <a:pt x="215024" y="126917"/>
                    <a:pt x="228118" y="97490"/>
                    <a:pt x="221565" y="87926"/>
                  </a:cubicBezTo>
                  <a:cubicBezTo>
                    <a:pt x="213067" y="87196"/>
                    <a:pt x="211758" y="94549"/>
                    <a:pt x="201941" y="96763"/>
                  </a:cubicBezTo>
                  <a:lnTo>
                    <a:pt x="201941" y="73949"/>
                  </a:lnTo>
                  <a:cubicBezTo>
                    <a:pt x="209132" y="69537"/>
                    <a:pt x="218299" y="63655"/>
                    <a:pt x="226808" y="57772"/>
                  </a:cubicBezTo>
                  <a:close/>
                  <a:moveTo>
                    <a:pt x="252985" y="40113"/>
                  </a:moveTo>
                  <a:lnTo>
                    <a:pt x="252985" y="61443"/>
                  </a:lnTo>
                  <a:cubicBezTo>
                    <a:pt x="245126" y="65855"/>
                    <a:pt x="234660" y="73949"/>
                    <a:pt x="233350" y="81315"/>
                  </a:cubicBezTo>
                  <a:cubicBezTo>
                    <a:pt x="239242" y="93822"/>
                    <a:pt x="243169" y="103373"/>
                    <a:pt x="235318" y="121775"/>
                  </a:cubicBezTo>
                  <a:cubicBezTo>
                    <a:pt x="234660" y="129858"/>
                    <a:pt x="243816" y="135011"/>
                    <a:pt x="248401" y="121775"/>
                  </a:cubicBezTo>
                  <a:cubicBezTo>
                    <a:pt x="249061" y="114408"/>
                    <a:pt x="251018" y="107798"/>
                    <a:pt x="252985" y="101902"/>
                  </a:cubicBezTo>
                  <a:lnTo>
                    <a:pt x="252985" y="176213"/>
                  </a:lnTo>
                  <a:cubicBezTo>
                    <a:pt x="237274" y="185035"/>
                    <a:pt x="223533" y="204897"/>
                    <a:pt x="228118" y="226238"/>
                  </a:cubicBezTo>
                  <a:cubicBezTo>
                    <a:pt x="239242" y="225497"/>
                    <a:pt x="247093" y="226967"/>
                    <a:pt x="252985" y="228438"/>
                  </a:cubicBezTo>
                  <a:lnTo>
                    <a:pt x="252985" y="268170"/>
                  </a:lnTo>
                  <a:cubicBezTo>
                    <a:pt x="249061" y="272582"/>
                    <a:pt x="243816" y="275523"/>
                    <a:pt x="238584" y="276994"/>
                  </a:cubicBezTo>
                  <a:cubicBezTo>
                    <a:pt x="224841" y="297594"/>
                    <a:pt x="228118" y="316723"/>
                    <a:pt x="247093" y="307889"/>
                  </a:cubicBezTo>
                  <a:cubicBezTo>
                    <a:pt x="249061" y="307159"/>
                    <a:pt x="251018" y="306418"/>
                    <a:pt x="252985" y="306418"/>
                  </a:cubicBezTo>
                  <a:lnTo>
                    <a:pt x="252985" y="341738"/>
                  </a:lnTo>
                  <a:cubicBezTo>
                    <a:pt x="241859" y="343209"/>
                    <a:pt x="233350" y="345407"/>
                    <a:pt x="226808" y="346878"/>
                  </a:cubicBezTo>
                  <a:lnTo>
                    <a:pt x="226808" y="57772"/>
                  </a:lnTo>
                  <a:cubicBezTo>
                    <a:pt x="235967" y="51878"/>
                    <a:pt x="244476" y="45996"/>
                    <a:pt x="252985" y="40113"/>
                  </a:cubicBezTo>
                  <a:close/>
                  <a:moveTo>
                    <a:pt x="252985" y="268170"/>
                  </a:moveTo>
                  <a:lnTo>
                    <a:pt x="252985" y="228438"/>
                  </a:lnTo>
                  <a:cubicBezTo>
                    <a:pt x="273928" y="235802"/>
                    <a:pt x="266727" y="255664"/>
                    <a:pt x="252985" y="268170"/>
                  </a:cubicBezTo>
                  <a:close/>
                  <a:moveTo>
                    <a:pt x="299445" y="307888"/>
                  </a:moveTo>
                  <a:lnTo>
                    <a:pt x="299445" y="342465"/>
                  </a:lnTo>
                  <a:cubicBezTo>
                    <a:pt x="298796" y="342465"/>
                    <a:pt x="298136" y="342465"/>
                    <a:pt x="296828" y="342465"/>
                  </a:cubicBezTo>
                  <a:cubicBezTo>
                    <a:pt x="278502" y="340994"/>
                    <a:pt x="264112" y="340994"/>
                    <a:pt x="252985" y="341738"/>
                  </a:cubicBezTo>
                  <a:lnTo>
                    <a:pt x="252985" y="306418"/>
                  </a:lnTo>
                  <a:cubicBezTo>
                    <a:pt x="267376" y="302006"/>
                    <a:pt x="288319" y="301276"/>
                    <a:pt x="292904" y="303476"/>
                  </a:cubicBezTo>
                  <a:cubicBezTo>
                    <a:pt x="295521" y="304947"/>
                    <a:pt x="297488" y="306418"/>
                    <a:pt x="299445" y="307888"/>
                  </a:cubicBezTo>
                  <a:close/>
                  <a:moveTo>
                    <a:pt x="299445" y="20981"/>
                  </a:moveTo>
                  <a:lnTo>
                    <a:pt x="299445" y="92351"/>
                  </a:lnTo>
                  <a:cubicBezTo>
                    <a:pt x="288979" y="103373"/>
                    <a:pt x="279810" y="119563"/>
                    <a:pt x="275236" y="145316"/>
                  </a:cubicBezTo>
                  <a:cubicBezTo>
                    <a:pt x="276545" y="155611"/>
                    <a:pt x="275885" y="168117"/>
                    <a:pt x="265419" y="172529"/>
                  </a:cubicBezTo>
                  <a:cubicBezTo>
                    <a:pt x="261495" y="172529"/>
                    <a:pt x="257559" y="173999"/>
                    <a:pt x="252985" y="176213"/>
                  </a:cubicBezTo>
                  <a:lnTo>
                    <a:pt x="252985" y="101902"/>
                  </a:lnTo>
                  <a:cubicBezTo>
                    <a:pt x="264112" y="73948"/>
                    <a:pt x="285702" y="59242"/>
                    <a:pt x="264112" y="58501"/>
                  </a:cubicBezTo>
                  <a:cubicBezTo>
                    <a:pt x="262144" y="57771"/>
                    <a:pt x="257559" y="59242"/>
                    <a:pt x="252985" y="61442"/>
                  </a:cubicBezTo>
                  <a:lnTo>
                    <a:pt x="252985" y="40113"/>
                  </a:lnTo>
                  <a:cubicBezTo>
                    <a:pt x="269993" y="29077"/>
                    <a:pt x="284394" y="20253"/>
                    <a:pt x="289626" y="20253"/>
                  </a:cubicBezTo>
                  <a:cubicBezTo>
                    <a:pt x="292904" y="20253"/>
                    <a:pt x="296179" y="20253"/>
                    <a:pt x="299445" y="20981"/>
                  </a:cubicBezTo>
                  <a:close/>
                  <a:moveTo>
                    <a:pt x="299445" y="342465"/>
                  </a:moveTo>
                  <a:lnTo>
                    <a:pt x="299445" y="307888"/>
                  </a:lnTo>
                  <a:cubicBezTo>
                    <a:pt x="330865" y="329231"/>
                    <a:pt x="328237" y="343208"/>
                    <a:pt x="299445" y="342465"/>
                  </a:cubicBezTo>
                  <a:close/>
                  <a:moveTo>
                    <a:pt x="341331" y="45995"/>
                  </a:moveTo>
                  <a:lnTo>
                    <a:pt x="341331" y="51148"/>
                  </a:lnTo>
                  <a:cubicBezTo>
                    <a:pt x="340671" y="53348"/>
                    <a:pt x="340022" y="56301"/>
                    <a:pt x="338714" y="58501"/>
                  </a:cubicBezTo>
                  <a:cubicBezTo>
                    <a:pt x="332173" y="71007"/>
                    <a:pt x="315154" y="76890"/>
                    <a:pt x="299445" y="92350"/>
                  </a:cubicBezTo>
                  <a:lnTo>
                    <a:pt x="299445" y="20981"/>
                  </a:lnTo>
                  <a:cubicBezTo>
                    <a:pt x="326280" y="23194"/>
                    <a:pt x="340022" y="33489"/>
                    <a:pt x="341331" y="4599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3" name="任意多边形: 形状 12">
              <a:extLst>
                <a:ext uri="{FF2B5EF4-FFF2-40B4-BE49-F238E27FC236}">
                  <a16:creationId xmlns:a16="http://schemas.microsoft.com/office/drawing/2014/main" id="{16D8D80E-708A-4ED8-9927-901856C1C24B}"/>
                </a:ext>
              </a:extLst>
            </p:cNvPr>
            <p:cNvSpPr/>
            <p:nvPr/>
          </p:nvSpPr>
          <p:spPr>
            <a:xfrm>
              <a:off x="1643786" y="600542"/>
              <a:ext cx="163546" cy="239818"/>
            </a:xfrm>
            <a:custGeom>
              <a:avLst/>
              <a:gdLst/>
              <a:ahLst/>
              <a:cxnLst/>
              <a:rect l="0" t="0" r="0" b="0"/>
              <a:pathLst>
                <a:path w="294652" h="432068">
                  <a:moveTo>
                    <a:pt x="62774" y="187092"/>
                  </a:moveTo>
                  <a:lnTo>
                    <a:pt x="69481" y="347261"/>
                  </a:lnTo>
                  <a:cubicBezTo>
                    <a:pt x="65938" y="367870"/>
                    <a:pt x="62981" y="387740"/>
                    <a:pt x="64481" y="393238"/>
                  </a:cubicBezTo>
                  <a:cubicBezTo>
                    <a:pt x="61774" y="403966"/>
                    <a:pt x="65302" y="412823"/>
                    <a:pt x="57959" y="418290"/>
                  </a:cubicBezTo>
                  <a:cubicBezTo>
                    <a:pt x="53083" y="422155"/>
                    <a:pt x="45964" y="417788"/>
                    <a:pt x="41057" y="420961"/>
                  </a:cubicBezTo>
                  <a:cubicBezTo>
                    <a:pt x="30025" y="413374"/>
                    <a:pt x="22584" y="401297"/>
                    <a:pt x="20090" y="386751"/>
                  </a:cubicBezTo>
                  <a:cubicBezTo>
                    <a:pt x="31644" y="346588"/>
                    <a:pt x="40399" y="284889"/>
                    <a:pt x="51982" y="245432"/>
                  </a:cubicBezTo>
                  <a:cubicBezTo>
                    <a:pt x="53052" y="225703"/>
                    <a:pt x="44587" y="189151"/>
                    <a:pt x="53835" y="184251"/>
                  </a:cubicBezTo>
                  <a:cubicBezTo>
                    <a:pt x="56378" y="184766"/>
                    <a:pt x="59552" y="185224"/>
                    <a:pt x="62774" y="187092"/>
                  </a:cubicBezTo>
                  <a:close/>
                  <a:moveTo>
                    <a:pt x="57648" y="64686"/>
                  </a:moveTo>
                  <a:lnTo>
                    <a:pt x="61428" y="154922"/>
                  </a:lnTo>
                  <a:cubicBezTo>
                    <a:pt x="59695" y="158553"/>
                    <a:pt x="57951" y="162195"/>
                    <a:pt x="55529" y="164486"/>
                  </a:cubicBezTo>
                  <a:cubicBezTo>
                    <a:pt x="49801" y="148075"/>
                    <a:pt x="51181" y="136042"/>
                    <a:pt x="52855" y="115572"/>
                  </a:cubicBezTo>
                  <a:cubicBezTo>
                    <a:pt x="60076" y="92579"/>
                    <a:pt x="53493" y="70619"/>
                    <a:pt x="57648" y="64686"/>
                  </a:cubicBezTo>
                  <a:close/>
                  <a:moveTo>
                    <a:pt x="61428" y="154922"/>
                  </a:moveTo>
                  <a:lnTo>
                    <a:pt x="57648" y="64686"/>
                  </a:lnTo>
                  <a:cubicBezTo>
                    <a:pt x="58282" y="64637"/>
                    <a:pt x="58253" y="63945"/>
                    <a:pt x="58876" y="63898"/>
                  </a:cubicBezTo>
                  <a:cubicBezTo>
                    <a:pt x="60794" y="64449"/>
                    <a:pt x="62020" y="63662"/>
                    <a:pt x="63999" y="65623"/>
                  </a:cubicBezTo>
                  <a:cubicBezTo>
                    <a:pt x="71163" y="71391"/>
                    <a:pt x="83805" y="87285"/>
                    <a:pt x="81811" y="114803"/>
                  </a:cubicBezTo>
                  <a:cubicBezTo>
                    <a:pt x="81471" y="121842"/>
                    <a:pt x="74081" y="125896"/>
                    <a:pt x="68066" y="132665"/>
                  </a:cubicBezTo>
                  <a:cubicBezTo>
                    <a:pt x="66528" y="141208"/>
                    <a:pt x="64339" y="149081"/>
                    <a:pt x="61428" y="154922"/>
                  </a:cubicBezTo>
                  <a:close/>
                  <a:moveTo>
                    <a:pt x="69481" y="347260"/>
                  </a:moveTo>
                  <a:lnTo>
                    <a:pt x="62774" y="187092"/>
                  </a:lnTo>
                  <a:cubicBezTo>
                    <a:pt x="67263" y="188863"/>
                    <a:pt x="71207" y="192776"/>
                    <a:pt x="73271" y="196829"/>
                  </a:cubicBezTo>
                  <a:cubicBezTo>
                    <a:pt x="79280" y="204793"/>
                    <a:pt x="82853" y="215050"/>
                    <a:pt x="84226" y="217752"/>
                  </a:cubicBezTo>
                  <a:cubicBezTo>
                    <a:pt x="92367" y="216445"/>
                    <a:pt x="97643" y="206927"/>
                    <a:pt x="104246" y="214152"/>
                  </a:cubicBezTo>
                  <a:cubicBezTo>
                    <a:pt x="107567" y="218111"/>
                    <a:pt x="100519" y="230568"/>
                    <a:pt x="98095" y="232848"/>
                  </a:cubicBezTo>
                  <a:cubicBezTo>
                    <a:pt x="87181" y="258229"/>
                    <a:pt x="85108" y="268909"/>
                    <a:pt x="79942" y="295958"/>
                  </a:cubicBezTo>
                  <a:cubicBezTo>
                    <a:pt x="78345" y="303092"/>
                    <a:pt x="73607" y="325205"/>
                    <a:pt x="69481" y="347260"/>
                  </a:cubicBezTo>
                  <a:close/>
                  <a:moveTo>
                    <a:pt x="154635" y="303685"/>
                  </a:moveTo>
                  <a:lnTo>
                    <a:pt x="154955" y="311381"/>
                  </a:lnTo>
                  <a:cubicBezTo>
                    <a:pt x="154955" y="311381"/>
                    <a:pt x="154955" y="311381"/>
                    <a:pt x="154955" y="311381"/>
                  </a:cubicBezTo>
                  <a:cubicBezTo>
                    <a:pt x="154244" y="309324"/>
                    <a:pt x="154099" y="305834"/>
                    <a:pt x="154635" y="303685"/>
                  </a:cubicBezTo>
                  <a:close/>
                  <a:moveTo>
                    <a:pt x="151324" y="224646"/>
                  </a:moveTo>
                  <a:lnTo>
                    <a:pt x="153727" y="282005"/>
                  </a:lnTo>
                  <a:cubicBezTo>
                    <a:pt x="150581" y="282242"/>
                    <a:pt x="146132" y="281174"/>
                    <a:pt x="141729" y="281503"/>
                  </a:cubicBezTo>
                  <a:cubicBezTo>
                    <a:pt x="131924" y="273117"/>
                    <a:pt x="127376" y="269946"/>
                    <a:pt x="129965" y="256421"/>
                  </a:cubicBezTo>
                  <a:cubicBezTo>
                    <a:pt x="137871" y="249510"/>
                    <a:pt x="146253" y="239062"/>
                    <a:pt x="151324" y="224646"/>
                  </a:cubicBezTo>
                  <a:close/>
                  <a:moveTo>
                    <a:pt x="147926" y="143514"/>
                  </a:moveTo>
                  <a:lnTo>
                    <a:pt x="149188" y="173593"/>
                  </a:lnTo>
                  <a:cubicBezTo>
                    <a:pt x="137250" y="174489"/>
                    <a:pt x="118604" y="180792"/>
                    <a:pt x="115243" y="160700"/>
                  </a:cubicBezTo>
                  <a:cubicBezTo>
                    <a:pt x="120578" y="152579"/>
                    <a:pt x="125661" y="153601"/>
                    <a:pt x="135631" y="150755"/>
                  </a:cubicBezTo>
                  <a:cubicBezTo>
                    <a:pt x="139341" y="149074"/>
                    <a:pt x="143642" y="146642"/>
                    <a:pt x="147927" y="143514"/>
                  </a:cubicBezTo>
                  <a:close/>
                  <a:moveTo>
                    <a:pt x="183784" y="292373"/>
                  </a:moveTo>
                  <a:lnTo>
                    <a:pt x="186450" y="356020"/>
                  </a:lnTo>
                  <a:cubicBezTo>
                    <a:pt x="182253" y="361250"/>
                    <a:pt x="176771" y="365870"/>
                    <a:pt x="170006" y="369891"/>
                  </a:cubicBezTo>
                  <a:cubicBezTo>
                    <a:pt x="167463" y="369373"/>
                    <a:pt x="162381" y="368351"/>
                    <a:pt x="163578" y="366859"/>
                  </a:cubicBezTo>
                  <a:cubicBezTo>
                    <a:pt x="173645" y="351371"/>
                    <a:pt x="184315" y="335130"/>
                    <a:pt x="182619" y="324732"/>
                  </a:cubicBezTo>
                  <a:cubicBezTo>
                    <a:pt x="178743" y="307484"/>
                    <a:pt x="173261" y="312104"/>
                    <a:pt x="154955" y="311381"/>
                  </a:cubicBezTo>
                  <a:lnTo>
                    <a:pt x="154635" y="303685"/>
                  </a:lnTo>
                  <a:cubicBezTo>
                    <a:pt x="155238" y="302931"/>
                    <a:pt x="155861" y="302884"/>
                    <a:pt x="156453" y="302145"/>
                  </a:cubicBezTo>
                  <a:cubicBezTo>
                    <a:pt x="172024" y="297464"/>
                    <a:pt x="178274" y="296300"/>
                    <a:pt x="183784" y="292373"/>
                  </a:cubicBezTo>
                  <a:close/>
                  <a:moveTo>
                    <a:pt x="175262" y="88837"/>
                  </a:moveTo>
                  <a:lnTo>
                    <a:pt x="177752" y="148289"/>
                  </a:lnTo>
                  <a:cubicBezTo>
                    <a:pt x="177118" y="148338"/>
                    <a:pt x="176495" y="148384"/>
                    <a:pt x="175240" y="148479"/>
                  </a:cubicBezTo>
                  <a:cubicBezTo>
                    <a:pt x="170410" y="153756"/>
                    <a:pt x="166136" y="156881"/>
                    <a:pt x="161308" y="162160"/>
                  </a:cubicBezTo>
                  <a:cubicBezTo>
                    <a:pt x="161308" y="162160"/>
                    <a:pt x="156605" y="170232"/>
                    <a:pt x="178952" y="176970"/>
                  </a:cubicBezTo>
                  <a:lnTo>
                    <a:pt x="180066" y="203548"/>
                  </a:lnTo>
                  <a:cubicBezTo>
                    <a:pt x="178838" y="204335"/>
                    <a:pt x="178265" y="205793"/>
                    <a:pt x="178353" y="207885"/>
                  </a:cubicBezTo>
                  <a:cubicBezTo>
                    <a:pt x="178353" y="207885"/>
                    <a:pt x="177506" y="217777"/>
                    <a:pt x="180680" y="218234"/>
                  </a:cubicBezTo>
                  <a:cubicBezTo>
                    <a:pt x="180680" y="218234"/>
                    <a:pt x="180680" y="218234"/>
                    <a:pt x="180680" y="218234"/>
                  </a:cubicBezTo>
                  <a:lnTo>
                    <a:pt x="181266" y="232229"/>
                  </a:lnTo>
                  <a:cubicBezTo>
                    <a:pt x="176894" y="233251"/>
                    <a:pt x="176835" y="231853"/>
                    <a:pt x="175608" y="232653"/>
                  </a:cubicBezTo>
                  <a:cubicBezTo>
                    <a:pt x="167498" y="234664"/>
                    <a:pt x="168453" y="242311"/>
                    <a:pt x="167966" y="245849"/>
                  </a:cubicBezTo>
                  <a:cubicBezTo>
                    <a:pt x="167520" y="250091"/>
                    <a:pt x="168172" y="250748"/>
                    <a:pt x="179487" y="249899"/>
                  </a:cubicBezTo>
                  <a:cubicBezTo>
                    <a:pt x="180742" y="249806"/>
                    <a:pt x="181365" y="249759"/>
                    <a:pt x="181999" y="249711"/>
                  </a:cubicBezTo>
                  <a:lnTo>
                    <a:pt x="182409" y="259499"/>
                  </a:lnTo>
                  <a:cubicBezTo>
                    <a:pt x="178570" y="258384"/>
                    <a:pt x="173518" y="258068"/>
                    <a:pt x="171697" y="259607"/>
                  </a:cubicBezTo>
                  <a:cubicBezTo>
                    <a:pt x="161808" y="279290"/>
                    <a:pt x="166801" y="278208"/>
                    <a:pt x="156238" y="281817"/>
                  </a:cubicBezTo>
                  <a:cubicBezTo>
                    <a:pt x="155604" y="281866"/>
                    <a:pt x="154981" y="281912"/>
                    <a:pt x="153727" y="282005"/>
                  </a:cubicBezTo>
                  <a:lnTo>
                    <a:pt x="151325" y="224646"/>
                  </a:lnTo>
                  <a:cubicBezTo>
                    <a:pt x="154740" y="215972"/>
                    <a:pt x="156221" y="206031"/>
                    <a:pt x="155751" y="194848"/>
                  </a:cubicBezTo>
                  <a:cubicBezTo>
                    <a:pt x="157541" y="192603"/>
                    <a:pt x="160599" y="190274"/>
                    <a:pt x="161797" y="188784"/>
                  </a:cubicBezTo>
                  <a:cubicBezTo>
                    <a:pt x="162216" y="183837"/>
                    <a:pt x="154027" y="183755"/>
                    <a:pt x="152331" y="173356"/>
                  </a:cubicBezTo>
                  <a:cubicBezTo>
                    <a:pt x="151066" y="173451"/>
                    <a:pt x="150443" y="173500"/>
                    <a:pt x="149188" y="173593"/>
                  </a:cubicBezTo>
                  <a:lnTo>
                    <a:pt x="147927" y="143514"/>
                  </a:lnTo>
                  <a:cubicBezTo>
                    <a:pt x="159601" y="136320"/>
                    <a:pt x="171838" y="127682"/>
                    <a:pt x="172891" y="122702"/>
                  </a:cubicBezTo>
                  <a:cubicBezTo>
                    <a:pt x="174097" y="121207"/>
                    <a:pt x="175946" y="120362"/>
                    <a:pt x="175889" y="118964"/>
                  </a:cubicBezTo>
                  <a:cubicBezTo>
                    <a:pt x="175567" y="111268"/>
                    <a:pt x="174387" y="98026"/>
                    <a:pt x="175262" y="88837"/>
                  </a:cubicBezTo>
                  <a:close/>
                  <a:moveTo>
                    <a:pt x="204407" y="212942"/>
                  </a:moveTo>
                  <a:lnTo>
                    <a:pt x="208948" y="321355"/>
                  </a:lnTo>
                  <a:cubicBezTo>
                    <a:pt x="206757" y="329239"/>
                    <a:pt x="203418" y="340013"/>
                    <a:pt x="193059" y="348512"/>
                  </a:cubicBezTo>
                  <a:cubicBezTo>
                    <a:pt x="191298" y="351449"/>
                    <a:pt x="188874" y="353740"/>
                    <a:pt x="186450" y="356020"/>
                  </a:cubicBezTo>
                  <a:lnTo>
                    <a:pt x="183784" y="292373"/>
                  </a:lnTo>
                  <a:cubicBezTo>
                    <a:pt x="185634" y="291539"/>
                    <a:pt x="186831" y="290035"/>
                    <a:pt x="188029" y="288542"/>
                  </a:cubicBezTo>
                  <a:cubicBezTo>
                    <a:pt x="191574" y="282666"/>
                    <a:pt x="191872" y="274924"/>
                    <a:pt x="189545" y="264574"/>
                  </a:cubicBezTo>
                  <a:cubicBezTo>
                    <a:pt x="188834" y="262529"/>
                    <a:pt x="185601" y="260662"/>
                    <a:pt x="182409" y="259499"/>
                  </a:cubicBezTo>
                  <a:lnTo>
                    <a:pt x="181999" y="249711"/>
                  </a:lnTo>
                  <a:cubicBezTo>
                    <a:pt x="187022" y="249335"/>
                    <a:pt x="190703" y="246948"/>
                    <a:pt x="196126" y="240931"/>
                  </a:cubicBezTo>
                  <a:cubicBezTo>
                    <a:pt x="200224" y="233611"/>
                    <a:pt x="200136" y="231508"/>
                    <a:pt x="199307" y="226653"/>
                  </a:cubicBezTo>
                  <a:cubicBezTo>
                    <a:pt x="197389" y="226103"/>
                    <a:pt x="190514" y="227315"/>
                    <a:pt x="190514" y="227315"/>
                  </a:cubicBezTo>
                  <a:cubicBezTo>
                    <a:pt x="188626" y="227456"/>
                    <a:pt x="186853" y="230406"/>
                    <a:pt x="184372" y="231287"/>
                  </a:cubicBezTo>
                  <a:cubicBezTo>
                    <a:pt x="183146" y="232087"/>
                    <a:pt x="182523" y="232134"/>
                    <a:pt x="181266" y="232229"/>
                  </a:cubicBezTo>
                  <a:lnTo>
                    <a:pt x="180680" y="218234"/>
                  </a:lnTo>
                  <a:cubicBezTo>
                    <a:pt x="193932" y="218641"/>
                    <a:pt x="197613" y="216268"/>
                    <a:pt x="204407" y="212942"/>
                  </a:cubicBezTo>
                  <a:close/>
                  <a:moveTo>
                    <a:pt x="199724" y="101040"/>
                  </a:moveTo>
                  <a:cubicBezTo>
                    <a:pt x="199724" y="101040"/>
                    <a:pt x="199724" y="101040"/>
                    <a:pt x="199724" y="101040"/>
                  </a:cubicBezTo>
                  <a:cubicBezTo>
                    <a:pt x="195264" y="99972"/>
                    <a:pt x="194608" y="69152"/>
                    <a:pt x="178592" y="78063"/>
                  </a:cubicBezTo>
                  <a:cubicBezTo>
                    <a:pt x="176760" y="79602"/>
                    <a:pt x="175681" y="83903"/>
                    <a:pt x="175262" y="88837"/>
                  </a:cubicBezTo>
                  <a:lnTo>
                    <a:pt x="177752" y="148289"/>
                  </a:lnTo>
                  <a:cubicBezTo>
                    <a:pt x="189631" y="145996"/>
                    <a:pt x="194314" y="152657"/>
                    <a:pt x="195922" y="160963"/>
                  </a:cubicBezTo>
                  <a:cubicBezTo>
                    <a:pt x="194307" y="167403"/>
                    <a:pt x="196935" y="170010"/>
                    <a:pt x="192057" y="173876"/>
                  </a:cubicBezTo>
                  <a:cubicBezTo>
                    <a:pt x="185827" y="175747"/>
                    <a:pt x="187152" y="177050"/>
                    <a:pt x="179575" y="176923"/>
                  </a:cubicBezTo>
                  <a:cubicBezTo>
                    <a:pt x="179575" y="176923"/>
                    <a:pt x="178952" y="176970"/>
                    <a:pt x="178952" y="176970"/>
                  </a:cubicBezTo>
                  <a:lnTo>
                    <a:pt x="180066" y="203548"/>
                  </a:lnTo>
                  <a:cubicBezTo>
                    <a:pt x="183054" y="199810"/>
                    <a:pt x="187970" y="196637"/>
                    <a:pt x="187970" y="196637"/>
                  </a:cubicBezTo>
                  <a:cubicBezTo>
                    <a:pt x="191076" y="195708"/>
                    <a:pt x="197931" y="193791"/>
                    <a:pt x="203617" y="194060"/>
                  </a:cubicBezTo>
                  <a:lnTo>
                    <a:pt x="199724" y="101040"/>
                  </a:lnTo>
                  <a:close/>
                  <a:moveTo>
                    <a:pt x="197907" y="57673"/>
                  </a:moveTo>
                  <a:lnTo>
                    <a:pt x="198521" y="72359"/>
                  </a:lnTo>
                  <a:cubicBezTo>
                    <a:pt x="195746" y="66249"/>
                    <a:pt x="194257" y="60751"/>
                    <a:pt x="197907" y="57673"/>
                  </a:cubicBezTo>
                  <a:close/>
                  <a:moveTo>
                    <a:pt x="235776" y="360037"/>
                  </a:moveTo>
                  <a:lnTo>
                    <a:pt x="236509" y="377521"/>
                  </a:lnTo>
                  <a:cubicBezTo>
                    <a:pt x="231455" y="377205"/>
                    <a:pt x="226421" y="377583"/>
                    <a:pt x="223909" y="377771"/>
                  </a:cubicBezTo>
                  <a:cubicBezTo>
                    <a:pt x="221366" y="377254"/>
                    <a:pt x="221972" y="376515"/>
                    <a:pt x="222536" y="375069"/>
                  </a:cubicBezTo>
                  <a:cubicBezTo>
                    <a:pt x="228610" y="369699"/>
                    <a:pt x="233469" y="365126"/>
                    <a:pt x="235776" y="360037"/>
                  </a:cubicBezTo>
                  <a:close/>
                  <a:moveTo>
                    <a:pt x="233493" y="305486"/>
                  </a:moveTo>
                  <a:cubicBezTo>
                    <a:pt x="233493" y="305486"/>
                    <a:pt x="232830" y="304827"/>
                    <a:pt x="232207" y="304873"/>
                  </a:cubicBezTo>
                  <a:cubicBezTo>
                    <a:pt x="229209" y="308611"/>
                    <a:pt x="231273" y="312665"/>
                    <a:pt x="234048" y="318773"/>
                  </a:cubicBezTo>
                  <a:lnTo>
                    <a:pt x="233493" y="305486"/>
                  </a:lnTo>
                  <a:close/>
                  <a:moveTo>
                    <a:pt x="224034" y="79565"/>
                  </a:moveTo>
                  <a:lnTo>
                    <a:pt x="231325" y="253728"/>
                  </a:lnTo>
                  <a:cubicBezTo>
                    <a:pt x="227392" y="265243"/>
                    <a:pt x="217997" y="266656"/>
                    <a:pt x="221463" y="274105"/>
                  </a:cubicBezTo>
                  <a:cubicBezTo>
                    <a:pt x="224093" y="276725"/>
                    <a:pt x="228524" y="277088"/>
                    <a:pt x="232234" y="275407"/>
                  </a:cubicBezTo>
                  <a:lnTo>
                    <a:pt x="233140" y="297084"/>
                  </a:lnTo>
                  <a:cubicBezTo>
                    <a:pt x="228768" y="298119"/>
                    <a:pt x="225624" y="298356"/>
                    <a:pt x="215323" y="308250"/>
                  </a:cubicBezTo>
                  <a:cubicBezTo>
                    <a:pt x="211642" y="310625"/>
                    <a:pt x="210562" y="314927"/>
                    <a:pt x="208948" y="321353"/>
                  </a:cubicBezTo>
                  <a:lnTo>
                    <a:pt x="204407" y="212941"/>
                  </a:lnTo>
                  <a:cubicBezTo>
                    <a:pt x="205030" y="212892"/>
                    <a:pt x="205635" y="212152"/>
                    <a:pt x="206890" y="212059"/>
                  </a:cubicBezTo>
                  <a:cubicBezTo>
                    <a:pt x="209909" y="209027"/>
                    <a:pt x="214680" y="202350"/>
                    <a:pt x="211300" y="196994"/>
                  </a:cubicBezTo>
                  <a:cubicBezTo>
                    <a:pt x="209955" y="194986"/>
                    <a:pt x="206780" y="194528"/>
                    <a:pt x="203617" y="194059"/>
                  </a:cubicBezTo>
                  <a:lnTo>
                    <a:pt x="199724" y="101039"/>
                  </a:lnTo>
                  <a:cubicBezTo>
                    <a:pt x="204804" y="102059"/>
                    <a:pt x="205252" y="97817"/>
                    <a:pt x="205798" y="95667"/>
                  </a:cubicBezTo>
                  <a:cubicBezTo>
                    <a:pt x="208103" y="90579"/>
                    <a:pt x="202007" y="80523"/>
                    <a:pt x="198521" y="72358"/>
                  </a:cubicBezTo>
                  <a:lnTo>
                    <a:pt x="197907" y="57672"/>
                  </a:lnTo>
                  <a:cubicBezTo>
                    <a:pt x="198530" y="57625"/>
                    <a:pt x="199133" y="56884"/>
                    <a:pt x="199756" y="56836"/>
                  </a:cubicBezTo>
                  <a:cubicBezTo>
                    <a:pt x="217867" y="52660"/>
                    <a:pt x="213381" y="81071"/>
                    <a:pt x="224034" y="79565"/>
                  </a:cubicBezTo>
                  <a:close/>
                  <a:moveTo>
                    <a:pt x="236509" y="377520"/>
                  </a:moveTo>
                  <a:lnTo>
                    <a:pt x="235776" y="360036"/>
                  </a:lnTo>
                  <a:cubicBezTo>
                    <a:pt x="238113" y="355653"/>
                    <a:pt x="239192" y="351365"/>
                    <a:pt x="240214" y="345666"/>
                  </a:cubicBezTo>
                  <a:cubicBezTo>
                    <a:pt x="241605" y="333633"/>
                    <a:pt x="237446" y="324836"/>
                    <a:pt x="234048" y="318772"/>
                  </a:cubicBezTo>
                  <a:lnTo>
                    <a:pt x="233493" y="305485"/>
                  </a:lnTo>
                  <a:cubicBezTo>
                    <a:pt x="237290" y="305894"/>
                    <a:pt x="243064" y="308267"/>
                    <a:pt x="249548" y="312694"/>
                  </a:cubicBezTo>
                  <a:cubicBezTo>
                    <a:pt x="261894" y="321587"/>
                    <a:pt x="273339" y="338974"/>
                    <a:pt x="278832" y="349792"/>
                  </a:cubicBezTo>
                  <a:cubicBezTo>
                    <a:pt x="279446" y="364479"/>
                    <a:pt x="281521" y="383971"/>
                    <a:pt x="255535" y="380300"/>
                  </a:cubicBezTo>
                  <a:cubicBezTo>
                    <a:pt x="251639" y="377788"/>
                    <a:pt x="244073" y="377659"/>
                    <a:pt x="236509" y="377520"/>
                  </a:cubicBezTo>
                  <a:close/>
                  <a:moveTo>
                    <a:pt x="275607" y="242685"/>
                  </a:moveTo>
                  <a:cubicBezTo>
                    <a:pt x="269239" y="241053"/>
                    <a:pt x="261701" y="241619"/>
                    <a:pt x="254789" y="242137"/>
                  </a:cubicBezTo>
                  <a:cubicBezTo>
                    <a:pt x="252277" y="242325"/>
                    <a:pt x="246591" y="242057"/>
                    <a:pt x="244108" y="242939"/>
                  </a:cubicBezTo>
                  <a:cubicBezTo>
                    <a:pt x="243505" y="243691"/>
                    <a:pt x="244136" y="243643"/>
                    <a:pt x="244196" y="245042"/>
                  </a:cubicBezTo>
                  <a:cubicBezTo>
                    <a:pt x="248579" y="259446"/>
                    <a:pt x="240879" y="271244"/>
                    <a:pt x="232234" y="275406"/>
                  </a:cubicBezTo>
                  <a:lnTo>
                    <a:pt x="233140" y="297084"/>
                  </a:lnTo>
                  <a:cubicBezTo>
                    <a:pt x="238797" y="296659"/>
                    <a:pt x="246275" y="294695"/>
                    <a:pt x="267052" y="279111"/>
                  </a:cubicBezTo>
                  <a:cubicBezTo>
                    <a:pt x="270070" y="276079"/>
                    <a:pt x="273701" y="272293"/>
                    <a:pt x="276660" y="267863"/>
                  </a:cubicBezTo>
                  <a:lnTo>
                    <a:pt x="275607" y="242685"/>
                  </a:lnTo>
                  <a:close/>
                  <a:moveTo>
                    <a:pt x="267084" y="39147"/>
                  </a:moveTo>
                  <a:lnTo>
                    <a:pt x="267758" y="55234"/>
                  </a:lnTo>
                  <a:cubicBezTo>
                    <a:pt x="266970" y="66525"/>
                    <a:pt x="263643" y="77300"/>
                    <a:pt x="256932" y="82707"/>
                  </a:cubicBezTo>
                  <a:cubicBezTo>
                    <a:pt x="246604" y="91909"/>
                    <a:pt x="236215" y="99700"/>
                    <a:pt x="230345" y="109959"/>
                  </a:cubicBezTo>
                  <a:cubicBezTo>
                    <a:pt x="226442" y="122180"/>
                    <a:pt x="227552" y="118598"/>
                    <a:pt x="228371" y="138172"/>
                  </a:cubicBezTo>
                  <a:cubicBezTo>
                    <a:pt x="235888" y="136911"/>
                    <a:pt x="245938" y="136157"/>
                    <a:pt x="252937" y="137743"/>
                  </a:cubicBezTo>
                  <a:cubicBezTo>
                    <a:pt x="263307" y="144673"/>
                    <a:pt x="275032" y="153623"/>
                    <a:pt x="251404" y="176446"/>
                  </a:cubicBezTo>
                  <a:cubicBezTo>
                    <a:pt x="248326" y="178080"/>
                    <a:pt x="243867" y="177012"/>
                    <a:pt x="239495" y="178036"/>
                  </a:cubicBezTo>
                  <a:cubicBezTo>
                    <a:pt x="239758" y="184332"/>
                    <a:pt x="235603" y="190255"/>
                    <a:pt x="242768" y="196035"/>
                  </a:cubicBezTo>
                  <a:cubicBezTo>
                    <a:pt x="248691" y="201907"/>
                    <a:pt x="247396" y="216030"/>
                    <a:pt x="247778" y="225126"/>
                  </a:cubicBezTo>
                  <a:cubicBezTo>
                    <a:pt x="242976" y="231094"/>
                    <a:pt x="238069" y="234268"/>
                    <a:pt x="233991" y="242296"/>
                  </a:cubicBezTo>
                  <a:cubicBezTo>
                    <a:pt x="233574" y="247241"/>
                    <a:pt x="233087" y="250790"/>
                    <a:pt x="231325" y="253727"/>
                  </a:cubicBezTo>
                  <a:lnTo>
                    <a:pt x="224034" y="79565"/>
                  </a:lnTo>
                  <a:cubicBezTo>
                    <a:pt x="224626" y="78826"/>
                    <a:pt x="224626" y="78826"/>
                    <a:pt x="225260" y="78777"/>
                  </a:cubicBezTo>
                  <a:cubicBezTo>
                    <a:pt x="250748" y="70548"/>
                    <a:pt x="223597" y="24166"/>
                    <a:pt x="247385" y="20283"/>
                  </a:cubicBezTo>
                  <a:cubicBezTo>
                    <a:pt x="256186" y="19622"/>
                    <a:pt x="265448" y="30148"/>
                    <a:pt x="267025" y="37749"/>
                  </a:cubicBezTo>
                  <a:cubicBezTo>
                    <a:pt x="267054" y="38455"/>
                    <a:pt x="267084" y="39147"/>
                    <a:pt x="267084" y="39147"/>
                  </a:cubicBezTo>
                  <a:close/>
                  <a:moveTo>
                    <a:pt x="267758" y="55234"/>
                  </a:moveTo>
                  <a:lnTo>
                    <a:pt x="267084" y="39147"/>
                  </a:lnTo>
                  <a:cubicBezTo>
                    <a:pt x="267922" y="43999"/>
                    <a:pt x="268157" y="49592"/>
                    <a:pt x="267758" y="55234"/>
                  </a:cubicBezTo>
                  <a:close/>
                  <a:moveTo>
                    <a:pt x="276660" y="267863"/>
                  </a:moveTo>
                  <a:lnTo>
                    <a:pt x="275607" y="242685"/>
                  </a:lnTo>
                  <a:cubicBezTo>
                    <a:pt x="278781" y="243143"/>
                    <a:pt x="281350" y="244350"/>
                    <a:pt x="283952" y="246265"/>
                  </a:cubicBezTo>
                  <a:cubicBezTo>
                    <a:pt x="285500" y="253163"/>
                    <a:pt x="285704" y="258062"/>
                    <a:pt x="277263" y="267111"/>
                  </a:cubicBezTo>
                  <a:cubicBezTo>
                    <a:pt x="277263" y="267111"/>
                    <a:pt x="276631" y="267160"/>
                    <a:pt x="276660" y="26786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4" name="任意多边形: 形状 13">
              <a:extLst>
                <a:ext uri="{FF2B5EF4-FFF2-40B4-BE49-F238E27FC236}">
                  <a16:creationId xmlns:a16="http://schemas.microsoft.com/office/drawing/2014/main" id="{9F0C2C43-0315-493D-9549-9B686312EDA0}"/>
                </a:ext>
              </a:extLst>
            </p:cNvPr>
            <p:cNvSpPr/>
            <p:nvPr/>
          </p:nvSpPr>
          <p:spPr>
            <a:xfrm>
              <a:off x="1368489" y="598827"/>
              <a:ext cx="193282" cy="254807"/>
            </a:xfrm>
            <a:custGeom>
              <a:avLst/>
              <a:gdLst/>
              <a:ahLst/>
              <a:cxnLst/>
              <a:rect l="0" t="0" r="0" b="0"/>
              <a:pathLst>
                <a:path w="348226" h="459073">
                  <a:moveTo>
                    <a:pt x="94863" y="384654"/>
                  </a:moveTo>
                  <a:lnTo>
                    <a:pt x="96322" y="428718"/>
                  </a:lnTo>
                  <a:cubicBezTo>
                    <a:pt x="82206" y="437562"/>
                    <a:pt x="71163" y="440490"/>
                    <a:pt x="60648" y="439813"/>
                  </a:cubicBezTo>
                  <a:cubicBezTo>
                    <a:pt x="44920" y="439508"/>
                    <a:pt x="52078" y="438281"/>
                    <a:pt x="25672" y="432316"/>
                  </a:cubicBezTo>
                  <a:cubicBezTo>
                    <a:pt x="20350" y="429846"/>
                    <a:pt x="17972" y="417196"/>
                    <a:pt x="22423" y="413313"/>
                  </a:cubicBezTo>
                  <a:cubicBezTo>
                    <a:pt x="29544" y="410664"/>
                    <a:pt x="39940" y="407795"/>
                    <a:pt x="52891" y="403306"/>
                  </a:cubicBezTo>
                  <a:cubicBezTo>
                    <a:pt x="68442" y="397928"/>
                    <a:pt x="81981" y="391267"/>
                    <a:pt x="94863" y="384654"/>
                  </a:cubicBezTo>
                  <a:close/>
                  <a:moveTo>
                    <a:pt x="92393" y="310007"/>
                  </a:moveTo>
                  <a:lnTo>
                    <a:pt x="94016" y="359062"/>
                  </a:lnTo>
                  <a:cubicBezTo>
                    <a:pt x="92733" y="359861"/>
                    <a:pt x="91426" y="359954"/>
                    <a:pt x="88813" y="360139"/>
                  </a:cubicBezTo>
                  <a:cubicBezTo>
                    <a:pt x="85540" y="360372"/>
                    <a:pt x="76392" y="361022"/>
                    <a:pt x="73731" y="359788"/>
                  </a:cubicBezTo>
                  <a:cubicBezTo>
                    <a:pt x="73543" y="354104"/>
                    <a:pt x="73942" y="346236"/>
                    <a:pt x="76438" y="342489"/>
                  </a:cubicBezTo>
                  <a:cubicBezTo>
                    <a:pt x="77676" y="340271"/>
                    <a:pt x="79560" y="337996"/>
                    <a:pt x="80819" y="336481"/>
                  </a:cubicBezTo>
                  <a:cubicBezTo>
                    <a:pt x="83338" y="333453"/>
                    <a:pt x="85845" y="329709"/>
                    <a:pt x="87705" y="326728"/>
                  </a:cubicBezTo>
                  <a:cubicBezTo>
                    <a:pt x="88225" y="322418"/>
                    <a:pt x="88131" y="319576"/>
                    <a:pt x="87966" y="314596"/>
                  </a:cubicBezTo>
                  <a:cubicBezTo>
                    <a:pt x="89873" y="313034"/>
                    <a:pt x="91132" y="311522"/>
                    <a:pt x="92393" y="310007"/>
                  </a:cubicBezTo>
                  <a:close/>
                  <a:moveTo>
                    <a:pt x="90017" y="238215"/>
                  </a:moveTo>
                  <a:lnTo>
                    <a:pt x="91193" y="273754"/>
                  </a:lnTo>
                  <a:cubicBezTo>
                    <a:pt x="89285" y="275313"/>
                    <a:pt x="87367" y="276874"/>
                    <a:pt x="85459" y="278433"/>
                  </a:cubicBezTo>
                  <a:cubicBezTo>
                    <a:pt x="79053" y="283161"/>
                    <a:pt x="72968" y="297145"/>
                    <a:pt x="65056" y="295563"/>
                  </a:cubicBezTo>
                  <a:cubicBezTo>
                    <a:pt x="53166" y="292843"/>
                    <a:pt x="41888" y="288666"/>
                    <a:pt x="35283" y="286992"/>
                  </a:cubicBezTo>
                  <a:cubicBezTo>
                    <a:pt x="18754" y="282471"/>
                    <a:pt x="21662" y="271575"/>
                    <a:pt x="20309" y="270246"/>
                  </a:cubicBezTo>
                  <a:cubicBezTo>
                    <a:pt x="22827" y="267219"/>
                    <a:pt x="26006" y="264145"/>
                    <a:pt x="43007" y="262935"/>
                  </a:cubicBezTo>
                  <a:cubicBezTo>
                    <a:pt x="52648" y="257258"/>
                    <a:pt x="65481" y="249224"/>
                    <a:pt x="75195" y="245672"/>
                  </a:cubicBezTo>
                  <a:cubicBezTo>
                    <a:pt x="80352" y="243175"/>
                    <a:pt x="85518" y="240665"/>
                    <a:pt x="90017" y="238215"/>
                  </a:cubicBezTo>
                  <a:close/>
                  <a:moveTo>
                    <a:pt x="94016" y="359062"/>
                  </a:moveTo>
                  <a:cubicBezTo>
                    <a:pt x="94016" y="359062"/>
                    <a:pt x="94674" y="359016"/>
                    <a:pt x="94674" y="359016"/>
                  </a:cubicBezTo>
                  <a:cubicBezTo>
                    <a:pt x="95982" y="358923"/>
                    <a:pt x="96629" y="358877"/>
                    <a:pt x="98573" y="358021"/>
                  </a:cubicBezTo>
                  <a:cubicBezTo>
                    <a:pt x="103752" y="356229"/>
                    <a:pt x="109521" y="352251"/>
                    <a:pt x="113935" y="346959"/>
                  </a:cubicBezTo>
                  <a:cubicBezTo>
                    <a:pt x="113841" y="344115"/>
                    <a:pt x="113746" y="341262"/>
                    <a:pt x="113652" y="338420"/>
                  </a:cubicBezTo>
                  <a:cubicBezTo>
                    <a:pt x="113560" y="335578"/>
                    <a:pt x="113441" y="332031"/>
                    <a:pt x="113347" y="329176"/>
                  </a:cubicBezTo>
                  <a:cubicBezTo>
                    <a:pt x="110710" y="328659"/>
                    <a:pt x="104566" y="321254"/>
                    <a:pt x="102458" y="317132"/>
                  </a:cubicBezTo>
                  <a:cubicBezTo>
                    <a:pt x="99610" y="310212"/>
                    <a:pt x="100174" y="307324"/>
                    <a:pt x="96195" y="306170"/>
                  </a:cubicBezTo>
                  <a:cubicBezTo>
                    <a:pt x="94936" y="307696"/>
                    <a:pt x="93652" y="308494"/>
                    <a:pt x="92393" y="310007"/>
                  </a:cubicBezTo>
                  <a:lnTo>
                    <a:pt x="94016" y="359062"/>
                  </a:lnTo>
                  <a:close/>
                  <a:moveTo>
                    <a:pt x="183314" y="324921"/>
                  </a:moveTo>
                  <a:lnTo>
                    <a:pt x="184396" y="357616"/>
                  </a:lnTo>
                  <a:cubicBezTo>
                    <a:pt x="160803" y="377104"/>
                    <a:pt x="132665" y="398352"/>
                    <a:pt x="106575" y="421586"/>
                  </a:cubicBezTo>
                  <a:cubicBezTo>
                    <a:pt x="102749" y="424706"/>
                    <a:pt x="99547" y="427064"/>
                    <a:pt x="96322" y="428718"/>
                  </a:cubicBezTo>
                  <a:lnTo>
                    <a:pt x="94863" y="384654"/>
                  </a:lnTo>
                  <a:cubicBezTo>
                    <a:pt x="98713" y="382237"/>
                    <a:pt x="102574" y="379819"/>
                    <a:pt x="105788" y="378167"/>
                  </a:cubicBezTo>
                  <a:cubicBezTo>
                    <a:pt x="124331" y="364029"/>
                    <a:pt x="147393" y="348133"/>
                    <a:pt x="169893" y="335138"/>
                  </a:cubicBezTo>
                  <a:cubicBezTo>
                    <a:pt x="175027" y="331925"/>
                    <a:pt x="179510" y="328758"/>
                    <a:pt x="183314" y="324921"/>
                  </a:cubicBezTo>
                  <a:close/>
                  <a:moveTo>
                    <a:pt x="179103" y="197671"/>
                  </a:moveTo>
                  <a:lnTo>
                    <a:pt x="179927" y="222557"/>
                  </a:lnTo>
                  <a:cubicBezTo>
                    <a:pt x="179927" y="222557"/>
                    <a:pt x="179302" y="223307"/>
                    <a:pt x="178644" y="223355"/>
                  </a:cubicBezTo>
                  <a:cubicBezTo>
                    <a:pt x="168353" y="229077"/>
                    <a:pt x="155415" y="234271"/>
                    <a:pt x="145149" y="240698"/>
                  </a:cubicBezTo>
                  <a:cubicBezTo>
                    <a:pt x="139568" y="250360"/>
                    <a:pt x="142347" y="255152"/>
                    <a:pt x="154272" y="259297"/>
                  </a:cubicBezTo>
                  <a:cubicBezTo>
                    <a:pt x="162843" y="260818"/>
                    <a:pt x="170036" y="260305"/>
                    <a:pt x="176571" y="259841"/>
                  </a:cubicBezTo>
                  <a:cubicBezTo>
                    <a:pt x="178537" y="259701"/>
                    <a:pt x="179844" y="259609"/>
                    <a:pt x="181127" y="258812"/>
                  </a:cubicBezTo>
                  <a:lnTo>
                    <a:pt x="181643" y="274443"/>
                  </a:lnTo>
                  <a:cubicBezTo>
                    <a:pt x="172142" y="284384"/>
                    <a:pt x="161274" y="312231"/>
                    <a:pt x="148455" y="320982"/>
                  </a:cubicBezTo>
                  <a:cubicBezTo>
                    <a:pt x="142545" y="320697"/>
                    <a:pt x="139353" y="323054"/>
                    <a:pt x="133351" y="319927"/>
                  </a:cubicBezTo>
                  <a:cubicBezTo>
                    <a:pt x="123238" y="311380"/>
                    <a:pt x="122955" y="302844"/>
                    <a:pt x="125969" y="294800"/>
                  </a:cubicBezTo>
                  <a:cubicBezTo>
                    <a:pt x="127760" y="289681"/>
                    <a:pt x="129560" y="284561"/>
                    <a:pt x="130796" y="282343"/>
                  </a:cubicBezTo>
                  <a:cubicBezTo>
                    <a:pt x="133739" y="272152"/>
                    <a:pt x="134106" y="263578"/>
                    <a:pt x="128644" y="256847"/>
                  </a:cubicBezTo>
                  <a:cubicBezTo>
                    <a:pt x="110171" y="253169"/>
                    <a:pt x="101376" y="264483"/>
                    <a:pt x="91193" y="273753"/>
                  </a:cubicBezTo>
                  <a:lnTo>
                    <a:pt x="90017" y="238215"/>
                  </a:lnTo>
                  <a:cubicBezTo>
                    <a:pt x="126783" y="220638"/>
                    <a:pt x="155110" y="205086"/>
                    <a:pt x="179102" y="197671"/>
                  </a:cubicBezTo>
                  <a:close/>
                  <a:moveTo>
                    <a:pt x="176727" y="125879"/>
                  </a:moveTo>
                  <a:lnTo>
                    <a:pt x="177975" y="163554"/>
                  </a:lnTo>
                  <a:cubicBezTo>
                    <a:pt x="170946" y="169045"/>
                    <a:pt x="162540" y="172491"/>
                    <a:pt x="156075" y="175080"/>
                  </a:cubicBezTo>
                  <a:cubicBezTo>
                    <a:pt x="147647" y="177823"/>
                    <a:pt x="139783" y="177663"/>
                    <a:pt x="134485" y="175910"/>
                  </a:cubicBezTo>
                  <a:cubicBezTo>
                    <a:pt x="121922" y="172531"/>
                    <a:pt x="116600" y="170060"/>
                    <a:pt x="108490" y="162796"/>
                  </a:cubicBezTo>
                  <a:cubicBezTo>
                    <a:pt x="140832" y="149807"/>
                    <a:pt x="150322" y="139869"/>
                    <a:pt x="176727" y="125879"/>
                  </a:cubicBezTo>
                  <a:close/>
                  <a:moveTo>
                    <a:pt x="177975" y="163554"/>
                  </a:moveTo>
                  <a:lnTo>
                    <a:pt x="176727" y="125879"/>
                  </a:lnTo>
                  <a:cubicBezTo>
                    <a:pt x="178034" y="125786"/>
                    <a:pt x="178659" y="125023"/>
                    <a:pt x="179317" y="124977"/>
                  </a:cubicBezTo>
                  <a:cubicBezTo>
                    <a:pt x="188395" y="122199"/>
                    <a:pt x="199980" y="135621"/>
                    <a:pt x="195103" y="146656"/>
                  </a:cubicBezTo>
                  <a:cubicBezTo>
                    <a:pt x="190113" y="154144"/>
                    <a:pt x="184391" y="159531"/>
                    <a:pt x="177975" y="163554"/>
                  </a:cubicBezTo>
                  <a:close/>
                  <a:moveTo>
                    <a:pt x="209314" y="179855"/>
                  </a:moveTo>
                  <a:lnTo>
                    <a:pt x="210160" y="205444"/>
                  </a:lnTo>
                  <a:cubicBezTo>
                    <a:pt x="205628" y="207191"/>
                    <a:pt x="200471" y="209688"/>
                    <a:pt x="197268" y="212059"/>
                  </a:cubicBezTo>
                  <a:cubicBezTo>
                    <a:pt x="196645" y="212822"/>
                    <a:pt x="197527" y="219881"/>
                    <a:pt x="201035" y="226754"/>
                  </a:cubicBezTo>
                  <a:cubicBezTo>
                    <a:pt x="203814" y="231547"/>
                    <a:pt x="202108" y="239508"/>
                    <a:pt x="202930" y="244429"/>
                  </a:cubicBezTo>
                  <a:cubicBezTo>
                    <a:pt x="203742" y="249363"/>
                    <a:pt x="207179" y="254111"/>
                    <a:pt x="211924" y="258753"/>
                  </a:cubicBezTo>
                  <a:lnTo>
                    <a:pt x="214300" y="330556"/>
                  </a:lnTo>
                  <a:cubicBezTo>
                    <a:pt x="206058" y="338984"/>
                    <a:pt x="195875" y="348254"/>
                    <a:pt x="184396" y="357616"/>
                  </a:cubicBezTo>
                  <a:lnTo>
                    <a:pt x="183314" y="324921"/>
                  </a:lnTo>
                  <a:cubicBezTo>
                    <a:pt x="196665" y="312563"/>
                    <a:pt x="202011" y="295797"/>
                    <a:pt x="193359" y="272185"/>
                  </a:cubicBezTo>
                  <a:cubicBezTo>
                    <a:pt x="190722" y="271668"/>
                    <a:pt x="190698" y="270951"/>
                    <a:pt x="186778" y="271230"/>
                  </a:cubicBezTo>
                  <a:cubicBezTo>
                    <a:pt x="185495" y="272039"/>
                    <a:pt x="183551" y="272882"/>
                    <a:pt x="181643" y="274443"/>
                  </a:cubicBezTo>
                  <a:lnTo>
                    <a:pt x="181127" y="258812"/>
                  </a:lnTo>
                  <a:cubicBezTo>
                    <a:pt x="185023" y="257817"/>
                    <a:pt x="186918" y="255550"/>
                    <a:pt x="188131" y="252616"/>
                  </a:cubicBezTo>
                  <a:cubicBezTo>
                    <a:pt x="187873" y="244793"/>
                    <a:pt x="187614" y="236971"/>
                    <a:pt x="187355" y="229151"/>
                  </a:cubicBezTo>
                  <a:cubicBezTo>
                    <a:pt x="185953" y="226400"/>
                    <a:pt x="183847" y="222278"/>
                    <a:pt x="179927" y="222557"/>
                  </a:cubicBezTo>
                  <a:lnTo>
                    <a:pt x="179102" y="197671"/>
                  </a:lnTo>
                  <a:cubicBezTo>
                    <a:pt x="181057" y="197531"/>
                    <a:pt x="182375" y="197439"/>
                    <a:pt x="183659" y="196640"/>
                  </a:cubicBezTo>
                  <a:cubicBezTo>
                    <a:pt x="195232" y="190121"/>
                    <a:pt x="203568" y="184537"/>
                    <a:pt x="209314" y="179855"/>
                  </a:cubicBezTo>
                  <a:close/>
                  <a:moveTo>
                    <a:pt x="204042" y="20614"/>
                  </a:moveTo>
                  <a:lnTo>
                    <a:pt x="206137" y="83880"/>
                  </a:lnTo>
                  <a:cubicBezTo>
                    <a:pt x="205266" y="77538"/>
                    <a:pt x="203053" y="69855"/>
                    <a:pt x="201476" y="62128"/>
                  </a:cubicBezTo>
                  <a:cubicBezTo>
                    <a:pt x="197132" y="49618"/>
                    <a:pt x="193423" y="36331"/>
                    <a:pt x="190316" y="21589"/>
                  </a:cubicBezTo>
                  <a:cubicBezTo>
                    <a:pt x="195544" y="21217"/>
                    <a:pt x="200089" y="20189"/>
                    <a:pt x="204042" y="20614"/>
                  </a:cubicBezTo>
                  <a:close/>
                  <a:moveTo>
                    <a:pt x="236976" y="263386"/>
                  </a:moveTo>
                  <a:lnTo>
                    <a:pt x="238248" y="301780"/>
                  </a:lnTo>
                  <a:cubicBezTo>
                    <a:pt x="235633" y="301966"/>
                    <a:pt x="233692" y="302808"/>
                    <a:pt x="232455" y="305040"/>
                  </a:cubicBezTo>
                  <a:cubicBezTo>
                    <a:pt x="228794" y="313140"/>
                    <a:pt x="222542" y="322130"/>
                    <a:pt x="214300" y="330556"/>
                  </a:cubicBezTo>
                  <a:lnTo>
                    <a:pt x="211924" y="258753"/>
                  </a:lnTo>
                  <a:cubicBezTo>
                    <a:pt x="213973" y="261466"/>
                    <a:pt x="216009" y="263452"/>
                    <a:pt x="218036" y="265451"/>
                  </a:cubicBezTo>
                  <a:cubicBezTo>
                    <a:pt x="223461" y="270763"/>
                    <a:pt x="234598" y="270677"/>
                    <a:pt x="236412" y="266276"/>
                  </a:cubicBezTo>
                  <a:cubicBezTo>
                    <a:pt x="237048" y="265524"/>
                    <a:pt x="237024" y="264808"/>
                    <a:pt x="236976" y="263386"/>
                  </a:cubicBezTo>
                  <a:close/>
                  <a:moveTo>
                    <a:pt x="229048" y="23827"/>
                  </a:moveTo>
                  <a:lnTo>
                    <a:pt x="236506" y="249177"/>
                  </a:lnTo>
                  <a:cubicBezTo>
                    <a:pt x="233764" y="225850"/>
                    <a:pt x="222416" y="199582"/>
                    <a:pt x="219850" y="201190"/>
                  </a:cubicBezTo>
                  <a:cubicBezTo>
                    <a:pt x="216623" y="202844"/>
                    <a:pt x="213374" y="203792"/>
                    <a:pt x="210160" y="205444"/>
                  </a:cubicBezTo>
                  <a:lnTo>
                    <a:pt x="209314" y="179855"/>
                  </a:lnTo>
                  <a:cubicBezTo>
                    <a:pt x="212503" y="177484"/>
                    <a:pt x="215048" y="175173"/>
                    <a:pt x="216943" y="172896"/>
                  </a:cubicBezTo>
                  <a:cubicBezTo>
                    <a:pt x="209809" y="135638"/>
                    <a:pt x="212446" y="116217"/>
                    <a:pt x="206137" y="83880"/>
                  </a:cubicBezTo>
                  <a:lnTo>
                    <a:pt x="204042" y="20614"/>
                  </a:lnTo>
                  <a:cubicBezTo>
                    <a:pt x="214497" y="19871"/>
                    <a:pt x="223022" y="19983"/>
                    <a:pt x="229048" y="23827"/>
                  </a:cubicBezTo>
                  <a:close/>
                  <a:moveTo>
                    <a:pt x="259784" y="160586"/>
                  </a:moveTo>
                  <a:lnTo>
                    <a:pt x="260466" y="181198"/>
                  </a:lnTo>
                  <a:cubicBezTo>
                    <a:pt x="254674" y="184468"/>
                    <a:pt x="250259" y="189763"/>
                    <a:pt x="250401" y="194027"/>
                  </a:cubicBezTo>
                  <a:cubicBezTo>
                    <a:pt x="252650" y="202424"/>
                    <a:pt x="255368" y="225034"/>
                    <a:pt x="262725" y="249442"/>
                  </a:cubicBezTo>
                  <a:lnTo>
                    <a:pt x="265643" y="337595"/>
                  </a:lnTo>
                  <a:cubicBezTo>
                    <a:pt x="265619" y="336878"/>
                    <a:pt x="265619" y="336878"/>
                    <a:pt x="265619" y="336878"/>
                  </a:cubicBezTo>
                  <a:cubicBezTo>
                    <a:pt x="251467" y="325065"/>
                    <a:pt x="246253" y="306189"/>
                    <a:pt x="243427" y="299986"/>
                  </a:cubicBezTo>
                  <a:cubicBezTo>
                    <a:pt x="241486" y="300831"/>
                    <a:pt x="240203" y="301640"/>
                    <a:pt x="238248" y="301780"/>
                  </a:cubicBezTo>
                  <a:lnTo>
                    <a:pt x="236976" y="263386"/>
                  </a:lnTo>
                  <a:cubicBezTo>
                    <a:pt x="237483" y="259078"/>
                    <a:pt x="237318" y="254098"/>
                    <a:pt x="236506" y="249177"/>
                  </a:cubicBezTo>
                  <a:lnTo>
                    <a:pt x="229048" y="23827"/>
                  </a:lnTo>
                  <a:cubicBezTo>
                    <a:pt x="235019" y="26251"/>
                    <a:pt x="238457" y="30999"/>
                    <a:pt x="240703" y="39385"/>
                  </a:cubicBezTo>
                  <a:cubicBezTo>
                    <a:pt x="242965" y="48490"/>
                    <a:pt x="243482" y="64132"/>
                    <a:pt x="242552" y="75594"/>
                  </a:cubicBezTo>
                  <a:cubicBezTo>
                    <a:pt x="242728" y="100526"/>
                    <a:pt x="232143" y="97711"/>
                    <a:pt x="242620" y="156816"/>
                  </a:cubicBezTo>
                  <a:cubicBezTo>
                    <a:pt x="244090" y="161701"/>
                    <a:pt x="248789" y="164934"/>
                    <a:pt x="251355" y="163327"/>
                  </a:cubicBezTo>
                  <a:cubicBezTo>
                    <a:pt x="253944" y="162424"/>
                    <a:pt x="257195" y="161489"/>
                    <a:pt x="259784" y="160586"/>
                  </a:cubicBezTo>
                  <a:close/>
                  <a:moveTo>
                    <a:pt x="260466" y="181198"/>
                  </a:moveTo>
                  <a:lnTo>
                    <a:pt x="259784" y="160586"/>
                  </a:lnTo>
                  <a:cubicBezTo>
                    <a:pt x="266930" y="158654"/>
                    <a:pt x="274749" y="157391"/>
                    <a:pt x="279974" y="157019"/>
                  </a:cubicBezTo>
                  <a:cubicBezTo>
                    <a:pt x="281611" y="166874"/>
                    <a:pt x="280939" y="166204"/>
                    <a:pt x="279915" y="174835"/>
                  </a:cubicBezTo>
                  <a:cubicBezTo>
                    <a:pt x="272722" y="175346"/>
                    <a:pt x="266259" y="177936"/>
                    <a:pt x="260466" y="181198"/>
                  </a:cubicBezTo>
                  <a:close/>
                  <a:moveTo>
                    <a:pt x="309086" y="244721"/>
                  </a:moveTo>
                  <a:lnTo>
                    <a:pt x="313980" y="392582"/>
                  </a:lnTo>
                  <a:cubicBezTo>
                    <a:pt x="308847" y="395795"/>
                    <a:pt x="297063" y="395928"/>
                    <a:pt x="291800" y="395583"/>
                  </a:cubicBezTo>
                  <a:cubicBezTo>
                    <a:pt x="278449" y="387986"/>
                    <a:pt x="278344" y="365193"/>
                    <a:pt x="265643" y="337595"/>
                  </a:cubicBezTo>
                  <a:lnTo>
                    <a:pt x="262725" y="249443"/>
                  </a:lnTo>
                  <a:cubicBezTo>
                    <a:pt x="270013" y="271728"/>
                    <a:pt x="281290" y="295871"/>
                    <a:pt x="298831" y="311009"/>
                  </a:cubicBezTo>
                  <a:cubicBezTo>
                    <a:pt x="300867" y="312995"/>
                    <a:pt x="303293" y="307125"/>
                    <a:pt x="302257" y="295802"/>
                  </a:cubicBezTo>
                  <a:cubicBezTo>
                    <a:pt x="302139" y="272292"/>
                    <a:pt x="302200" y="254476"/>
                    <a:pt x="303743" y="241534"/>
                  </a:cubicBezTo>
                  <a:cubicBezTo>
                    <a:pt x="305096" y="242874"/>
                    <a:pt x="307086" y="243441"/>
                    <a:pt x="309086" y="244721"/>
                  </a:cubicBezTo>
                  <a:close/>
                  <a:moveTo>
                    <a:pt x="303629" y="79809"/>
                  </a:moveTo>
                  <a:lnTo>
                    <a:pt x="305888" y="148043"/>
                  </a:lnTo>
                  <a:cubicBezTo>
                    <a:pt x="298647" y="147134"/>
                    <a:pt x="295104" y="138839"/>
                    <a:pt x="297482" y="131547"/>
                  </a:cubicBezTo>
                  <a:cubicBezTo>
                    <a:pt x="299860" y="124245"/>
                    <a:pt x="302709" y="111223"/>
                    <a:pt x="300073" y="110693"/>
                  </a:cubicBezTo>
                  <a:cubicBezTo>
                    <a:pt x="300509" y="104246"/>
                    <a:pt x="295139" y="100354"/>
                    <a:pt x="291704" y="95619"/>
                  </a:cubicBezTo>
                  <a:cubicBezTo>
                    <a:pt x="285487" y="86079"/>
                    <a:pt x="290491" y="78602"/>
                    <a:pt x="303629" y="79809"/>
                  </a:cubicBezTo>
                  <a:cubicBezTo>
                    <a:pt x="303629" y="79809"/>
                    <a:pt x="303629" y="79809"/>
                    <a:pt x="303629" y="79809"/>
                  </a:cubicBezTo>
                  <a:close/>
                  <a:moveTo>
                    <a:pt x="305888" y="148043"/>
                  </a:moveTo>
                  <a:lnTo>
                    <a:pt x="303629" y="79809"/>
                  </a:lnTo>
                  <a:cubicBezTo>
                    <a:pt x="311458" y="78535"/>
                    <a:pt x="320794" y="83569"/>
                    <a:pt x="324137" y="85473"/>
                  </a:cubicBezTo>
                  <a:cubicBezTo>
                    <a:pt x="332861" y="91975"/>
                    <a:pt x="338640" y="107950"/>
                    <a:pt x="339359" y="110040"/>
                  </a:cubicBezTo>
                  <a:cubicBezTo>
                    <a:pt x="341042" y="121317"/>
                    <a:pt x="336709" y="128759"/>
                    <a:pt x="334178" y="131788"/>
                  </a:cubicBezTo>
                  <a:cubicBezTo>
                    <a:pt x="331705" y="136236"/>
                    <a:pt x="329775" y="137080"/>
                    <a:pt x="325949" y="140201"/>
                  </a:cubicBezTo>
                  <a:cubicBezTo>
                    <a:pt x="319568" y="145646"/>
                    <a:pt x="311798" y="148341"/>
                    <a:pt x="307878" y="148620"/>
                  </a:cubicBezTo>
                  <a:cubicBezTo>
                    <a:pt x="307217" y="148666"/>
                    <a:pt x="306570" y="148713"/>
                    <a:pt x="305888" y="148043"/>
                  </a:cubicBezTo>
                  <a:close/>
                  <a:moveTo>
                    <a:pt x="313980" y="392582"/>
                  </a:moveTo>
                  <a:lnTo>
                    <a:pt x="309086" y="244721"/>
                  </a:lnTo>
                  <a:cubicBezTo>
                    <a:pt x="311771" y="246674"/>
                    <a:pt x="315810" y="249942"/>
                    <a:pt x="318668" y="256873"/>
                  </a:cubicBezTo>
                  <a:cubicBezTo>
                    <a:pt x="320094" y="260325"/>
                    <a:pt x="322896" y="265823"/>
                    <a:pt x="324392" y="271427"/>
                  </a:cubicBezTo>
                  <a:cubicBezTo>
                    <a:pt x="325227" y="277066"/>
                    <a:pt x="325462" y="284170"/>
                    <a:pt x="325096" y="292755"/>
                  </a:cubicBezTo>
                  <a:cubicBezTo>
                    <a:pt x="325897" y="316924"/>
                    <a:pt x="323716" y="369806"/>
                    <a:pt x="316547" y="390974"/>
                  </a:cubicBezTo>
                  <a:cubicBezTo>
                    <a:pt x="315898" y="391021"/>
                    <a:pt x="315264" y="391773"/>
                    <a:pt x="313980" y="392582"/>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nvGrpSpPr>
            <p:cNvPr id="15" name="组合 14">
              <a:extLst>
                <a:ext uri="{FF2B5EF4-FFF2-40B4-BE49-F238E27FC236}">
                  <a16:creationId xmlns:a16="http://schemas.microsoft.com/office/drawing/2014/main" id="{072FE292-A456-4CC1-8F1F-1212E618B142}"/>
                </a:ext>
              </a:extLst>
            </p:cNvPr>
            <p:cNvGrpSpPr/>
            <p:nvPr/>
          </p:nvGrpSpPr>
          <p:grpSpPr>
            <a:xfrm>
              <a:off x="803266" y="510983"/>
              <a:ext cx="415558" cy="418935"/>
              <a:chOff x="2343190" y="157506"/>
              <a:chExt cx="7221309" cy="7279996"/>
            </a:xfrm>
          </p:grpSpPr>
          <p:sp>
            <p:nvSpPr>
              <p:cNvPr id="16" name="任意多边形: 形状 15">
                <a:extLst>
                  <a:ext uri="{FF2B5EF4-FFF2-40B4-BE49-F238E27FC236}">
                    <a16:creationId xmlns:a16="http://schemas.microsoft.com/office/drawing/2014/main" id="{C94E7D30-5687-4C4C-B79E-75592750C5E0}"/>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7" name="任意多边形: 形状 16">
                <a:extLst>
                  <a:ext uri="{FF2B5EF4-FFF2-40B4-BE49-F238E27FC236}">
                    <a16:creationId xmlns:a16="http://schemas.microsoft.com/office/drawing/2014/main" id="{E6172FF7-731C-4C2E-B2CB-EBBD0B331279}"/>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8" name="任意多边形: 形状 17">
                <a:extLst>
                  <a:ext uri="{FF2B5EF4-FFF2-40B4-BE49-F238E27FC236}">
                    <a16:creationId xmlns:a16="http://schemas.microsoft.com/office/drawing/2014/main" id="{317C359B-595F-4744-9316-FE42A22B367C}"/>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19" name="任意多边形: 形状 18">
                <a:extLst>
                  <a:ext uri="{FF2B5EF4-FFF2-40B4-BE49-F238E27FC236}">
                    <a16:creationId xmlns:a16="http://schemas.microsoft.com/office/drawing/2014/main" id="{BA0D7B49-4292-45DC-9E7C-65A6010AC569}"/>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0" name="任意多边形: 形状 19">
                <a:extLst>
                  <a:ext uri="{FF2B5EF4-FFF2-40B4-BE49-F238E27FC236}">
                    <a16:creationId xmlns:a16="http://schemas.microsoft.com/office/drawing/2014/main" id="{36054242-4E16-4135-AE45-52BB5BDEFBE3}"/>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1" name="任意多边形: 形状 20">
                <a:extLst>
                  <a:ext uri="{FF2B5EF4-FFF2-40B4-BE49-F238E27FC236}">
                    <a16:creationId xmlns:a16="http://schemas.microsoft.com/office/drawing/2014/main" id="{CC615950-8C84-4F8F-A8C8-CD382B36CF1D}"/>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2" name="任意多边形: 形状 21">
                <a:extLst>
                  <a:ext uri="{FF2B5EF4-FFF2-40B4-BE49-F238E27FC236}">
                    <a16:creationId xmlns:a16="http://schemas.microsoft.com/office/drawing/2014/main" id="{66A771C5-EEBF-4DD0-86D5-E491A114CC10}"/>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3" name="任意多边形: 形状 22">
                <a:extLst>
                  <a:ext uri="{FF2B5EF4-FFF2-40B4-BE49-F238E27FC236}">
                    <a16:creationId xmlns:a16="http://schemas.microsoft.com/office/drawing/2014/main" id="{1302D5ED-660F-476A-9F9C-593C576F2C13}"/>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endParaRPr lang="zh-CN" altLang="en-US">
                  <a:latin typeface="思源黑体 CN Normal" panose="020B0400000000000000" pitchFamily="34" charset="-122"/>
                  <a:ea typeface="思源黑体 CN Normal" panose="020B0400000000000000" pitchFamily="34" charset="-122"/>
                </a:endParaRPr>
              </a:p>
            </p:txBody>
          </p:sp>
          <p:sp>
            <p:nvSpPr>
              <p:cNvPr id="24" name="任意多边形: 形状 23">
                <a:extLst>
                  <a:ext uri="{FF2B5EF4-FFF2-40B4-BE49-F238E27FC236}">
                    <a16:creationId xmlns:a16="http://schemas.microsoft.com/office/drawing/2014/main" id="{729DB37B-DBED-4F03-AF85-2061998F9495}"/>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endParaRPr lang="zh-CN" altLang="en-US">
                  <a:latin typeface="思源黑体 CN Normal" panose="020B0400000000000000" pitchFamily="34" charset="-122"/>
                  <a:ea typeface="思源黑体 CN Normal" panose="020B0400000000000000" pitchFamily="34" charset="-122"/>
                </a:endParaRPr>
              </a:p>
            </p:txBody>
          </p:sp>
        </p:grpSp>
      </p:grpSp>
      <p:grpSp>
        <p:nvGrpSpPr>
          <p:cNvPr id="25" name="组合 24">
            <a:extLst>
              <a:ext uri="{FF2B5EF4-FFF2-40B4-BE49-F238E27FC236}">
                <a16:creationId xmlns:a16="http://schemas.microsoft.com/office/drawing/2014/main" id="{8AA922F9-B8E3-45F1-8615-B43B734C6152}"/>
              </a:ext>
            </a:extLst>
          </p:cNvPr>
          <p:cNvGrpSpPr/>
          <p:nvPr userDrawn="1"/>
        </p:nvGrpSpPr>
        <p:grpSpPr>
          <a:xfrm>
            <a:off x="675677" y="343619"/>
            <a:ext cx="455803" cy="342181"/>
            <a:chOff x="-39357" y="191883"/>
            <a:chExt cx="593935" cy="493917"/>
          </a:xfrm>
        </p:grpSpPr>
        <p:sp>
          <p:nvSpPr>
            <p:cNvPr id="26" name="箭头: V 形 25">
              <a:extLst>
                <a:ext uri="{FF2B5EF4-FFF2-40B4-BE49-F238E27FC236}">
                  <a16:creationId xmlns:a16="http://schemas.microsoft.com/office/drawing/2014/main" id="{A0E3E543-0071-4ADE-9BD1-19792892425F}"/>
                </a:ext>
              </a:extLst>
            </p:cNvPr>
            <p:cNvSpPr/>
            <p:nvPr userDrawn="1"/>
          </p:nvSpPr>
          <p:spPr>
            <a:xfrm>
              <a:off x="242670"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箭头: V 形 26">
              <a:extLst>
                <a:ext uri="{FF2B5EF4-FFF2-40B4-BE49-F238E27FC236}">
                  <a16:creationId xmlns:a16="http://schemas.microsoft.com/office/drawing/2014/main" id="{44566FFF-760D-466F-AA89-AE50B045D2D2}"/>
                </a:ext>
              </a:extLst>
            </p:cNvPr>
            <p:cNvSpPr/>
            <p:nvPr userDrawn="1"/>
          </p:nvSpPr>
          <p:spPr>
            <a:xfrm>
              <a:off x="-39357" y="191883"/>
              <a:ext cx="311908" cy="493917"/>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9" name="文本占位符 28">
            <a:extLst>
              <a:ext uri="{FF2B5EF4-FFF2-40B4-BE49-F238E27FC236}">
                <a16:creationId xmlns:a16="http://schemas.microsoft.com/office/drawing/2014/main" id="{883BBBAC-99B9-418B-B86B-58DEE7179906}"/>
              </a:ext>
            </a:extLst>
          </p:cNvPr>
          <p:cNvSpPr>
            <a:spLocks noGrp="1"/>
          </p:cNvSpPr>
          <p:nvPr>
            <p:ph type="body" sz="quarter" idx="10" hasCustomPrompt="1"/>
          </p:nvPr>
        </p:nvSpPr>
        <p:spPr>
          <a:xfrm>
            <a:off x="1143818" y="304133"/>
            <a:ext cx="8337414" cy="468312"/>
          </a:xfrm>
          <a:prstGeom prst="rect">
            <a:avLst/>
          </a:prstGeom>
        </p:spPr>
        <p:txBody>
          <a:bodyPr anchor="ctr"/>
          <a:lstStyle>
            <a:lvl1pPr marL="0" indent="0">
              <a:buNone/>
              <a:defRPr b="1">
                <a:solidFill>
                  <a:schemeClr val="accent1"/>
                </a:solidFill>
                <a:latin typeface="微软雅黑" panose="020B0503020204020204" pitchFamily="34" charset="-122"/>
                <a:ea typeface="微软雅黑" panose="020B0503020204020204" pitchFamily="34" charset="-122"/>
              </a:defRPr>
            </a:lvl1pPr>
          </a:lstStyle>
          <a:p>
            <a:pPr lvl="0"/>
            <a:r>
              <a:rPr lang="zh-CN" altLang="en-US" dirty="0"/>
              <a:t>在此输入你的标题</a:t>
            </a:r>
          </a:p>
        </p:txBody>
      </p:sp>
      <p:sp>
        <p:nvSpPr>
          <p:cNvPr id="32" name="文本框 31">
            <a:extLst>
              <a:ext uri="{FF2B5EF4-FFF2-40B4-BE49-F238E27FC236}">
                <a16:creationId xmlns:a16="http://schemas.microsoft.com/office/drawing/2014/main" id="{E5538C74-967D-4A59-9BF8-952B7DF50C05}"/>
              </a:ext>
            </a:extLst>
          </p:cNvPr>
          <p:cNvSpPr txBox="1"/>
          <p:nvPr userDrawn="1"/>
        </p:nvSpPr>
        <p:spPr>
          <a:xfrm>
            <a:off x="7503825" y="6200392"/>
            <a:ext cx="4329076" cy="923330"/>
          </a:xfrm>
          <a:prstGeom prst="rect">
            <a:avLst/>
          </a:prstGeom>
          <a:noFill/>
        </p:spPr>
        <p:txBody>
          <a:bodyPr wrap="square" rtlCol="0">
            <a:spAutoFit/>
          </a:bodyPr>
          <a:lstStyle/>
          <a:p>
            <a:pPr fontAlgn="base"/>
            <a:endParaRPr lang="zh-CN" altLang="en-US" sz="1800" b="0" i="0" u="none" strike="noStrike" kern="1200" dirty="0">
              <a:solidFill>
                <a:schemeClr val="bg1">
                  <a:lumMod val="85000"/>
                </a:schemeClr>
              </a:solidFill>
              <a:effectLst/>
              <a:latin typeface="+mn-lt"/>
              <a:ea typeface="+mn-ea"/>
              <a:cs typeface="+mn-cs"/>
            </a:endParaRPr>
          </a:p>
          <a:p>
            <a:pPr fontAlgn="base"/>
            <a:r>
              <a:rPr lang="zh-CN" altLang="en-US"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厚德博学  追求卓越 </a:t>
            </a:r>
            <a:r>
              <a:rPr lang="en-US" altLang="zh-CN" sz="1800" b="0" i="0" u="none" strike="noStrike" kern="1200" dirty="0">
                <a:solidFill>
                  <a:schemeClr val="bg1">
                    <a:lumMod val="85000"/>
                  </a:schemeClr>
                </a:solidFill>
                <a:effectLst/>
                <a:latin typeface="微软雅黑" panose="020B0503020204020204" pitchFamily="34" charset="-122"/>
                <a:ea typeface="微软雅黑" panose="020B0503020204020204" pitchFamily="34" charset="-122"/>
                <a:cs typeface="+mn-cs"/>
              </a:rPr>
              <a:t>| </a:t>
            </a:r>
            <a:r>
              <a:rPr lang="en-US" altLang="zh-CN"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rPr>
              <a:t>www.whut.edu.cn</a:t>
            </a:r>
            <a:endParaRPr lang="zh-CN" altLang="en-US" sz="1800" b="0" i="0" u="none" strike="noStrike" kern="1200" dirty="0">
              <a:solidFill>
                <a:schemeClr val="bg1">
                  <a:lumMod val="85000"/>
                </a:schemeClr>
              </a:solidFill>
              <a:effectLst/>
              <a:latin typeface="Arial" panose="020B0604020202020204" pitchFamily="34" charset="0"/>
              <a:ea typeface="微软雅黑" panose="020B0503020204020204" pitchFamily="34" charset="-122"/>
              <a:cs typeface="Arial" panose="020B0604020202020204" pitchFamily="34" charset="0"/>
            </a:endParaRPr>
          </a:p>
          <a:p>
            <a:endParaRPr lang="zh-CN" altLang="en-US" dirty="0">
              <a:solidFill>
                <a:schemeClr val="bg1">
                  <a:lumMod val="85000"/>
                </a:schemeClr>
              </a:solidFill>
            </a:endParaRPr>
          </a:p>
        </p:txBody>
      </p:sp>
      <p:sp>
        <p:nvSpPr>
          <p:cNvPr id="2" name="椭圆 1">
            <a:extLst>
              <a:ext uri="{FF2B5EF4-FFF2-40B4-BE49-F238E27FC236}">
                <a16:creationId xmlns:a16="http://schemas.microsoft.com/office/drawing/2014/main" id="{0679866F-5B7E-4490-8BA0-A3151DDFD724}"/>
              </a:ext>
            </a:extLst>
          </p:cNvPr>
          <p:cNvSpPr/>
          <p:nvPr userDrawn="1"/>
        </p:nvSpPr>
        <p:spPr>
          <a:xfrm>
            <a:off x="4999056" y="1155032"/>
            <a:ext cx="2193888" cy="2193888"/>
          </a:xfrm>
          <a:prstGeom prst="ellipse">
            <a:avLst/>
          </a:prstGeom>
          <a:solidFill>
            <a:schemeClr val="bg1"/>
          </a:solidFill>
          <a:ln>
            <a:solidFill>
              <a:schemeClr val="accent1">
                <a:shade val="50000"/>
                <a:alpha val="24000"/>
              </a:schemeClr>
            </a:solidFill>
          </a:ln>
          <a:effectLst>
            <a:outerShdw blurRad="63500" sx="102000" sy="1020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图片占位符 35">
            <a:extLst>
              <a:ext uri="{FF2B5EF4-FFF2-40B4-BE49-F238E27FC236}">
                <a16:creationId xmlns:a16="http://schemas.microsoft.com/office/drawing/2014/main" id="{C0B92656-BDBE-4BE9-BCE0-BCB7A1B2D1CB}"/>
              </a:ext>
            </a:extLst>
          </p:cNvPr>
          <p:cNvSpPr>
            <a:spLocks noGrp="1"/>
          </p:cNvSpPr>
          <p:nvPr>
            <p:ph type="pic" sz="quarter" idx="11"/>
          </p:nvPr>
        </p:nvSpPr>
        <p:spPr>
          <a:xfrm>
            <a:off x="5196863" y="1352839"/>
            <a:ext cx="1798274" cy="1798274"/>
          </a:xfrm>
          <a:custGeom>
            <a:avLst/>
            <a:gdLst>
              <a:gd name="connsiteX0" fmla="*/ 1830059 w 3660118"/>
              <a:gd name="connsiteY0" fmla="*/ 0 h 3660118"/>
              <a:gd name="connsiteX1" fmla="*/ 3660118 w 3660118"/>
              <a:gd name="connsiteY1" fmla="*/ 1830059 h 3660118"/>
              <a:gd name="connsiteX2" fmla="*/ 1830059 w 3660118"/>
              <a:gd name="connsiteY2" fmla="*/ 3660118 h 3660118"/>
              <a:gd name="connsiteX3" fmla="*/ 0 w 3660118"/>
              <a:gd name="connsiteY3" fmla="*/ 1830059 h 3660118"/>
              <a:gd name="connsiteX4" fmla="*/ 1830059 w 3660118"/>
              <a:gd name="connsiteY4" fmla="*/ 0 h 3660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0118" h="3660118">
                <a:moveTo>
                  <a:pt x="1830059" y="0"/>
                </a:moveTo>
                <a:cubicBezTo>
                  <a:pt x="2840773" y="0"/>
                  <a:pt x="3660118" y="819345"/>
                  <a:pt x="3660118" y="1830059"/>
                </a:cubicBezTo>
                <a:cubicBezTo>
                  <a:pt x="3660118" y="2840773"/>
                  <a:pt x="2840773" y="3660118"/>
                  <a:pt x="1830059" y="3660118"/>
                </a:cubicBezTo>
                <a:cubicBezTo>
                  <a:pt x="819345" y="3660118"/>
                  <a:pt x="0" y="2840773"/>
                  <a:pt x="0" y="1830059"/>
                </a:cubicBezTo>
                <a:cubicBezTo>
                  <a:pt x="0" y="819345"/>
                  <a:pt x="819345" y="0"/>
                  <a:pt x="1830059" y="0"/>
                </a:cubicBezTo>
                <a:close/>
              </a:path>
            </a:pathLst>
          </a:custGeom>
          <a:ln>
            <a:noFill/>
          </a:ln>
        </p:spPr>
        <p:txBody>
          <a:bodyPr wrap="square">
            <a:noAutofit/>
          </a:bodyPr>
          <a:lstStyle/>
          <a:p>
            <a:endParaRPr lang="zh-CN" altLang="en-US"/>
          </a:p>
        </p:txBody>
      </p:sp>
      <p:sp>
        <p:nvSpPr>
          <p:cNvPr id="37" name="文本占位符 7">
            <a:extLst>
              <a:ext uri="{FF2B5EF4-FFF2-40B4-BE49-F238E27FC236}">
                <a16:creationId xmlns:a16="http://schemas.microsoft.com/office/drawing/2014/main" id="{E9919272-104F-4B15-AAAA-D9AF65285CFD}"/>
              </a:ext>
            </a:extLst>
          </p:cNvPr>
          <p:cNvSpPr>
            <a:spLocks noGrp="1"/>
          </p:cNvSpPr>
          <p:nvPr>
            <p:ph type="body" sz="quarter" idx="12" hasCustomPrompt="1"/>
          </p:nvPr>
        </p:nvSpPr>
        <p:spPr>
          <a:xfrm>
            <a:off x="1143818" y="3228511"/>
            <a:ext cx="4053045" cy="830133"/>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在这里输入你所需要的内容在这里输入你所需要的内容</a:t>
            </a:r>
          </a:p>
        </p:txBody>
      </p:sp>
      <p:sp>
        <p:nvSpPr>
          <p:cNvPr id="38" name="文本占位符 7">
            <a:extLst>
              <a:ext uri="{FF2B5EF4-FFF2-40B4-BE49-F238E27FC236}">
                <a16:creationId xmlns:a16="http://schemas.microsoft.com/office/drawing/2014/main" id="{CC2C8F53-958C-4160-8ED0-15B1A3603D5D}"/>
              </a:ext>
            </a:extLst>
          </p:cNvPr>
          <p:cNvSpPr>
            <a:spLocks noGrp="1"/>
          </p:cNvSpPr>
          <p:nvPr>
            <p:ph type="body" sz="quarter" idx="13" hasCustomPrompt="1"/>
          </p:nvPr>
        </p:nvSpPr>
        <p:spPr>
          <a:xfrm>
            <a:off x="1143818" y="4237782"/>
            <a:ext cx="4053045" cy="830133"/>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在这里输入你所需要的内容在这里输入你所需要的内容</a:t>
            </a:r>
          </a:p>
        </p:txBody>
      </p:sp>
      <p:sp>
        <p:nvSpPr>
          <p:cNvPr id="39" name="文本占位符 7">
            <a:extLst>
              <a:ext uri="{FF2B5EF4-FFF2-40B4-BE49-F238E27FC236}">
                <a16:creationId xmlns:a16="http://schemas.microsoft.com/office/drawing/2014/main" id="{FFCCF038-53F6-4122-92D5-62AA1B1FC3E5}"/>
              </a:ext>
            </a:extLst>
          </p:cNvPr>
          <p:cNvSpPr>
            <a:spLocks noGrp="1"/>
          </p:cNvSpPr>
          <p:nvPr>
            <p:ph type="body" sz="quarter" idx="14" hasCustomPrompt="1"/>
          </p:nvPr>
        </p:nvSpPr>
        <p:spPr>
          <a:xfrm>
            <a:off x="1143818" y="5269185"/>
            <a:ext cx="4053045" cy="830133"/>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000">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在这里输入你所需要的内容在这里输入你所需要的内容</a:t>
            </a:r>
          </a:p>
        </p:txBody>
      </p:sp>
      <p:sp>
        <p:nvSpPr>
          <p:cNvPr id="43" name="文本占位符 42">
            <a:extLst>
              <a:ext uri="{FF2B5EF4-FFF2-40B4-BE49-F238E27FC236}">
                <a16:creationId xmlns:a16="http://schemas.microsoft.com/office/drawing/2014/main" id="{7DC181E7-A2CE-4103-B2A0-9CCBC55CD8EE}"/>
              </a:ext>
            </a:extLst>
          </p:cNvPr>
          <p:cNvSpPr>
            <a:spLocks noGrp="1"/>
          </p:cNvSpPr>
          <p:nvPr>
            <p:ph type="body" sz="quarter" idx="15" hasCustomPrompt="1"/>
          </p:nvPr>
        </p:nvSpPr>
        <p:spPr>
          <a:xfrm>
            <a:off x="6994000" y="3228511"/>
            <a:ext cx="4052888" cy="831600"/>
          </a:xfrm>
          <a:prstGeom prst="rect">
            <a:avLst/>
          </a:prstGeom>
        </p:spPr>
        <p:txBody>
          <a:bodyPr anchor="ctr"/>
          <a:lstStyle>
            <a:lvl1pPr marL="0" indent="0" algn="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t>在这里输入你所需要的内容在这里输入你所需要的内容</a:t>
            </a:r>
          </a:p>
        </p:txBody>
      </p:sp>
      <p:sp>
        <p:nvSpPr>
          <p:cNvPr id="44" name="文本占位符 42">
            <a:extLst>
              <a:ext uri="{FF2B5EF4-FFF2-40B4-BE49-F238E27FC236}">
                <a16:creationId xmlns:a16="http://schemas.microsoft.com/office/drawing/2014/main" id="{A39D7F34-A9B5-425A-A920-D96F7B82779C}"/>
              </a:ext>
            </a:extLst>
          </p:cNvPr>
          <p:cNvSpPr>
            <a:spLocks noGrp="1"/>
          </p:cNvSpPr>
          <p:nvPr>
            <p:ph type="body" sz="quarter" idx="16" hasCustomPrompt="1"/>
          </p:nvPr>
        </p:nvSpPr>
        <p:spPr>
          <a:xfrm>
            <a:off x="6994000" y="4247381"/>
            <a:ext cx="4052888" cy="831600"/>
          </a:xfrm>
          <a:prstGeom prst="rect">
            <a:avLst/>
          </a:prstGeom>
        </p:spPr>
        <p:txBody>
          <a:bodyPr anchor="ctr"/>
          <a:lstStyle>
            <a:lvl1pPr marL="0" indent="0" algn="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t>在这里输入你所需要的内容在这里输入你所需要的内容</a:t>
            </a:r>
          </a:p>
        </p:txBody>
      </p:sp>
      <p:sp>
        <p:nvSpPr>
          <p:cNvPr id="45" name="文本占位符 42">
            <a:extLst>
              <a:ext uri="{FF2B5EF4-FFF2-40B4-BE49-F238E27FC236}">
                <a16:creationId xmlns:a16="http://schemas.microsoft.com/office/drawing/2014/main" id="{894EDDCF-4021-4AB0-A14F-DF237CA3C1BA}"/>
              </a:ext>
            </a:extLst>
          </p:cNvPr>
          <p:cNvSpPr>
            <a:spLocks noGrp="1"/>
          </p:cNvSpPr>
          <p:nvPr>
            <p:ph type="body" sz="quarter" idx="17" hasCustomPrompt="1"/>
          </p:nvPr>
        </p:nvSpPr>
        <p:spPr>
          <a:xfrm>
            <a:off x="6994000" y="5267718"/>
            <a:ext cx="4052888" cy="831600"/>
          </a:xfrm>
          <a:prstGeom prst="rect">
            <a:avLst/>
          </a:prstGeom>
        </p:spPr>
        <p:txBody>
          <a:bodyPr anchor="ctr"/>
          <a:lstStyle>
            <a:lvl1pPr marL="0" indent="0" algn="r">
              <a:lnSpc>
                <a:spcPct val="120000"/>
              </a:lnSpc>
              <a:spcBef>
                <a:spcPts val="0"/>
              </a:spcBef>
              <a:buNone/>
              <a:defRPr sz="2000">
                <a:latin typeface="微软雅黑" panose="020B0503020204020204" pitchFamily="34" charset="-122"/>
                <a:ea typeface="微软雅黑" panose="020B0503020204020204" pitchFamily="34" charset="-122"/>
              </a:defRPr>
            </a:lvl1pPr>
          </a:lstStyle>
          <a:p>
            <a:pPr lvl="0"/>
            <a:r>
              <a:rPr lang="zh-CN" altLang="en-US" dirty="0"/>
              <a:t>在这里输入你所需要的内容在这里输入你所需要的内容</a:t>
            </a:r>
          </a:p>
        </p:txBody>
      </p:sp>
      <p:sp>
        <p:nvSpPr>
          <p:cNvPr id="46" name="矩形 45">
            <a:extLst>
              <a:ext uri="{FF2B5EF4-FFF2-40B4-BE49-F238E27FC236}">
                <a16:creationId xmlns:a16="http://schemas.microsoft.com/office/drawing/2014/main" id="{785E0312-41A6-4490-A0F4-E08F8911B86D}"/>
              </a:ext>
            </a:extLst>
          </p:cNvPr>
          <p:cNvSpPr/>
          <p:nvPr userDrawn="1"/>
        </p:nvSpPr>
        <p:spPr>
          <a:xfrm>
            <a:off x="915043" y="3369226"/>
            <a:ext cx="96753" cy="4456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a:extLst>
              <a:ext uri="{FF2B5EF4-FFF2-40B4-BE49-F238E27FC236}">
                <a16:creationId xmlns:a16="http://schemas.microsoft.com/office/drawing/2014/main" id="{89FEF725-5638-4A29-8182-36953C35FC0D}"/>
              </a:ext>
            </a:extLst>
          </p:cNvPr>
          <p:cNvSpPr/>
          <p:nvPr userDrawn="1"/>
        </p:nvSpPr>
        <p:spPr>
          <a:xfrm>
            <a:off x="11180204" y="3369226"/>
            <a:ext cx="96753" cy="4456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a:extLst>
              <a:ext uri="{FF2B5EF4-FFF2-40B4-BE49-F238E27FC236}">
                <a16:creationId xmlns:a16="http://schemas.microsoft.com/office/drawing/2014/main" id="{B9B3373C-21D7-4FBE-B00E-3801ABEDCD67}"/>
              </a:ext>
            </a:extLst>
          </p:cNvPr>
          <p:cNvSpPr/>
          <p:nvPr userDrawn="1"/>
        </p:nvSpPr>
        <p:spPr>
          <a:xfrm>
            <a:off x="915043" y="4393063"/>
            <a:ext cx="96753" cy="4456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a:extLst>
              <a:ext uri="{FF2B5EF4-FFF2-40B4-BE49-F238E27FC236}">
                <a16:creationId xmlns:a16="http://schemas.microsoft.com/office/drawing/2014/main" id="{3A28AAC8-1C12-48AC-9360-2FBE7F7A5E64}"/>
              </a:ext>
            </a:extLst>
          </p:cNvPr>
          <p:cNvSpPr/>
          <p:nvPr userDrawn="1"/>
        </p:nvSpPr>
        <p:spPr>
          <a:xfrm>
            <a:off x="11180204" y="4393063"/>
            <a:ext cx="96753" cy="4456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a:extLst>
              <a:ext uri="{FF2B5EF4-FFF2-40B4-BE49-F238E27FC236}">
                <a16:creationId xmlns:a16="http://schemas.microsoft.com/office/drawing/2014/main" id="{6BE50D74-B10F-44EC-A851-30FE61AEA2E5}"/>
              </a:ext>
            </a:extLst>
          </p:cNvPr>
          <p:cNvSpPr/>
          <p:nvPr userDrawn="1"/>
        </p:nvSpPr>
        <p:spPr>
          <a:xfrm>
            <a:off x="915043" y="5416899"/>
            <a:ext cx="96753" cy="4456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a:extLst>
              <a:ext uri="{FF2B5EF4-FFF2-40B4-BE49-F238E27FC236}">
                <a16:creationId xmlns:a16="http://schemas.microsoft.com/office/drawing/2014/main" id="{7C6AA3E9-214F-4FB9-8DE2-CD5E0E12B742}"/>
              </a:ext>
            </a:extLst>
          </p:cNvPr>
          <p:cNvSpPr/>
          <p:nvPr userDrawn="1"/>
        </p:nvSpPr>
        <p:spPr>
          <a:xfrm>
            <a:off x="11180204" y="5416899"/>
            <a:ext cx="96753" cy="4456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a:extLst>
              <a:ext uri="{FF2B5EF4-FFF2-40B4-BE49-F238E27FC236}">
                <a16:creationId xmlns:a16="http://schemas.microsoft.com/office/drawing/2014/main" id="{0506F5C7-CD28-46E9-9EE8-B5E5A11612AE}"/>
              </a:ext>
            </a:extLst>
          </p:cNvPr>
          <p:cNvSpPr/>
          <p:nvPr userDrawn="1"/>
        </p:nvSpPr>
        <p:spPr>
          <a:xfrm>
            <a:off x="675677" y="1763846"/>
            <a:ext cx="1226683" cy="12266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a:extLst>
              <a:ext uri="{FF2B5EF4-FFF2-40B4-BE49-F238E27FC236}">
                <a16:creationId xmlns:a16="http://schemas.microsoft.com/office/drawing/2014/main" id="{ACF1DA81-9784-4EA6-8313-9799DBE9BF11}"/>
              </a:ext>
            </a:extLst>
          </p:cNvPr>
          <p:cNvSpPr/>
          <p:nvPr userDrawn="1"/>
        </p:nvSpPr>
        <p:spPr>
          <a:xfrm>
            <a:off x="10288447" y="1763846"/>
            <a:ext cx="1226683" cy="122668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a:extLst>
              <a:ext uri="{FF2B5EF4-FFF2-40B4-BE49-F238E27FC236}">
                <a16:creationId xmlns:a16="http://schemas.microsoft.com/office/drawing/2014/main" id="{79FE5B9E-B353-4267-9523-6DDBA5AB6E59}"/>
              </a:ext>
            </a:extLst>
          </p:cNvPr>
          <p:cNvCxnSpPr>
            <a:stCxn id="56" idx="6"/>
          </p:cNvCxnSpPr>
          <p:nvPr userDrawn="1"/>
        </p:nvCxnSpPr>
        <p:spPr>
          <a:xfrm flipV="1">
            <a:off x="1902360" y="2361335"/>
            <a:ext cx="3095503" cy="15853"/>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FEA66348-AD1F-4A25-81E0-5B9BC4A2F736}"/>
              </a:ext>
            </a:extLst>
          </p:cNvPr>
          <p:cNvCxnSpPr/>
          <p:nvPr userDrawn="1"/>
        </p:nvCxnSpPr>
        <p:spPr>
          <a:xfrm flipV="1">
            <a:off x="7192944" y="2361335"/>
            <a:ext cx="3095503" cy="15853"/>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1" name="文本占位符 7">
            <a:extLst>
              <a:ext uri="{FF2B5EF4-FFF2-40B4-BE49-F238E27FC236}">
                <a16:creationId xmlns:a16="http://schemas.microsoft.com/office/drawing/2014/main" id="{F18DD68F-3FFB-4D4F-804A-3999863F83AF}"/>
              </a:ext>
            </a:extLst>
          </p:cNvPr>
          <p:cNvSpPr>
            <a:spLocks noGrp="1"/>
          </p:cNvSpPr>
          <p:nvPr>
            <p:ph type="body" sz="quarter" idx="18" hasCustomPrompt="1"/>
          </p:nvPr>
        </p:nvSpPr>
        <p:spPr>
          <a:xfrm>
            <a:off x="1902360" y="1893202"/>
            <a:ext cx="3095503" cy="542218"/>
          </a:xfrm>
          <a:prstGeom prst="rect">
            <a:avLst/>
          </a:prstGeom>
        </p:spPr>
        <p:txBody>
          <a:bodyPr anchor="ctr"/>
          <a:lstStyle>
            <a:lvl1pPr marL="0" marR="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sz="2400" b="1">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zh-CN" altLang="en-US" dirty="0"/>
              <a:t>在这输入标题</a:t>
            </a:r>
          </a:p>
        </p:txBody>
      </p:sp>
      <p:sp>
        <p:nvSpPr>
          <p:cNvPr id="63" name="文本占位符 42">
            <a:extLst>
              <a:ext uri="{FF2B5EF4-FFF2-40B4-BE49-F238E27FC236}">
                <a16:creationId xmlns:a16="http://schemas.microsoft.com/office/drawing/2014/main" id="{3259CBC8-575D-4A86-A753-3E44BBB4DF9E}"/>
              </a:ext>
            </a:extLst>
          </p:cNvPr>
          <p:cNvSpPr>
            <a:spLocks noGrp="1"/>
          </p:cNvSpPr>
          <p:nvPr>
            <p:ph type="body" sz="quarter" idx="19" hasCustomPrompt="1"/>
          </p:nvPr>
        </p:nvSpPr>
        <p:spPr>
          <a:xfrm>
            <a:off x="7194756" y="1891820"/>
            <a:ext cx="3095503" cy="543600"/>
          </a:xfrm>
          <a:prstGeom prst="rect">
            <a:avLst/>
          </a:prstGeom>
        </p:spPr>
        <p:txBody>
          <a:bodyPr anchor="ctr"/>
          <a:lstStyle>
            <a:lvl1pPr marL="0" indent="0" algn="r">
              <a:lnSpc>
                <a:spcPct val="120000"/>
              </a:lnSpc>
              <a:spcBef>
                <a:spcPts val="0"/>
              </a:spcBef>
              <a:buNone/>
              <a:defRPr sz="2400" b="1">
                <a:latin typeface="微软雅黑" panose="020B0503020204020204" pitchFamily="34" charset="-122"/>
                <a:ea typeface="微软雅黑" panose="020B0503020204020204" pitchFamily="34" charset="-122"/>
              </a:defRPr>
            </a:lvl1pPr>
          </a:lstStyle>
          <a:p>
            <a:pPr lvl="0"/>
            <a:r>
              <a:rPr lang="zh-CN" altLang="en-US" dirty="0"/>
              <a:t>在这里输入标题</a:t>
            </a:r>
          </a:p>
        </p:txBody>
      </p:sp>
    </p:spTree>
    <p:extLst>
      <p:ext uri="{BB962C8B-B14F-4D97-AF65-F5344CB8AC3E}">
        <p14:creationId xmlns:p14="http://schemas.microsoft.com/office/powerpoint/2010/main" val="27005126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2.xml"/><Relationship Id="rId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225923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71" r:id="rId6"/>
    <p:sldLayoutId id="2147483666" r:id="rId7"/>
    <p:sldLayoutId id="2147483682" r:id="rId8"/>
    <p:sldLayoutId id="2147483655" r:id="rId9"/>
    <p:sldLayoutId id="2147483661" r:id="rId10"/>
    <p:sldLayoutId id="2147483673" r:id="rId11"/>
    <p:sldLayoutId id="2147483667" r:id="rId12"/>
    <p:sldLayoutId id="2147483664" r:id="rId13"/>
    <p:sldLayoutId id="2147483679" r:id="rId14"/>
    <p:sldLayoutId id="2147483658" r:id="rId15"/>
    <p:sldLayoutId id="2147483674" r:id="rId16"/>
    <p:sldLayoutId id="2147483676" r:id="rId17"/>
    <p:sldLayoutId id="2147483685" r:id="rId18"/>
    <p:sldLayoutId id="2147483660" r:id="rId19"/>
    <p:sldLayoutId id="2147483656" r:id="rId20"/>
    <p:sldLayoutId id="2147483668" r:id="rId21"/>
    <p:sldLayoutId id="2147483680" r:id="rId22"/>
    <p:sldLayoutId id="2147483659" r:id="rId23"/>
    <p:sldLayoutId id="2147483669" r:id="rId24"/>
    <p:sldLayoutId id="2147483670" r:id="rId25"/>
    <p:sldLayoutId id="2147483672" r:id="rId26"/>
    <p:sldLayoutId id="2147483688" r:id="rId27"/>
    <p:sldLayoutId id="2147483662" r:id="rId28"/>
    <p:sldLayoutId id="2147483691" r:id="rId29"/>
    <p:sldLayoutId id="2147483692" r:id="rId30"/>
    <p:sldLayoutId id="2147483665" r:id="rId31"/>
    <p:sldLayoutId id="2147483677" r:id="rId32"/>
    <p:sldLayoutId id="2147483675" r:id="rId33"/>
    <p:sldLayoutId id="2147483684" r:id="rId34"/>
    <p:sldLayoutId id="2147483687" r:id="rId35"/>
    <p:sldLayoutId id="2147483681" r:id="rId36"/>
    <p:sldLayoutId id="2147483683" r:id="rId37"/>
    <p:sldLayoutId id="2147483686" r:id="rId38"/>
    <p:sldLayoutId id="2147483690" r:id="rId39"/>
    <p:sldLayoutId id="2147483693" r:id="rId4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40" userDrawn="1">
          <p15:clr>
            <a:srgbClr val="F26B43"/>
          </p15:clr>
        </p15:guide>
        <p15:guide id="2" pos="3840" userDrawn="1">
          <p15:clr>
            <a:srgbClr val="F26B43"/>
          </p15:clr>
        </p15:guide>
        <p15:guide id="3" pos="416" userDrawn="1">
          <p15:clr>
            <a:srgbClr val="F26B43"/>
          </p15:clr>
        </p15:guide>
        <p15:guide id="4" pos="7256" userDrawn="1">
          <p15:clr>
            <a:srgbClr val="F26B43"/>
          </p15:clr>
        </p15:guide>
        <p15:guide id="5" orient="horz" pos="432" userDrawn="1">
          <p15:clr>
            <a:srgbClr val="F26B43"/>
          </p15:clr>
        </p15:guide>
        <p15:guide id="6" orient="horz" pos="496" userDrawn="1">
          <p15:clr>
            <a:srgbClr val="F26B43"/>
          </p15:clr>
        </p15:guide>
        <p15:guide id="7" orient="horz" pos="4056" userDrawn="1">
          <p15:clr>
            <a:srgbClr val="F26B43"/>
          </p15:clr>
        </p15:guide>
        <p15:guide id="8" orient="horz" pos="399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3719748"/>
      </p:ext>
    </p:extLst>
  </p:cSld>
  <p:clrMap bg1="lt1" tx1="dk1" bg2="lt2" tx2="dk2" accent1="accent1" accent2="accent2" accent3="accent3" accent4="accent4" accent5="accent5" accent6="accent6" hlink="hlink" folHlink="folHlink"/>
  <p:sldLayoutIdLst>
    <p:sldLayoutId id="2147483696" r:id="rId1"/>
    <p:sldLayoutId id="214748369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6.png"/><Relationship Id="rId2" Type="http://schemas.openxmlformats.org/officeDocument/2006/relationships/diagramData" Target="../diagrams/data2.xml"/><Relationship Id="rId1" Type="http://schemas.openxmlformats.org/officeDocument/2006/relationships/slideLayout" Target="../slideLayouts/slideLayout2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0.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占位符 19" descr="图片包含 草, 树, 户外, 天空&#10;&#10;自动生成的说明">
            <a:extLst>
              <a:ext uri="{FF2B5EF4-FFF2-40B4-BE49-F238E27FC236}">
                <a16:creationId xmlns:a16="http://schemas.microsoft.com/office/drawing/2014/main" id="{21ED0BDD-3134-4361-97EC-D36E6974733B}"/>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5608" b="25608"/>
          <a:stretch>
            <a:fillRect/>
          </a:stretch>
        </p:blipFill>
        <p:spPr/>
      </p:pic>
      <p:sp>
        <p:nvSpPr>
          <p:cNvPr id="32" name="矩形 31">
            <a:extLst>
              <a:ext uri="{FF2B5EF4-FFF2-40B4-BE49-F238E27FC236}">
                <a16:creationId xmlns:a16="http://schemas.microsoft.com/office/drawing/2014/main" id="{15B15E96-8B4B-4C1E-8D79-AFCE881EF2BF}"/>
              </a:ext>
            </a:extLst>
          </p:cNvPr>
          <p:cNvSpPr/>
          <p:nvPr/>
        </p:nvSpPr>
        <p:spPr>
          <a:xfrm>
            <a:off x="0" y="0"/>
            <a:ext cx="12192000" cy="3967088"/>
          </a:xfrm>
          <a:prstGeom prst="rect">
            <a:avLst/>
          </a:prstGeom>
          <a:solidFill>
            <a:schemeClr val="accent1">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任意多边形: 形状 20">
            <a:extLst>
              <a:ext uri="{FF2B5EF4-FFF2-40B4-BE49-F238E27FC236}">
                <a16:creationId xmlns:a16="http://schemas.microsoft.com/office/drawing/2014/main" id="{8A30C2E2-218B-4598-A4F4-7DD1545266E6}"/>
              </a:ext>
            </a:extLst>
          </p:cNvPr>
          <p:cNvSpPr/>
          <p:nvPr/>
        </p:nvSpPr>
        <p:spPr>
          <a:xfrm>
            <a:off x="0" y="3236861"/>
            <a:ext cx="12192000" cy="3621139"/>
          </a:xfrm>
          <a:custGeom>
            <a:avLst/>
            <a:gdLst>
              <a:gd name="connsiteX0" fmla="*/ 6096000 w 12192000"/>
              <a:gd name="connsiteY0" fmla="*/ 0 h 3621139"/>
              <a:gd name="connsiteX1" fmla="*/ 6881313 w 12192000"/>
              <a:gd name="connsiteY1" fmla="*/ 785313 h 3621139"/>
              <a:gd name="connsiteX2" fmla="*/ 12192000 w 12192000"/>
              <a:gd name="connsiteY2" fmla="*/ 785313 h 3621139"/>
              <a:gd name="connsiteX3" fmla="*/ 12192000 w 12192000"/>
              <a:gd name="connsiteY3" fmla="*/ 3621139 h 3621139"/>
              <a:gd name="connsiteX4" fmla="*/ 0 w 12192000"/>
              <a:gd name="connsiteY4" fmla="*/ 3621139 h 3621139"/>
              <a:gd name="connsiteX5" fmla="*/ 0 w 12192000"/>
              <a:gd name="connsiteY5" fmla="*/ 785313 h 3621139"/>
              <a:gd name="connsiteX6" fmla="*/ 5310687 w 12192000"/>
              <a:gd name="connsiteY6" fmla="*/ 785313 h 3621139"/>
              <a:gd name="connsiteX7" fmla="*/ 6096000 w 12192000"/>
              <a:gd name="connsiteY7" fmla="*/ 0 h 36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621139">
                <a:moveTo>
                  <a:pt x="6096000" y="0"/>
                </a:moveTo>
                <a:cubicBezTo>
                  <a:pt x="6529716" y="0"/>
                  <a:pt x="6881313" y="351597"/>
                  <a:pt x="6881313" y="785313"/>
                </a:cubicBezTo>
                <a:lnTo>
                  <a:pt x="12192000" y="785313"/>
                </a:lnTo>
                <a:lnTo>
                  <a:pt x="12192000" y="3621139"/>
                </a:lnTo>
                <a:lnTo>
                  <a:pt x="0" y="3621139"/>
                </a:lnTo>
                <a:lnTo>
                  <a:pt x="0" y="785313"/>
                </a:lnTo>
                <a:lnTo>
                  <a:pt x="5310687" y="785313"/>
                </a:lnTo>
                <a:cubicBezTo>
                  <a:pt x="5310687" y="351597"/>
                  <a:pt x="5662284" y="0"/>
                  <a:pt x="6096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cs typeface="+mn-ea"/>
              <a:sym typeface="+mn-lt"/>
            </a:endParaRPr>
          </a:p>
        </p:txBody>
      </p:sp>
      <p:grpSp>
        <p:nvGrpSpPr>
          <p:cNvPr id="22" name="组合 21">
            <a:extLst>
              <a:ext uri="{FF2B5EF4-FFF2-40B4-BE49-F238E27FC236}">
                <a16:creationId xmlns:a16="http://schemas.microsoft.com/office/drawing/2014/main" id="{AB7E6A2C-32C7-4C24-8AC2-355A398E32CE}"/>
              </a:ext>
            </a:extLst>
          </p:cNvPr>
          <p:cNvGrpSpPr/>
          <p:nvPr/>
        </p:nvGrpSpPr>
        <p:grpSpPr>
          <a:xfrm>
            <a:off x="5381719" y="3287574"/>
            <a:ext cx="1428563" cy="1440172"/>
            <a:chOff x="2343190" y="157506"/>
            <a:chExt cx="7221309" cy="7279996"/>
          </a:xfrm>
        </p:grpSpPr>
        <p:sp>
          <p:nvSpPr>
            <p:cNvPr id="23" name="任意多边形: 形状 22">
              <a:extLst>
                <a:ext uri="{FF2B5EF4-FFF2-40B4-BE49-F238E27FC236}">
                  <a16:creationId xmlns:a16="http://schemas.microsoft.com/office/drawing/2014/main" id="{5184D7E0-FF65-4E9F-A7E6-30EB2EDF6D26}"/>
                </a:ext>
              </a:extLst>
            </p:cNvPr>
            <p:cNvSpPr/>
            <p:nvPr/>
          </p:nvSpPr>
          <p:spPr>
            <a:xfrm>
              <a:off x="2343190" y="157506"/>
              <a:ext cx="7221309" cy="7279996"/>
            </a:xfrm>
            <a:custGeom>
              <a:avLst/>
              <a:gdLst/>
              <a:ahLst/>
              <a:cxnLst/>
              <a:rect l="0" t="0" r="0" b="0"/>
              <a:pathLst>
                <a:path w="776811" h="783125">
                  <a:moveTo>
                    <a:pt x="394382" y="12103"/>
                  </a:moveTo>
                  <a:cubicBezTo>
                    <a:pt x="604981" y="12103"/>
                    <a:pt x="776747" y="185266"/>
                    <a:pt x="776747" y="397584"/>
                  </a:cubicBezTo>
                  <a:cubicBezTo>
                    <a:pt x="776747" y="609897"/>
                    <a:pt x="604980" y="783060"/>
                    <a:pt x="394382" y="783060"/>
                  </a:cubicBezTo>
                  <a:cubicBezTo>
                    <a:pt x="183774" y="783060"/>
                    <a:pt x="12005" y="609897"/>
                    <a:pt x="12005" y="397584"/>
                  </a:cubicBezTo>
                  <a:cubicBezTo>
                    <a:pt x="12005" y="185267"/>
                    <a:pt x="183772" y="12103"/>
                    <a:pt x="394382" y="12103"/>
                  </a:cubicBezTo>
                  <a:close/>
                </a:path>
              </a:pathLst>
            </a:custGeom>
            <a:noFill/>
            <a:ln w="5692" cap="flat">
              <a:solidFill>
                <a:srgbClr val="005197"/>
              </a:solidFill>
              <a:prstDash val="solid"/>
              <a:miter/>
            </a:ln>
          </p:spPr>
          <p:txBody>
            <a:bodyPr/>
            <a:lstStyle/>
            <a:p>
              <a:pPr>
                <a:lnSpc>
                  <a:spcPct val="130000"/>
                </a:lnSpc>
              </a:pPr>
              <a:endParaRPr lang="zh-CN" altLang="en-US">
                <a:cs typeface="+mn-ea"/>
                <a:sym typeface="+mn-lt"/>
              </a:endParaRPr>
            </a:p>
          </p:txBody>
        </p:sp>
        <p:sp>
          <p:nvSpPr>
            <p:cNvPr id="24" name="任意多边形: 形状 23">
              <a:extLst>
                <a:ext uri="{FF2B5EF4-FFF2-40B4-BE49-F238E27FC236}">
                  <a16:creationId xmlns:a16="http://schemas.microsoft.com/office/drawing/2014/main" id="{7E27443B-7CE6-448F-8F4A-8519D5D1590C}"/>
                </a:ext>
              </a:extLst>
            </p:cNvPr>
            <p:cNvSpPr/>
            <p:nvPr/>
          </p:nvSpPr>
          <p:spPr>
            <a:xfrm>
              <a:off x="7901829" y="1333135"/>
              <a:ext cx="996037" cy="753104"/>
            </a:xfrm>
            <a:custGeom>
              <a:avLst/>
              <a:gdLst/>
              <a:ahLst/>
              <a:cxnLst/>
              <a:rect l="0" t="0" r="0" b="0"/>
              <a:pathLst>
                <a:path w="107146" h="81012">
                  <a:moveTo>
                    <a:pt x="68039" y="51449"/>
                  </a:moveTo>
                  <a:lnTo>
                    <a:pt x="67274" y="51889"/>
                  </a:lnTo>
                  <a:lnTo>
                    <a:pt x="66398" y="51499"/>
                  </a:lnTo>
                  <a:lnTo>
                    <a:pt x="65837" y="50456"/>
                  </a:lnTo>
                  <a:lnTo>
                    <a:pt x="65679" y="49825"/>
                  </a:lnTo>
                  <a:lnTo>
                    <a:pt x="66168" y="49284"/>
                  </a:lnTo>
                  <a:lnTo>
                    <a:pt x="66932" y="48843"/>
                  </a:lnTo>
                  <a:lnTo>
                    <a:pt x="67627" y="48560"/>
                  </a:lnTo>
                  <a:lnTo>
                    <a:pt x="68618" y="48142"/>
                  </a:lnTo>
                  <a:lnTo>
                    <a:pt x="69279" y="48167"/>
                  </a:lnTo>
                  <a:lnTo>
                    <a:pt x="69761" y="48529"/>
                  </a:lnTo>
                  <a:lnTo>
                    <a:pt x="69772" y="48912"/>
                  </a:lnTo>
                  <a:lnTo>
                    <a:pt x="69606" y="49361"/>
                  </a:lnTo>
                  <a:lnTo>
                    <a:pt x="69235" y="49998"/>
                  </a:lnTo>
                  <a:lnTo>
                    <a:pt x="68864" y="50628"/>
                  </a:lnTo>
                  <a:cubicBezTo>
                    <a:pt x="68864" y="50628"/>
                    <a:pt x="68088" y="51438"/>
                    <a:pt x="68039" y="51449"/>
                  </a:cubicBezTo>
                  <a:close/>
                  <a:moveTo>
                    <a:pt x="67432" y="21094"/>
                  </a:moveTo>
                  <a:lnTo>
                    <a:pt x="67307" y="20718"/>
                  </a:lnTo>
                  <a:lnTo>
                    <a:pt x="67072" y="20317"/>
                  </a:lnTo>
                  <a:lnTo>
                    <a:pt x="66519" y="20280"/>
                  </a:lnTo>
                  <a:lnTo>
                    <a:pt x="65960" y="20253"/>
                  </a:lnTo>
                  <a:lnTo>
                    <a:pt x="65824" y="20744"/>
                  </a:lnTo>
                  <a:lnTo>
                    <a:pt x="64516" y="25019"/>
                  </a:lnTo>
                  <a:lnTo>
                    <a:pt x="63885" y="26503"/>
                  </a:lnTo>
                  <a:lnTo>
                    <a:pt x="63691" y="27182"/>
                  </a:lnTo>
                  <a:lnTo>
                    <a:pt x="63505" y="28151"/>
                  </a:lnTo>
                  <a:lnTo>
                    <a:pt x="62726" y="30110"/>
                  </a:lnTo>
                  <a:lnTo>
                    <a:pt x="62222" y="31459"/>
                  </a:lnTo>
                  <a:lnTo>
                    <a:pt x="61673" y="32715"/>
                  </a:lnTo>
                  <a:lnTo>
                    <a:pt x="61309" y="33463"/>
                  </a:lnTo>
                  <a:lnTo>
                    <a:pt x="60576" y="33772"/>
                  </a:lnTo>
                  <a:lnTo>
                    <a:pt x="60392" y="34281"/>
                  </a:lnTo>
                  <a:lnTo>
                    <a:pt x="58694" y="34427"/>
                  </a:lnTo>
                  <a:lnTo>
                    <a:pt x="59438" y="31751"/>
                  </a:lnTo>
                  <a:lnTo>
                    <a:pt x="59921" y="30477"/>
                  </a:lnTo>
                  <a:lnTo>
                    <a:pt x="60103" y="29511"/>
                  </a:lnTo>
                  <a:lnTo>
                    <a:pt x="60164" y="28686"/>
                  </a:lnTo>
                  <a:lnTo>
                    <a:pt x="60199" y="27938"/>
                  </a:lnTo>
                  <a:lnTo>
                    <a:pt x="60162" y="27226"/>
                  </a:lnTo>
                  <a:lnTo>
                    <a:pt x="59995" y="26490"/>
                  </a:lnTo>
                  <a:lnTo>
                    <a:pt x="59892" y="25483"/>
                  </a:lnTo>
                  <a:lnTo>
                    <a:pt x="59684" y="25227"/>
                  </a:lnTo>
                  <a:lnTo>
                    <a:pt x="58872" y="25138"/>
                  </a:lnTo>
                  <a:lnTo>
                    <a:pt x="58385" y="25220"/>
                  </a:lnTo>
                  <a:lnTo>
                    <a:pt x="57872" y="25718"/>
                  </a:lnTo>
                  <a:lnTo>
                    <a:pt x="57468" y="26494"/>
                  </a:lnTo>
                  <a:lnTo>
                    <a:pt x="56560" y="27878"/>
                  </a:lnTo>
                  <a:lnTo>
                    <a:pt x="56211" y="28836"/>
                  </a:lnTo>
                  <a:lnTo>
                    <a:pt x="55549" y="29542"/>
                  </a:lnTo>
                  <a:lnTo>
                    <a:pt x="55064" y="29634"/>
                  </a:lnTo>
                  <a:lnTo>
                    <a:pt x="54958" y="30371"/>
                  </a:lnTo>
                  <a:lnTo>
                    <a:pt x="54623" y="31443"/>
                  </a:lnTo>
                  <a:lnTo>
                    <a:pt x="53669" y="32565"/>
                  </a:lnTo>
                  <a:lnTo>
                    <a:pt x="53179" y="33111"/>
                  </a:lnTo>
                  <a:lnTo>
                    <a:pt x="52686" y="33819"/>
                  </a:lnTo>
                  <a:lnTo>
                    <a:pt x="52330" y="34506"/>
                  </a:lnTo>
                  <a:cubicBezTo>
                    <a:pt x="52330" y="34506"/>
                    <a:pt x="52232" y="35245"/>
                    <a:pt x="52083" y="35455"/>
                  </a:cubicBezTo>
                  <a:cubicBezTo>
                    <a:pt x="51942" y="35656"/>
                    <a:pt x="51332" y="36455"/>
                    <a:pt x="51332" y="36455"/>
                  </a:cubicBezTo>
                  <a:lnTo>
                    <a:pt x="50973" y="37580"/>
                  </a:lnTo>
                  <a:lnTo>
                    <a:pt x="50602" y="38607"/>
                  </a:lnTo>
                  <a:lnTo>
                    <a:pt x="50293" y="39714"/>
                  </a:lnTo>
                  <a:lnTo>
                    <a:pt x="49895" y="40592"/>
                  </a:lnTo>
                  <a:lnTo>
                    <a:pt x="49615" y="41110"/>
                  </a:lnTo>
                  <a:lnTo>
                    <a:pt x="49678" y="41689"/>
                  </a:lnTo>
                  <a:lnTo>
                    <a:pt x="49661" y="42554"/>
                  </a:lnTo>
                  <a:cubicBezTo>
                    <a:pt x="49661" y="42554"/>
                    <a:pt x="49371" y="42908"/>
                    <a:pt x="49516" y="43145"/>
                  </a:cubicBezTo>
                  <a:cubicBezTo>
                    <a:pt x="49661" y="43388"/>
                    <a:pt x="49946" y="43605"/>
                    <a:pt x="49946" y="43605"/>
                  </a:cubicBezTo>
                  <a:lnTo>
                    <a:pt x="50676" y="43750"/>
                  </a:lnTo>
                  <a:lnTo>
                    <a:pt x="51273" y="43302"/>
                  </a:lnTo>
                  <a:cubicBezTo>
                    <a:pt x="51273" y="43302"/>
                    <a:pt x="51699" y="42915"/>
                    <a:pt x="51863" y="42740"/>
                  </a:cubicBezTo>
                  <a:cubicBezTo>
                    <a:pt x="52036" y="42576"/>
                    <a:pt x="52512" y="42209"/>
                    <a:pt x="52512" y="42209"/>
                  </a:cubicBezTo>
                  <a:lnTo>
                    <a:pt x="53225" y="41579"/>
                  </a:lnTo>
                  <a:lnTo>
                    <a:pt x="53879" y="41154"/>
                  </a:lnTo>
                  <a:lnTo>
                    <a:pt x="54353" y="40847"/>
                  </a:lnTo>
                  <a:lnTo>
                    <a:pt x="55015" y="40867"/>
                  </a:lnTo>
                  <a:lnTo>
                    <a:pt x="55364" y="41099"/>
                  </a:lnTo>
                  <a:lnTo>
                    <a:pt x="55443" y="41605"/>
                  </a:lnTo>
                  <a:lnTo>
                    <a:pt x="55066" y="41864"/>
                  </a:lnTo>
                  <a:lnTo>
                    <a:pt x="54794" y="42140"/>
                  </a:lnTo>
                  <a:lnTo>
                    <a:pt x="54715" y="42647"/>
                  </a:lnTo>
                  <a:cubicBezTo>
                    <a:pt x="54715" y="42647"/>
                    <a:pt x="54741" y="42793"/>
                    <a:pt x="54787" y="43041"/>
                  </a:cubicBezTo>
                  <a:cubicBezTo>
                    <a:pt x="54829" y="43297"/>
                    <a:pt x="54717" y="43658"/>
                    <a:pt x="54717" y="43658"/>
                  </a:cubicBezTo>
                  <a:lnTo>
                    <a:pt x="54645" y="44266"/>
                  </a:lnTo>
                  <a:lnTo>
                    <a:pt x="54485" y="44821"/>
                  </a:lnTo>
                  <a:lnTo>
                    <a:pt x="54482" y="45551"/>
                  </a:lnTo>
                  <a:lnTo>
                    <a:pt x="54781" y="46318"/>
                  </a:lnTo>
                  <a:lnTo>
                    <a:pt x="54871" y="46939"/>
                  </a:lnTo>
                  <a:lnTo>
                    <a:pt x="55448" y="47625"/>
                  </a:lnTo>
                  <a:lnTo>
                    <a:pt x="55761" y="47988"/>
                  </a:lnTo>
                  <a:lnTo>
                    <a:pt x="56571" y="48532"/>
                  </a:lnTo>
                  <a:cubicBezTo>
                    <a:pt x="56571" y="48532"/>
                    <a:pt x="56801" y="48554"/>
                    <a:pt x="57016" y="48472"/>
                  </a:cubicBezTo>
                  <a:cubicBezTo>
                    <a:pt x="57235" y="48379"/>
                    <a:pt x="57297" y="48401"/>
                    <a:pt x="57584" y="48158"/>
                  </a:cubicBezTo>
                  <a:cubicBezTo>
                    <a:pt x="57874" y="47910"/>
                    <a:pt x="58429" y="47382"/>
                    <a:pt x="58429" y="47382"/>
                  </a:cubicBezTo>
                  <a:lnTo>
                    <a:pt x="58973" y="46685"/>
                  </a:lnTo>
                  <a:lnTo>
                    <a:pt x="59785" y="45761"/>
                  </a:lnTo>
                  <a:lnTo>
                    <a:pt x="60684" y="44173"/>
                  </a:lnTo>
                  <a:lnTo>
                    <a:pt x="62158" y="42030"/>
                  </a:lnTo>
                  <a:lnTo>
                    <a:pt x="62821" y="41322"/>
                  </a:lnTo>
                  <a:lnTo>
                    <a:pt x="63343" y="40933"/>
                  </a:lnTo>
                  <a:cubicBezTo>
                    <a:pt x="63343" y="40933"/>
                    <a:pt x="63492" y="40721"/>
                    <a:pt x="63797" y="40692"/>
                  </a:cubicBezTo>
                  <a:cubicBezTo>
                    <a:pt x="64097" y="40659"/>
                    <a:pt x="64540" y="40769"/>
                    <a:pt x="64540" y="40769"/>
                  </a:cubicBezTo>
                  <a:cubicBezTo>
                    <a:pt x="64540" y="40769"/>
                    <a:pt x="64819" y="40696"/>
                    <a:pt x="65100" y="40906"/>
                  </a:cubicBezTo>
                  <a:cubicBezTo>
                    <a:pt x="65387" y="41121"/>
                    <a:pt x="65501" y="40929"/>
                    <a:pt x="65808" y="41181"/>
                  </a:cubicBezTo>
                  <a:cubicBezTo>
                    <a:pt x="66118" y="41435"/>
                    <a:pt x="66592" y="41517"/>
                    <a:pt x="66592" y="41517"/>
                  </a:cubicBezTo>
                  <a:lnTo>
                    <a:pt x="67103" y="41636"/>
                  </a:lnTo>
                  <a:lnTo>
                    <a:pt x="67791" y="41992"/>
                  </a:lnTo>
                  <a:lnTo>
                    <a:pt x="68487" y="42258"/>
                  </a:lnTo>
                  <a:lnTo>
                    <a:pt x="69084" y="42437"/>
                  </a:lnTo>
                  <a:lnTo>
                    <a:pt x="69288" y="42974"/>
                  </a:lnTo>
                  <a:lnTo>
                    <a:pt x="68801" y="43237"/>
                  </a:lnTo>
                  <a:lnTo>
                    <a:pt x="68048" y="43332"/>
                  </a:lnTo>
                  <a:lnTo>
                    <a:pt x="66493" y="43439"/>
                  </a:lnTo>
                  <a:cubicBezTo>
                    <a:pt x="66493" y="43439"/>
                    <a:pt x="66089" y="43757"/>
                    <a:pt x="65804" y="43726"/>
                  </a:cubicBezTo>
                  <a:cubicBezTo>
                    <a:pt x="65506" y="43691"/>
                    <a:pt x="64766" y="43890"/>
                    <a:pt x="64766" y="43890"/>
                  </a:cubicBezTo>
                  <a:lnTo>
                    <a:pt x="63555" y="44392"/>
                  </a:lnTo>
                  <a:lnTo>
                    <a:pt x="62467" y="44927"/>
                  </a:lnTo>
                  <a:lnTo>
                    <a:pt x="61518" y="45597"/>
                  </a:lnTo>
                  <a:lnTo>
                    <a:pt x="60732" y="46278"/>
                  </a:lnTo>
                  <a:lnTo>
                    <a:pt x="60375" y="47132"/>
                  </a:lnTo>
                  <a:lnTo>
                    <a:pt x="60234" y="48180"/>
                  </a:lnTo>
                  <a:lnTo>
                    <a:pt x="60254" y="49018"/>
                  </a:lnTo>
                  <a:lnTo>
                    <a:pt x="60572" y="50381"/>
                  </a:lnTo>
                  <a:lnTo>
                    <a:pt x="60927" y="51902"/>
                  </a:lnTo>
                  <a:lnTo>
                    <a:pt x="61814" y="53406"/>
                  </a:lnTo>
                  <a:lnTo>
                    <a:pt x="62645" y="54720"/>
                  </a:lnTo>
                  <a:lnTo>
                    <a:pt x="63713" y="55438"/>
                  </a:lnTo>
                  <a:lnTo>
                    <a:pt x="64639" y="55735"/>
                  </a:lnTo>
                  <a:lnTo>
                    <a:pt x="65433" y="56069"/>
                  </a:lnTo>
                  <a:lnTo>
                    <a:pt x="66828" y="56064"/>
                  </a:lnTo>
                  <a:lnTo>
                    <a:pt x="67864" y="55896"/>
                  </a:lnTo>
                  <a:lnTo>
                    <a:pt x="68700" y="55690"/>
                  </a:lnTo>
                  <a:lnTo>
                    <a:pt x="69775" y="55213"/>
                  </a:lnTo>
                  <a:lnTo>
                    <a:pt x="70694" y="54675"/>
                  </a:lnTo>
                  <a:lnTo>
                    <a:pt x="71843" y="53702"/>
                  </a:lnTo>
                  <a:lnTo>
                    <a:pt x="72392" y="52627"/>
                  </a:lnTo>
                  <a:lnTo>
                    <a:pt x="73344" y="51776"/>
                  </a:lnTo>
                  <a:lnTo>
                    <a:pt x="74063" y="50792"/>
                  </a:lnTo>
                  <a:lnTo>
                    <a:pt x="74991" y="49631"/>
                  </a:lnTo>
                  <a:lnTo>
                    <a:pt x="76632" y="50314"/>
                  </a:lnTo>
                  <a:lnTo>
                    <a:pt x="77314" y="50657"/>
                  </a:lnTo>
                  <a:lnTo>
                    <a:pt x="78365" y="51159"/>
                  </a:lnTo>
                  <a:lnTo>
                    <a:pt x="78920" y="51648"/>
                  </a:lnTo>
                  <a:lnTo>
                    <a:pt x="79313" y="52121"/>
                  </a:lnTo>
                  <a:lnTo>
                    <a:pt x="79740" y="52570"/>
                  </a:lnTo>
                  <a:lnTo>
                    <a:pt x="80330" y="52928"/>
                  </a:lnTo>
                  <a:lnTo>
                    <a:pt x="80769" y="53494"/>
                  </a:lnTo>
                  <a:lnTo>
                    <a:pt x="81157" y="54246"/>
                  </a:lnTo>
                  <a:lnTo>
                    <a:pt x="81390" y="54823"/>
                  </a:lnTo>
                  <a:lnTo>
                    <a:pt x="81021" y="55299"/>
                  </a:lnTo>
                  <a:lnTo>
                    <a:pt x="80460" y="55717"/>
                  </a:lnTo>
                  <a:lnTo>
                    <a:pt x="79797" y="56139"/>
                  </a:lnTo>
                  <a:lnTo>
                    <a:pt x="78014" y="56677"/>
                  </a:lnTo>
                  <a:lnTo>
                    <a:pt x="77400" y="56637"/>
                  </a:lnTo>
                  <a:lnTo>
                    <a:pt x="76507" y="56862"/>
                  </a:lnTo>
                  <a:lnTo>
                    <a:pt x="75384" y="57050"/>
                  </a:lnTo>
                  <a:lnTo>
                    <a:pt x="74280" y="57190"/>
                  </a:lnTo>
                  <a:lnTo>
                    <a:pt x="72528" y="57146"/>
                  </a:lnTo>
                  <a:lnTo>
                    <a:pt x="71168" y="57296"/>
                  </a:lnTo>
                  <a:lnTo>
                    <a:pt x="70165" y="57334"/>
                  </a:lnTo>
                  <a:lnTo>
                    <a:pt x="69016" y="57575"/>
                  </a:lnTo>
                  <a:lnTo>
                    <a:pt x="67146" y="57880"/>
                  </a:lnTo>
                  <a:lnTo>
                    <a:pt x="66175" y="57785"/>
                  </a:lnTo>
                  <a:cubicBezTo>
                    <a:pt x="59723" y="55228"/>
                    <a:pt x="53805" y="51573"/>
                    <a:pt x="48187" y="47280"/>
                  </a:cubicBezTo>
                  <a:lnTo>
                    <a:pt x="47382" y="46561"/>
                  </a:lnTo>
                  <a:lnTo>
                    <a:pt x="46609" y="46161"/>
                  </a:lnTo>
                  <a:lnTo>
                    <a:pt x="46078" y="46446"/>
                  </a:lnTo>
                  <a:lnTo>
                    <a:pt x="45545" y="47187"/>
                  </a:lnTo>
                  <a:lnTo>
                    <a:pt x="45905" y="48253"/>
                  </a:lnTo>
                  <a:lnTo>
                    <a:pt x="46355" y="49483"/>
                  </a:lnTo>
                  <a:lnTo>
                    <a:pt x="46827" y="50810"/>
                  </a:lnTo>
                  <a:lnTo>
                    <a:pt x="47145" y="51548"/>
                  </a:lnTo>
                  <a:lnTo>
                    <a:pt x="47842" y="52444"/>
                  </a:lnTo>
                  <a:cubicBezTo>
                    <a:pt x="47842" y="52444"/>
                    <a:pt x="48202" y="52787"/>
                    <a:pt x="48384" y="53003"/>
                  </a:cubicBezTo>
                  <a:cubicBezTo>
                    <a:pt x="48566" y="53218"/>
                    <a:pt x="48992" y="53676"/>
                    <a:pt x="49279" y="53879"/>
                  </a:cubicBezTo>
                  <a:cubicBezTo>
                    <a:pt x="49564" y="54091"/>
                    <a:pt x="51760" y="54527"/>
                    <a:pt x="51760" y="54527"/>
                  </a:cubicBezTo>
                  <a:lnTo>
                    <a:pt x="53089" y="54961"/>
                  </a:lnTo>
                  <a:lnTo>
                    <a:pt x="53978" y="55454"/>
                  </a:lnTo>
                  <a:lnTo>
                    <a:pt x="55149" y="56265"/>
                  </a:lnTo>
                  <a:lnTo>
                    <a:pt x="56016" y="56719"/>
                  </a:lnTo>
                  <a:lnTo>
                    <a:pt x="56904" y="57039"/>
                  </a:lnTo>
                  <a:lnTo>
                    <a:pt x="57608" y="57325"/>
                  </a:lnTo>
                  <a:lnTo>
                    <a:pt x="58277" y="57727"/>
                  </a:lnTo>
                  <a:lnTo>
                    <a:pt x="58600" y="58085"/>
                  </a:lnTo>
                  <a:lnTo>
                    <a:pt x="58916" y="58448"/>
                  </a:lnTo>
                  <a:lnTo>
                    <a:pt x="59210" y="59041"/>
                  </a:lnTo>
                  <a:lnTo>
                    <a:pt x="58802" y="59355"/>
                  </a:lnTo>
                  <a:lnTo>
                    <a:pt x="58144" y="59614"/>
                  </a:lnTo>
                  <a:lnTo>
                    <a:pt x="53357" y="60534"/>
                  </a:lnTo>
                  <a:lnTo>
                    <a:pt x="51979" y="60748"/>
                  </a:lnTo>
                  <a:lnTo>
                    <a:pt x="51128" y="60859"/>
                  </a:lnTo>
                  <a:lnTo>
                    <a:pt x="50132" y="60708"/>
                  </a:lnTo>
                  <a:lnTo>
                    <a:pt x="49347" y="60485"/>
                  </a:lnTo>
                  <a:cubicBezTo>
                    <a:pt x="39715" y="55162"/>
                    <a:pt x="30604" y="49839"/>
                    <a:pt x="25103" y="44690"/>
                  </a:cubicBezTo>
                  <a:lnTo>
                    <a:pt x="24172" y="44007"/>
                  </a:lnTo>
                  <a:lnTo>
                    <a:pt x="23571" y="43439"/>
                  </a:lnTo>
                  <a:lnTo>
                    <a:pt x="23069" y="43593"/>
                  </a:lnTo>
                  <a:lnTo>
                    <a:pt x="22578" y="43854"/>
                  </a:lnTo>
                  <a:lnTo>
                    <a:pt x="22211" y="44597"/>
                  </a:lnTo>
                  <a:lnTo>
                    <a:pt x="21915" y="45924"/>
                  </a:lnTo>
                  <a:lnTo>
                    <a:pt x="21751" y="46926"/>
                  </a:lnTo>
                  <a:lnTo>
                    <a:pt x="21713" y="48134"/>
                  </a:lnTo>
                  <a:lnTo>
                    <a:pt x="21867" y="49500"/>
                  </a:lnTo>
                  <a:lnTo>
                    <a:pt x="21974" y="51232"/>
                  </a:lnTo>
                  <a:lnTo>
                    <a:pt x="22086" y="52338"/>
                  </a:lnTo>
                  <a:lnTo>
                    <a:pt x="22187" y="53519"/>
                  </a:lnTo>
                  <a:lnTo>
                    <a:pt x="22472" y="54456"/>
                  </a:lnTo>
                  <a:lnTo>
                    <a:pt x="22913" y="55292"/>
                  </a:lnTo>
                  <a:lnTo>
                    <a:pt x="23514" y="56312"/>
                  </a:lnTo>
                  <a:lnTo>
                    <a:pt x="24186" y="56719"/>
                  </a:lnTo>
                  <a:lnTo>
                    <a:pt x="24923" y="57150"/>
                  </a:lnTo>
                  <a:lnTo>
                    <a:pt x="26151" y="57583"/>
                  </a:lnTo>
                  <a:lnTo>
                    <a:pt x="27886" y="57973"/>
                  </a:lnTo>
                  <a:lnTo>
                    <a:pt x="41496" y="61243"/>
                  </a:lnTo>
                  <a:lnTo>
                    <a:pt x="43067" y="61794"/>
                  </a:lnTo>
                  <a:lnTo>
                    <a:pt x="43769" y="62252"/>
                  </a:lnTo>
                  <a:lnTo>
                    <a:pt x="43990" y="62727"/>
                  </a:lnTo>
                  <a:lnTo>
                    <a:pt x="43911" y="63515"/>
                  </a:lnTo>
                  <a:lnTo>
                    <a:pt x="43253" y="64045"/>
                  </a:lnTo>
                  <a:lnTo>
                    <a:pt x="42354" y="64795"/>
                  </a:lnTo>
                  <a:lnTo>
                    <a:pt x="40899" y="65976"/>
                  </a:lnTo>
                  <a:lnTo>
                    <a:pt x="38670" y="67586"/>
                  </a:lnTo>
                  <a:lnTo>
                    <a:pt x="36562" y="69119"/>
                  </a:lnTo>
                  <a:lnTo>
                    <a:pt x="34261" y="70791"/>
                  </a:lnTo>
                  <a:lnTo>
                    <a:pt x="32089" y="72314"/>
                  </a:lnTo>
                  <a:lnTo>
                    <a:pt x="30166" y="73612"/>
                  </a:lnTo>
                  <a:lnTo>
                    <a:pt x="29018" y="74417"/>
                  </a:lnTo>
                  <a:lnTo>
                    <a:pt x="28211" y="74603"/>
                  </a:lnTo>
                  <a:lnTo>
                    <a:pt x="27647" y="74462"/>
                  </a:lnTo>
                  <a:lnTo>
                    <a:pt x="26860" y="74409"/>
                  </a:lnTo>
                  <a:lnTo>
                    <a:pt x="25941" y="73772"/>
                  </a:lnTo>
                  <a:lnTo>
                    <a:pt x="25035" y="73230"/>
                  </a:lnTo>
                  <a:lnTo>
                    <a:pt x="22861" y="69634"/>
                  </a:lnTo>
                  <a:lnTo>
                    <a:pt x="22317" y="68356"/>
                  </a:lnTo>
                  <a:lnTo>
                    <a:pt x="21860" y="67575"/>
                  </a:lnTo>
                  <a:lnTo>
                    <a:pt x="21090" y="67456"/>
                  </a:lnTo>
                  <a:lnTo>
                    <a:pt x="20362" y="67590"/>
                  </a:lnTo>
                  <a:lnTo>
                    <a:pt x="20274" y="68440"/>
                  </a:lnTo>
                  <a:lnTo>
                    <a:pt x="20090" y="69402"/>
                  </a:lnTo>
                  <a:lnTo>
                    <a:pt x="20845" y="71332"/>
                  </a:lnTo>
                  <a:lnTo>
                    <a:pt x="22211" y="75744"/>
                  </a:lnTo>
                  <a:lnTo>
                    <a:pt x="22909" y="77934"/>
                  </a:lnTo>
                  <a:lnTo>
                    <a:pt x="23328" y="79920"/>
                  </a:lnTo>
                  <a:lnTo>
                    <a:pt x="23878" y="81138"/>
                  </a:lnTo>
                  <a:cubicBezTo>
                    <a:pt x="23878" y="81138"/>
                    <a:pt x="24216" y="82158"/>
                    <a:pt x="24642" y="82326"/>
                  </a:cubicBezTo>
                  <a:cubicBezTo>
                    <a:pt x="25067" y="82505"/>
                    <a:pt x="25949" y="83277"/>
                    <a:pt x="26191" y="83124"/>
                  </a:cubicBezTo>
                  <a:cubicBezTo>
                    <a:pt x="26423" y="82971"/>
                    <a:pt x="27494" y="82783"/>
                    <a:pt x="27494" y="82783"/>
                  </a:cubicBezTo>
                  <a:lnTo>
                    <a:pt x="28378" y="82547"/>
                  </a:lnTo>
                  <a:lnTo>
                    <a:pt x="29466" y="81841"/>
                  </a:lnTo>
                  <a:lnTo>
                    <a:pt x="30334" y="81109"/>
                  </a:lnTo>
                  <a:lnTo>
                    <a:pt x="44521" y="69371"/>
                  </a:lnTo>
                  <a:lnTo>
                    <a:pt x="46497" y="67977"/>
                  </a:lnTo>
                  <a:lnTo>
                    <a:pt x="47456" y="67237"/>
                  </a:lnTo>
                  <a:lnTo>
                    <a:pt x="48134" y="66732"/>
                  </a:lnTo>
                  <a:lnTo>
                    <a:pt x="48895" y="66301"/>
                  </a:lnTo>
                  <a:lnTo>
                    <a:pt x="49437" y="66120"/>
                  </a:lnTo>
                  <a:lnTo>
                    <a:pt x="50040" y="66228"/>
                  </a:lnTo>
                  <a:lnTo>
                    <a:pt x="50773" y="66544"/>
                  </a:lnTo>
                  <a:lnTo>
                    <a:pt x="51471" y="66823"/>
                  </a:lnTo>
                  <a:lnTo>
                    <a:pt x="51933" y="67708"/>
                  </a:lnTo>
                  <a:lnTo>
                    <a:pt x="51966" y="68413"/>
                  </a:lnTo>
                  <a:lnTo>
                    <a:pt x="51734" y="69189"/>
                  </a:lnTo>
                  <a:lnTo>
                    <a:pt x="50872" y="70023"/>
                  </a:lnTo>
                  <a:lnTo>
                    <a:pt x="50051" y="70618"/>
                  </a:lnTo>
                  <a:lnTo>
                    <a:pt x="49312" y="70925"/>
                  </a:lnTo>
                  <a:lnTo>
                    <a:pt x="48669" y="71288"/>
                  </a:lnTo>
                  <a:lnTo>
                    <a:pt x="48208" y="71697"/>
                  </a:lnTo>
                  <a:lnTo>
                    <a:pt x="48184" y="72219"/>
                  </a:lnTo>
                  <a:cubicBezTo>
                    <a:pt x="48184" y="72219"/>
                    <a:pt x="48614" y="72847"/>
                    <a:pt x="48939" y="73029"/>
                  </a:cubicBezTo>
                  <a:cubicBezTo>
                    <a:pt x="49268" y="73212"/>
                    <a:pt x="50415" y="73703"/>
                    <a:pt x="50415" y="73703"/>
                  </a:cubicBezTo>
                  <a:lnTo>
                    <a:pt x="51723" y="74367"/>
                  </a:lnTo>
                  <a:lnTo>
                    <a:pt x="53304" y="75322"/>
                  </a:lnTo>
                  <a:lnTo>
                    <a:pt x="54855" y="76118"/>
                  </a:lnTo>
                  <a:lnTo>
                    <a:pt x="55932" y="76487"/>
                  </a:lnTo>
                  <a:lnTo>
                    <a:pt x="56615" y="76543"/>
                  </a:lnTo>
                  <a:cubicBezTo>
                    <a:pt x="56615" y="76543"/>
                    <a:pt x="56926" y="76631"/>
                    <a:pt x="57264" y="76470"/>
                  </a:cubicBezTo>
                  <a:cubicBezTo>
                    <a:pt x="57597" y="76304"/>
                    <a:pt x="57940" y="76253"/>
                    <a:pt x="57940" y="76253"/>
                  </a:cubicBezTo>
                  <a:lnTo>
                    <a:pt x="58306" y="75680"/>
                  </a:lnTo>
                  <a:lnTo>
                    <a:pt x="58569" y="74939"/>
                  </a:lnTo>
                  <a:lnTo>
                    <a:pt x="59026" y="72779"/>
                  </a:lnTo>
                  <a:lnTo>
                    <a:pt x="59124" y="71043"/>
                  </a:lnTo>
                  <a:lnTo>
                    <a:pt x="59050" y="70178"/>
                  </a:lnTo>
                  <a:lnTo>
                    <a:pt x="58539" y="68765"/>
                  </a:lnTo>
                  <a:lnTo>
                    <a:pt x="57771" y="66839"/>
                  </a:lnTo>
                  <a:lnTo>
                    <a:pt x="56759" y="65195"/>
                  </a:lnTo>
                  <a:lnTo>
                    <a:pt x="56415" y="64793"/>
                  </a:lnTo>
                  <a:lnTo>
                    <a:pt x="56360" y="64437"/>
                  </a:lnTo>
                  <a:lnTo>
                    <a:pt x="56924" y="64578"/>
                  </a:lnTo>
                  <a:lnTo>
                    <a:pt x="59635" y="65237"/>
                  </a:lnTo>
                  <a:lnTo>
                    <a:pt x="61267" y="65812"/>
                  </a:lnTo>
                  <a:lnTo>
                    <a:pt x="62255" y="66299"/>
                  </a:lnTo>
                  <a:lnTo>
                    <a:pt x="63492" y="66564"/>
                  </a:lnTo>
                  <a:lnTo>
                    <a:pt x="64569" y="66936"/>
                  </a:lnTo>
                  <a:lnTo>
                    <a:pt x="65225" y="67407"/>
                  </a:lnTo>
                  <a:lnTo>
                    <a:pt x="65683" y="67732"/>
                  </a:lnTo>
                  <a:lnTo>
                    <a:pt x="66287" y="67843"/>
                  </a:lnTo>
                  <a:lnTo>
                    <a:pt x="66980" y="67736"/>
                  </a:lnTo>
                  <a:lnTo>
                    <a:pt x="67601" y="67332"/>
                  </a:lnTo>
                  <a:cubicBezTo>
                    <a:pt x="67601" y="67332"/>
                    <a:pt x="67818" y="67245"/>
                    <a:pt x="67919" y="66954"/>
                  </a:cubicBezTo>
                  <a:cubicBezTo>
                    <a:pt x="68024" y="66668"/>
                    <a:pt x="68230" y="65850"/>
                    <a:pt x="68230" y="65850"/>
                  </a:cubicBezTo>
                  <a:lnTo>
                    <a:pt x="68403" y="64390"/>
                  </a:lnTo>
                  <a:lnTo>
                    <a:pt x="68592" y="62796"/>
                  </a:lnTo>
                  <a:lnTo>
                    <a:pt x="68759" y="61799"/>
                  </a:lnTo>
                  <a:lnTo>
                    <a:pt x="68917" y="61246"/>
                  </a:lnTo>
                  <a:lnTo>
                    <a:pt x="69263" y="61018"/>
                  </a:lnTo>
                  <a:lnTo>
                    <a:pt x="69810" y="60662"/>
                  </a:lnTo>
                  <a:cubicBezTo>
                    <a:pt x="69810" y="60662"/>
                    <a:pt x="71863" y="60388"/>
                    <a:pt x="74305" y="61341"/>
                  </a:cubicBezTo>
                  <a:cubicBezTo>
                    <a:pt x="76753" y="62303"/>
                    <a:pt x="78367" y="62968"/>
                    <a:pt x="80427" y="64516"/>
                  </a:cubicBezTo>
                  <a:lnTo>
                    <a:pt x="81881" y="65600"/>
                  </a:lnTo>
                  <a:lnTo>
                    <a:pt x="82816" y="65733"/>
                  </a:lnTo>
                  <a:lnTo>
                    <a:pt x="83900" y="66095"/>
                  </a:lnTo>
                  <a:lnTo>
                    <a:pt x="85749" y="64673"/>
                  </a:lnTo>
                  <a:lnTo>
                    <a:pt x="86664" y="63961"/>
                  </a:lnTo>
                  <a:lnTo>
                    <a:pt x="87833" y="63094"/>
                  </a:lnTo>
                  <a:cubicBezTo>
                    <a:pt x="89153" y="61184"/>
                    <a:pt x="89926" y="59054"/>
                    <a:pt x="89952" y="56644"/>
                  </a:cubicBezTo>
                  <a:cubicBezTo>
                    <a:pt x="90119" y="54795"/>
                    <a:pt x="89397" y="53516"/>
                    <a:pt x="87798" y="52807"/>
                  </a:cubicBezTo>
                  <a:lnTo>
                    <a:pt x="76742" y="46022"/>
                  </a:lnTo>
                  <a:lnTo>
                    <a:pt x="78093" y="46044"/>
                  </a:lnTo>
                  <a:lnTo>
                    <a:pt x="79446" y="46238"/>
                  </a:lnTo>
                  <a:lnTo>
                    <a:pt x="80247" y="46681"/>
                  </a:lnTo>
                  <a:lnTo>
                    <a:pt x="81228" y="46592"/>
                  </a:lnTo>
                  <a:lnTo>
                    <a:pt x="82228" y="46289"/>
                  </a:lnTo>
                  <a:lnTo>
                    <a:pt x="82627" y="45865"/>
                  </a:lnTo>
                  <a:lnTo>
                    <a:pt x="83435" y="39020"/>
                  </a:lnTo>
                  <a:lnTo>
                    <a:pt x="83446" y="38403"/>
                  </a:lnTo>
                  <a:lnTo>
                    <a:pt x="83088" y="37616"/>
                  </a:lnTo>
                  <a:lnTo>
                    <a:pt x="82785" y="37196"/>
                  </a:lnTo>
                  <a:lnTo>
                    <a:pt x="82401" y="36997"/>
                  </a:lnTo>
                  <a:lnTo>
                    <a:pt x="81713" y="36930"/>
                  </a:lnTo>
                  <a:lnTo>
                    <a:pt x="81109" y="37273"/>
                  </a:lnTo>
                  <a:lnTo>
                    <a:pt x="80054" y="37850"/>
                  </a:lnTo>
                  <a:lnTo>
                    <a:pt x="78615" y="38613"/>
                  </a:lnTo>
                  <a:lnTo>
                    <a:pt x="77610" y="38812"/>
                  </a:lnTo>
                  <a:lnTo>
                    <a:pt x="76753" y="38812"/>
                  </a:lnTo>
                  <a:lnTo>
                    <a:pt x="76163" y="38571"/>
                  </a:lnTo>
                  <a:lnTo>
                    <a:pt x="75447" y="38080"/>
                  </a:lnTo>
                  <a:lnTo>
                    <a:pt x="74471" y="35787"/>
                  </a:lnTo>
                  <a:lnTo>
                    <a:pt x="71948" y="31231"/>
                  </a:lnTo>
                  <a:lnTo>
                    <a:pt x="71413" y="30331"/>
                  </a:lnTo>
                  <a:lnTo>
                    <a:pt x="71082" y="29763"/>
                  </a:lnTo>
                  <a:lnTo>
                    <a:pt x="70817" y="29314"/>
                  </a:lnTo>
                  <a:lnTo>
                    <a:pt x="70466" y="29265"/>
                  </a:lnTo>
                  <a:lnTo>
                    <a:pt x="70128" y="29427"/>
                  </a:lnTo>
                  <a:lnTo>
                    <a:pt x="69862" y="29705"/>
                  </a:lnTo>
                  <a:lnTo>
                    <a:pt x="69761" y="30453"/>
                  </a:lnTo>
                  <a:lnTo>
                    <a:pt x="69968" y="31165"/>
                  </a:lnTo>
                  <a:lnTo>
                    <a:pt x="70608" y="32711"/>
                  </a:lnTo>
                  <a:lnTo>
                    <a:pt x="71073" y="34226"/>
                  </a:lnTo>
                  <a:lnTo>
                    <a:pt x="71146" y="35077"/>
                  </a:lnTo>
                  <a:lnTo>
                    <a:pt x="71350" y="35789"/>
                  </a:lnTo>
                  <a:lnTo>
                    <a:pt x="71400" y="36877"/>
                  </a:lnTo>
                  <a:lnTo>
                    <a:pt x="71216" y="37841"/>
                  </a:lnTo>
                  <a:lnTo>
                    <a:pt x="70825" y="38370"/>
                  </a:lnTo>
                  <a:cubicBezTo>
                    <a:pt x="70825" y="38370"/>
                    <a:pt x="70525" y="38679"/>
                    <a:pt x="70255" y="38688"/>
                  </a:cubicBezTo>
                  <a:cubicBezTo>
                    <a:pt x="69996" y="38688"/>
                    <a:pt x="69393" y="38863"/>
                    <a:pt x="69393" y="38863"/>
                  </a:cubicBezTo>
                  <a:lnTo>
                    <a:pt x="68783" y="38918"/>
                  </a:lnTo>
                  <a:lnTo>
                    <a:pt x="67927" y="38569"/>
                  </a:lnTo>
                  <a:lnTo>
                    <a:pt x="66267" y="37954"/>
                  </a:lnTo>
                  <a:lnTo>
                    <a:pt x="65620" y="38036"/>
                  </a:lnTo>
                  <a:lnTo>
                    <a:pt x="64852" y="37921"/>
                  </a:lnTo>
                  <a:cubicBezTo>
                    <a:pt x="64859" y="37574"/>
                    <a:pt x="65271" y="36079"/>
                    <a:pt x="65271" y="36079"/>
                  </a:cubicBezTo>
                  <a:cubicBezTo>
                    <a:pt x="67272" y="31450"/>
                    <a:pt x="68123" y="27155"/>
                    <a:pt x="67289" y="23325"/>
                  </a:cubicBezTo>
                  <a:lnTo>
                    <a:pt x="67432" y="21094"/>
                  </a:lnTo>
                  <a:close/>
                </a:path>
              </a:pathLst>
            </a:custGeom>
            <a:solidFill>
              <a:srgbClr val="005197"/>
            </a:solidFill>
            <a:ln w="9525" cap="flat">
              <a:noFill/>
              <a:prstDash val="solid"/>
              <a:miter/>
            </a:ln>
          </p:spPr>
          <p:txBody>
            <a:bodyPr/>
            <a:lstStyle/>
            <a:p>
              <a:pPr>
                <a:lnSpc>
                  <a:spcPct val="130000"/>
                </a:lnSpc>
              </a:pPr>
              <a:endParaRPr lang="zh-CN" altLang="en-US">
                <a:cs typeface="+mn-ea"/>
                <a:sym typeface="+mn-lt"/>
              </a:endParaRPr>
            </a:p>
          </p:txBody>
        </p:sp>
        <p:sp>
          <p:nvSpPr>
            <p:cNvPr id="25" name="任意多边形: 形状 24">
              <a:extLst>
                <a:ext uri="{FF2B5EF4-FFF2-40B4-BE49-F238E27FC236}">
                  <a16:creationId xmlns:a16="http://schemas.microsoft.com/office/drawing/2014/main" id="{E0C7CB6D-A123-4A4F-BE42-C93B40EFAA47}"/>
                </a:ext>
              </a:extLst>
            </p:cNvPr>
            <p:cNvSpPr/>
            <p:nvPr/>
          </p:nvSpPr>
          <p:spPr>
            <a:xfrm>
              <a:off x="7078618" y="791663"/>
              <a:ext cx="747041" cy="753104"/>
            </a:xfrm>
            <a:custGeom>
              <a:avLst/>
              <a:gdLst/>
              <a:ahLst/>
              <a:cxnLst/>
              <a:rect l="0" t="0" r="0" b="0"/>
              <a:pathLst>
                <a:path w="80359" h="81012">
                  <a:moveTo>
                    <a:pt x="52348" y="68075"/>
                  </a:moveTo>
                  <a:cubicBezTo>
                    <a:pt x="52283" y="68201"/>
                    <a:pt x="52473" y="69628"/>
                    <a:pt x="52234" y="70974"/>
                  </a:cubicBezTo>
                  <a:cubicBezTo>
                    <a:pt x="51995" y="72319"/>
                    <a:pt x="52210" y="73102"/>
                    <a:pt x="52680" y="75190"/>
                  </a:cubicBezTo>
                  <a:cubicBezTo>
                    <a:pt x="53149" y="77277"/>
                    <a:pt x="53057" y="78045"/>
                    <a:pt x="53057" y="78045"/>
                  </a:cubicBezTo>
                  <a:lnTo>
                    <a:pt x="56418" y="78821"/>
                  </a:lnTo>
                  <a:cubicBezTo>
                    <a:pt x="57177" y="78998"/>
                    <a:pt x="69882" y="80612"/>
                    <a:pt x="70514" y="80380"/>
                  </a:cubicBezTo>
                  <a:cubicBezTo>
                    <a:pt x="70688" y="80318"/>
                    <a:pt x="71264" y="80336"/>
                    <a:pt x="71284" y="80159"/>
                  </a:cubicBezTo>
                  <a:lnTo>
                    <a:pt x="71519" y="77998"/>
                  </a:lnTo>
                  <a:lnTo>
                    <a:pt x="68509" y="77333"/>
                  </a:lnTo>
                  <a:lnTo>
                    <a:pt x="64927" y="76165"/>
                  </a:lnTo>
                  <a:lnTo>
                    <a:pt x="62635" y="74615"/>
                  </a:lnTo>
                  <a:lnTo>
                    <a:pt x="61566" y="72934"/>
                  </a:lnTo>
                  <a:lnTo>
                    <a:pt x="61182" y="72558"/>
                  </a:lnTo>
                  <a:lnTo>
                    <a:pt x="58561" y="67675"/>
                  </a:lnTo>
                  <a:lnTo>
                    <a:pt x="56887" y="62354"/>
                  </a:lnTo>
                  <a:lnTo>
                    <a:pt x="56229" y="55660"/>
                  </a:lnTo>
                  <a:lnTo>
                    <a:pt x="53695" y="54068"/>
                  </a:lnTo>
                  <a:lnTo>
                    <a:pt x="53509" y="57540"/>
                  </a:lnTo>
                  <a:cubicBezTo>
                    <a:pt x="53509" y="57540"/>
                    <a:pt x="52416" y="67949"/>
                    <a:pt x="52348" y="68075"/>
                  </a:cubicBezTo>
                  <a:close/>
                  <a:moveTo>
                    <a:pt x="53998" y="54528"/>
                  </a:moveTo>
                  <a:cubicBezTo>
                    <a:pt x="53998" y="54528"/>
                    <a:pt x="53792" y="58199"/>
                    <a:pt x="53406" y="60116"/>
                  </a:cubicBezTo>
                  <a:moveTo>
                    <a:pt x="37651" y="57228"/>
                  </a:moveTo>
                  <a:cubicBezTo>
                    <a:pt x="39858" y="55474"/>
                    <a:pt x="44346" y="54065"/>
                    <a:pt x="42251" y="52977"/>
                  </a:cubicBezTo>
                  <a:cubicBezTo>
                    <a:pt x="41235" y="52451"/>
                    <a:pt x="39880" y="53550"/>
                    <a:pt x="37238" y="53776"/>
                  </a:cubicBezTo>
                  <a:cubicBezTo>
                    <a:pt x="36218" y="53864"/>
                    <a:pt x="35339" y="54244"/>
                    <a:pt x="32228" y="54408"/>
                  </a:cubicBezTo>
                  <a:cubicBezTo>
                    <a:pt x="31774" y="54021"/>
                    <a:pt x="29626" y="50584"/>
                    <a:pt x="28113" y="47546"/>
                  </a:cubicBezTo>
                  <a:cubicBezTo>
                    <a:pt x="27143" y="45600"/>
                    <a:pt x="26248" y="43999"/>
                    <a:pt x="26847" y="42875"/>
                  </a:cubicBezTo>
                  <a:cubicBezTo>
                    <a:pt x="27505" y="43006"/>
                    <a:pt x="42429" y="46798"/>
                    <a:pt x="43936" y="46210"/>
                  </a:cubicBezTo>
                  <a:lnTo>
                    <a:pt x="49929" y="45571"/>
                  </a:lnTo>
                  <a:cubicBezTo>
                    <a:pt x="49929" y="45571"/>
                    <a:pt x="54022" y="41108"/>
                    <a:pt x="57003" y="34991"/>
                  </a:cubicBezTo>
                  <a:cubicBezTo>
                    <a:pt x="60184" y="28467"/>
                    <a:pt x="63427" y="20831"/>
                    <a:pt x="63122" y="20271"/>
                  </a:cubicBezTo>
                  <a:cubicBezTo>
                    <a:pt x="63466" y="20021"/>
                    <a:pt x="65605" y="22375"/>
                    <a:pt x="66774" y="26189"/>
                  </a:cubicBezTo>
                  <a:cubicBezTo>
                    <a:pt x="67667" y="29106"/>
                    <a:pt x="69448" y="31462"/>
                    <a:pt x="68893" y="32853"/>
                  </a:cubicBezTo>
                  <a:lnTo>
                    <a:pt x="59875" y="46075"/>
                  </a:lnTo>
                  <a:lnTo>
                    <a:pt x="70286" y="45695"/>
                  </a:lnTo>
                  <a:cubicBezTo>
                    <a:pt x="71429" y="45042"/>
                    <a:pt x="74068" y="51538"/>
                    <a:pt x="72113" y="51754"/>
                  </a:cubicBezTo>
                  <a:lnTo>
                    <a:pt x="56398" y="51471"/>
                  </a:lnTo>
                  <a:lnTo>
                    <a:pt x="54318" y="52736"/>
                  </a:lnTo>
                  <a:lnTo>
                    <a:pt x="49806" y="57148"/>
                  </a:lnTo>
                  <a:lnTo>
                    <a:pt x="45122" y="61009"/>
                  </a:lnTo>
                  <a:lnTo>
                    <a:pt x="37611" y="64128"/>
                  </a:lnTo>
                  <a:lnTo>
                    <a:pt x="31188" y="65010"/>
                  </a:lnTo>
                  <a:lnTo>
                    <a:pt x="25864" y="63761"/>
                  </a:lnTo>
                  <a:lnTo>
                    <a:pt x="20716" y="60742"/>
                  </a:lnTo>
                  <a:cubicBezTo>
                    <a:pt x="20716" y="60742"/>
                    <a:pt x="18941" y="59050"/>
                    <a:pt x="21369" y="58318"/>
                  </a:cubicBezTo>
                  <a:cubicBezTo>
                    <a:pt x="24059" y="58592"/>
                    <a:pt x="35029" y="59313"/>
                    <a:pt x="37651" y="57228"/>
                  </a:cubicBezTo>
                  <a:close/>
                </a:path>
              </a:pathLst>
            </a:custGeom>
            <a:solidFill>
              <a:srgbClr val="005197"/>
            </a:solidFill>
            <a:ln w="9525" cap="flat">
              <a:noFill/>
              <a:prstDash val="solid"/>
              <a:miter/>
            </a:ln>
          </p:spPr>
          <p:txBody>
            <a:bodyPr/>
            <a:lstStyle/>
            <a:p>
              <a:pPr>
                <a:lnSpc>
                  <a:spcPct val="130000"/>
                </a:lnSpc>
              </a:pPr>
              <a:endParaRPr lang="zh-CN" altLang="en-US">
                <a:cs typeface="+mn-ea"/>
                <a:sym typeface="+mn-lt"/>
              </a:endParaRPr>
            </a:p>
          </p:txBody>
        </p:sp>
        <p:sp>
          <p:nvSpPr>
            <p:cNvPr id="26" name="任意多边形: 形状 25">
              <a:extLst>
                <a:ext uri="{FF2B5EF4-FFF2-40B4-BE49-F238E27FC236}">
                  <a16:creationId xmlns:a16="http://schemas.microsoft.com/office/drawing/2014/main" id="{D7C9BB5C-6D09-47D9-A045-6DD6C8171A52}"/>
                </a:ext>
              </a:extLst>
            </p:cNvPr>
            <p:cNvSpPr/>
            <p:nvPr/>
          </p:nvSpPr>
          <p:spPr>
            <a:xfrm>
              <a:off x="6222864" y="511682"/>
              <a:ext cx="747041" cy="753104"/>
            </a:xfrm>
            <a:custGeom>
              <a:avLst/>
              <a:gdLst/>
              <a:ahLst/>
              <a:cxnLst/>
              <a:rect l="0" t="0" r="0" b="0"/>
              <a:pathLst>
                <a:path w="80359" h="81012">
                  <a:moveTo>
                    <a:pt x="43083" y="20815"/>
                  </a:moveTo>
                  <a:lnTo>
                    <a:pt x="41684" y="20600"/>
                  </a:lnTo>
                  <a:lnTo>
                    <a:pt x="40982" y="20708"/>
                  </a:lnTo>
                  <a:lnTo>
                    <a:pt x="40089" y="20894"/>
                  </a:lnTo>
                  <a:lnTo>
                    <a:pt x="39339" y="21047"/>
                  </a:lnTo>
                  <a:lnTo>
                    <a:pt x="38878" y="21474"/>
                  </a:lnTo>
                  <a:lnTo>
                    <a:pt x="38676" y="22077"/>
                  </a:lnTo>
                  <a:cubicBezTo>
                    <a:pt x="38676" y="22077"/>
                    <a:pt x="38850" y="22582"/>
                    <a:pt x="38826" y="22823"/>
                  </a:cubicBezTo>
                  <a:cubicBezTo>
                    <a:pt x="38799" y="23061"/>
                    <a:pt x="39084" y="23387"/>
                    <a:pt x="39104" y="23630"/>
                  </a:cubicBezTo>
                  <a:cubicBezTo>
                    <a:pt x="39124" y="23873"/>
                    <a:pt x="41886" y="28214"/>
                    <a:pt x="43454" y="29663"/>
                  </a:cubicBezTo>
                  <a:cubicBezTo>
                    <a:pt x="45023" y="31111"/>
                    <a:pt x="46782" y="31476"/>
                    <a:pt x="48708" y="30775"/>
                  </a:cubicBezTo>
                  <a:cubicBezTo>
                    <a:pt x="50634" y="30074"/>
                    <a:pt x="50059" y="30163"/>
                    <a:pt x="50478" y="30118"/>
                  </a:cubicBezTo>
                  <a:cubicBezTo>
                    <a:pt x="50895" y="30072"/>
                    <a:pt x="51393" y="29742"/>
                    <a:pt x="51906" y="29658"/>
                  </a:cubicBezTo>
                  <a:cubicBezTo>
                    <a:pt x="52420" y="29574"/>
                    <a:pt x="52946" y="29395"/>
                    <a:pt x="52946" y="29395"/>
                  </a:cubicBezTo>
                  <a:lnTo>
                    <a:pt x="53870" y="28926"/>
                  </a:lnTo>
                  <a:lnTo>
                    <a:pt x="54980" y="28429"/>
                  </a:lnTo>
                  <a:lnTo>
                    <a:pt x="59834" y="26447"/>
                  </a:lnTo>
                  <a:cubicBezTo>
                    <a:pt x="61383" y="25859"/>
                    <a:pt x="62164" y="26564"/>
                    <a:pt x="61528" y="28199"/>
                  </a:cubicBezTo>
                  <a:cubicBezTo>
                    <a:pt x="55070" y="35441"/>
                    <a:pt x="48188" y="42361"/>
                    <a:pt x="40940" y="48998"/>
                  </a:cubicBezTo>
                  <a:lnTo>
                    <a:pt x="22309" y="51800"/>
                  </a:lnTo>
                  <a:cubicBezTo>
                    <a:pt x="20122" y="51762"/>
                    <a:pt x="19251" y="53317"/>
                    <a:pt x="21085" y="55038"/>
                  </a:cubicBezTo>
                  <a:lnTo>
                    <a:pt x="26458" y="61389"/>
                  </a:lnTo>
                  <a:cubicBezTo>
                    <a:pt x="27783" y="62866"/>
                    <a:pt x="29559" y="63127"/>
                    <a:pt x="31431" y="61692"/>
                  </a:cubicBezTo>
                  <a:cubicBezTo>
                    <a:pt x="40166" y="55484"/>
                    <a:pt x="54859" y="51868"/>
                    <a:pt x="70303" y="49319"/>
                  </a:cubicBezTo>
                  <a:cubicBezTo>
                    <a:pt x="72939" y="49007"/>
                    <a:pt x="74025" y="47313"/>
                    <a:pt x="73565" y="45502"/>
                  </a:cubicBezTo>
                  <a:lnTo>
                    <a:pt x="71592" y="42945"/>
                  </a:lnTo>
                  <a:cubicBezTo>
                    <a:pt x="69919" y="41291"/>
                    <a:pt x="68390" y="41527"/>
                    <a:pt x="66512" y="42337"/>
                  </a:cubicBezTo>
                  <a:lnTo>
                    <a:pt x="56730" y="45712"/>
                  </a:lnTo>
                  <a:cubicBezTo>
                    <a:pt x="54232" y="46574"/>
                    <a:pt x="53549" y="45106"/>
                    <a:pt x="55129" y="43538"/>
                  </a:cubicBezTo>
                  <a:cubicBezTo>
                    <a:pt x="60025" y="37885"/>
                    <a:pt x="65823" y="32646"/>
                    <a:pt x="72240" y="27690"/>
                  </a:cubicBezTo>
                  <a:cubicBezTo>
                    <a:pt x="74111" y="26657"/>
                    <a:pt x="73837" y="24658"/>
                    <a:pt x="72051" y="23508"/>
                  </a:cubicBezTo>
                  <a:lnTo>
                    <a:pt x="66137" y="20868"/>
                  </a:lnTo>
                  <a:cubicBezTo>
                    <a:pt x="64248" y="20076"/>
                    <a:pt x="62276" y="20049"/>
                    <a:pt x="60220" y="20788"/>
                  </a:cubicBezTo>
                  <a:cubicBezTo>
                    <a:pt x="54458" y="22460"/>
                    <a:pt x="48754" y="22228"/>
                    <a:pt x="43084" y="20815"/>
                  </a:cubicBezTo>
                  <a:close/>
                </a:path>
              </a:pathLst>
            </a:custGeom>
            <a:solidFill>
              <a:srgbClr val="005197"/>
            </a:solidFill>
            <a:ln w="9525" cap="flat">
              <a:noFill/>
              <a:prstDash val="solid"/>
              <a:miter/>
            </a:ln>
          </p:spPr>
          <p:txBody>
            <a:bodyPr/>
            <a:lstStyle/>
            <a:p>
              <a:pPr>
                <a:lnSpc>
                  <a:spcPct val="130000"/>
                </a:lnSpc>
              </a:pPr>
              <a:endParaRPr lang="zh-CN" altLang="en-US">
                <a:cs typeface="+mn-ea"/>
                <a:sym typeface="+mn-lt"/>
              </a:endParaRPr>
            </a:p>
          </p:txBody>
        </p:sp>
        <p:sp>
          <p:nvSpPr>
            <p:cNvPr id="27" name="任意多边形: 形状 26">
              <a:extLst>
                <a:ext uri="{FF2B5EF4-FFF2-40B4-BE49-F238E27FC236}">
                  <a16:creationId xmlns:a16="http://schemas.microsoft.com/office/drawing/2014/main" id="{96F83EB8-E41B-4EFF-BD0E-54F24B17D0D4}"/>
                </a:ext>
              </a:extLst>
            </p:cNvPr>
            <p:cNvSpPr/>
            <p:nvPr/>
          </p:nvSpPr>
          <p:spPr>
            <a:xfrm>
              <a:off x="5223829" y="342524"/>
              <a:ext cx="747041" cy="753104"/>
            </a:xfrm>
            <a:custGeom>
              <a:avLst/>
              <a:gdLst/>
              <a:ahLst/>
              <a:cxnLst/>
              <a:rect l="0" t="0" r="0" b="0"/>
              <a:pathLst>
                <a:path w="80359" h="81012">
                  <a:moveTo>
                    <a:pt x="58881" y="29853"/>
                  </a:moveTo>
                  <a:lnTo>
                    <a:pt x="58468" y="30302"/>
                  </a:lnTo>
                  <a:lnTo>
                    <a:pt x="57740" y="30703"/>
                  </a:lnTo>
                  <a:lnTo>
                    <a:pt x="57328" y="30703"/>
                  </a:lnTo>
                  <a:lnTo>
                    <a:pt x="56871" y="30753"/>
                  </a:lnTo>
                  <a:lnTo>
                    <a:pt x="56645" y="31253"/>
                  </a:lnTo>
                  <a:cubicBezTo>
                    <a:pt x="56645" y="31253"/>
                    <a:pt x="56551" y="31603"/>
                    <a:pt x="56507" y="31903"/>
                  </a:cubicBezTo>
                  <a:cubicBezTo>
                    <a:pt x="56461" y="32204"/>
                    <a:pt x="56415" y="32753"/>
                    <a:pt x="56415" y="32753"/>
                  </a:cubicBezTo>
                  <a:lnTo>
                    <a:pt x="56461" y="33704"/>
                  </a:lnTo>
                  <a:lnTo>
                    <a:pt x="57009" y="34155"/>
                  </a:lnTo>
                  <a:lnTo>
                    <a:pt x="57282" y="35004"/>
                  </a:lnTo>
                  <a:lnTo>
                    <a:pt x="57466" y="35904"/>
                  </a:lnTo>
                  <a:lnTo>
                    <a:pt x="57466" y="37403"/>
                  </a:lnTo>
                  <a:lnTo>
                    <a:pt x="57420" y="38704"/>
                  </a:lnTo>
                  <a:lnTo>
                    <a:pt x="56827" y="40254"/>
                  </a:lnTo>
                  <a:lnTo>
                    <a:pt x="56689" y="41152"/>
                  </a:lnTo>
                  <a:lnTo>
                    <a:pt x="56779" y="41504"/>
                  </a:lnTo>
                  <a:lnTo>
                    <a:pt x="57282" y="41603"/>
                  </a:lnTo>
                  <a:lnTo>
                    <a:pt x="57740" y="41004"/>
                  </a:lnTo>
                  <a:cubicBezTo>
                    <a:pt x="57740" y="41004"/>
                    <a:pt x="57922" y="40904"/>
                    <a:pt x="58104" y="40504"/>
                  </a:cubicBezTo>
                  <a:cubicBezTo>
                    <a:pt x="58286" y="40104"/>
                    <a:pt x="58468" y="39354"/>
                    <a:pt x="58468" y="39354"/>
                  </a:cubicBezTo>
                  <a:lnTo>
                    <a:pt x="58832" y="38051"/>
                  </a:lnTo>
                  <a:lnTo>
                    <a:pt x="59017" y="36702"/>
                  </a:lnTo>
                  <a:lnTo>
                    <a:pt x="59199" y="36001"/>
                  </a:lnTo>
                  <a:lnTo>
                    <a:pt x="59473" y="34553"/>
                  </a:lnTo>
                  <a:lnTo>
                    <a:pt x="59929" y="33903"/>
                  </a:lnTo>
                  <a:lnTo>
                    <a:pt x="60339" y="32753"/>
                  </a:lnTo>
                  <a:cubicBezTo>
                    <a:pt x="60339" y="32753"/>
                    <a:pt x="60522" y="32405"/>
                    <a:pt x="60704" y="32054"/>
                  </a:cubicBezTo>
                  <a:cubicBezTo>
                    <a:pt x="60888" y="31702"/>
                    <a:pt x="61390" y="30504"/>
                    <a:pt x="61390" y="30504"/>
                  </a:cubicBezTo>
                  <a:cubicBezTo>
                    <a:pt x="61390" y="30504"/>
                    <a:pt x="61618" y="30103"/>
                    <a:pt x="61844" y="29953"/>
                  </a:cubicBezTo>
                  <a:cubicBezTo>
                    <a:pt x="62075" y="29803"/>
                    <a:pt x="62303" y="29502"/>
                    <a:pt x="62303" y="29502"/>
                  </a:cubicBezTo>
                  <a:lnTo>
                    <a:pt x="62441" y="28854"/>
                  </a:lnTo>
                  <a:lnTo>
                    <a:pt x="62393" y="28204"/>
                  </a:lnTo>
                  <a:lnTo>
                    <a:pt x="62075" y="27852"/>
                  </a:lnTo>
                  <a:lnTo>
                    <a:pt x="61711" y="28002"/>
                  </a:lnTo>
                  <a:lnTo>
                    <a:pt x="61162" y="28403"/>
                  </a:lnTo>
                  <a:lnTo>
                    <a:pt x="60203" y="28604"/>
                  </a:lnTo>
                  <a:lnTo>
                    <a:pt x="59657" y="29101"/>
                  </a:lnTo>
                  <a:lnTo>
                    <a:pt x="58881" y="29853"/>
                  </a:lnTo>
                  <a:close/>
                  <a:moveTo>
                    <a:pt x="44321" y="33954"/>
                  </a:moveTo>
                  <a:lnTo>
                    <a:pt x="43957" y="33204"/>
                  </a:lnTo>
                  <a:lnTo>
                    <a:pt x="43683" y="32753"/>
                  </a:lnTo>
                  <a:lnTo>
                    <a:pt x="43365" y="32204"/>
                  </a:lnTo>
                  <a:lnTo>
                    <a:pt x="43137" y="31853"/>
                  </a:lnTo>
                  <a:lnTo>
                    <a:pt x="42816" y="31452"/>
                  </a:lnTo>
                  <a:lnTo>
                    <a:pt x="42540" y="31452"/>
                  </a:lnTo>
                  <a:cubicBezTo>
                    <a:pt x="42040" y="31503"/>
                    <a:pt x="41858" y="31554"/>
                    <a:pt x="41858" y="31554"/>
                  </a:cubicBezTo>
                  <a:lnTo>
                    <a:pt x="41630" y="31903"/>
                  </a:lnTo>
                  <a:lnTo>
                    <a:pt x="41538" y="33053"/>
                  </a:lnTo>
                  <a:lnTo>
                    <a:pt x="41494" y="34854"/>
                  </a:lnTo>
                  <a:lnTo>
                    <a:pt x="41814" y="42704"/>
                  </a:lnTo>
                  <a:lnTo>
                    <a:pt x="42040" y="43954"/>
                  </a:lnTo>
                  <a:lnTo>
                    <a:pt x="42268" y="44602"/>
                  </a:lnTo>
                  <a:lnTo>
                    <a:pt x="42816" y="45203"/>
                  </a:lnTo>
                  <a:lnTo>
                    <a:pt x="45554" y="50102"/>
                  </a:lnTo>
                  <a:lnTo>
                    <a:pt x="46377" y="50754"/>
                  </a:lnTo>
                  <a:lnTo>
                    <a:pt x="46879" y="51004"/>
                  </a:lnTo>
                  <a:lnTo>
                    <a:pt x="47333" y="50604"/>
                  </a:lnTo>
                  <a:cubicBezTo>
                    <a:pt x="47333" y="50604"/>
                    <a:pt x="47743" y="50002"/>
                    <a:pt x="47789" y="49752"/>
                  </a:cubicBezTo>
                  <a:cubicBezTo>
                    <a:pt x="47836" y="49505"/>
                    <a:pt x="48064" y="49003"/>
                    <a:pt x="48064" y="49003"/>
                  </a:cubicBezTo>
                  <a:lnTo>
                    <a:pt x="48384" y="48603"/>
                  </a:lnTo>
                  <a:lnTo>
                    <a:pt x="48430" y="48202"/>
                  </a:lnTo>
                  <a:lnTo>
                    <a:pt x="48474" y="47603"/>
                  </a:lnTo>
                  <a:lnTo>
                    <a:pt x="48702" y="47004"/>
                  </a:lnTo>
                  <a:lnTo>
                    <a:pt x="49250" y="46351"/>
                  </a:lnTo>
                  <a:lnTo>
                    <a:pt x="49615" y="46351"/>
                  </a:lnTo>
                  <a:cubicBezTo>
                    <a:pt x="49615" y="46351"/>
                    <a:pt x="50163" y="46154"/>
                    <a:pt x="49843" y="46754"/>
                  </a:cubicBezTo>
                  <a:cubicBezTo>
                    <a:pt x="49525" y="47353"/>
                    <a:pt x="49571" y="47353"/>
                    <a:pt x="49571" y="47353"/>
                  </a:cubicBezTo>
                  <a:lnTo>
                    <a:pt x="49707" y="47654"/>
                  </a:lnTo>
                  <a:lnTo>
                    <a:pt x="49981" y="48052"/>
                  </a:lnTo>
                  <a:cubicBezTo>
                    <a:pt x="49981" y="48052"/>
                    <a:pt x="50209" y="48353"/>
                    <a:pt x="50209" y="48804"/>
                  </a:cubicBezTo>
                  <a:cubicBezTo>
                    <a:pt x="50209" y="49253"/>
                    <a:pt x="50025" y="50102"/>
                    <a:pt x="50025" y="50102"/>
                  </a:cubicBezTo>
                  <a:lnTo>
                    <a:pt x="49433" y="50553"/>
                  </a:lnTo>
                  <a:lnTo>
                    <a:pt x="48932" y="50754"/>
                  </a:lnTo>
                  <a:lnTo>
                    <a:pt x="48154" y="51203"/>
                  </a:lnTo>
                  <a:cubicBezTo>
                    <a:pt x="48154" y="51203"/>
                    <a:pt x="47836" y="51853"/>
                    <a:pt x="47743" y="52154"/>
                  </a:cubicBezTo>
                  <a:cubicBezTo>
                    <a:pt x="47653" y="52453"/>
                    <a:pt x="48064" y="54554"/>
                    <a:pt x="48064" y="54554"/>
                  </a:cubicBezTo>
                  <a:lnTo>
                    <a:pt x="48338" y="56203"/>
                  </a:lnTo>
                  <a:lnTo>
                    <a:pt x="48338" y="56953"/>
                  </a:lnTo>
                  <a:lnTo>
                    <a:pt x="49114" y="57504"/>
                  </a:lnTo>
                  <a:lnTo>
                    <a:pt x="49250" y="57904"/>
                  </a:lnTo>
                  <a:lnTo>
                    <a:pt x="49343" y="59403"/>
                  </a:lnTo>
                  <a:lnTo>
                    <a:pt x="48794" y="61104"/>
                  </a:lnTo>
                  <a:lnTo>
                    <a:pt x="48612" y="61754"/>
                  </a:lnTo>
                  <a:lnTo>
                    <a:pt x="48612" y="62303"/>
                  </a:lnTo>
                  <a:cubicBezTo>
                    <a:pt x="48612" y="62303"/>
                    <a:pt x="48338" y="62853"/>
                    <a:pt x="48154" y="63103"/>
                  </a:cubicBezTo>
                  <a:cubicBezTo>
                    <a:pt x="47972" y="63355"/>
                    <a:pt x="47471" y="63802"/>
                    <a:pt x="47471" y="63802"/>
                  </a:cubicBezTo>
                  <a:lnTo>
                    <a:pt x="47061" y="64154"/>
                  </a:lnTo>
                  <a:lnTo>
                    <a:pt x="46831" y="64205"/>
                  </a:lnTo>
                  <a:lnTo>
                    <a:pt x="46282" y="64804"/>
                  </a:lnTo>
                  <a:lnTo>
                    <a:pt x="46100" y="65253"/>
                  </a:lnTo>
                  <a:cubicBezTo>
                    <a:pt x="46100" y="65253"/>
                    <a:pt x="46056" y="65602"/>
                    <a:pt x="46149" y="65854"/>
                  </a:cubicBezTo>
                  <a:cubicBezTo>
                    <a:pt x="46239" y="66104"/>
                    <a:pt x="46513" y="66655"/>
                    <a:pt x="46513" y="66655"/>
                  </a:cubicBezTo>
                  <a:lnTo>
                    <a:pt x="48702" y="68404"/>
                  </a:lnTo>
                  <a:lnTo>
                    <a:pt x="48474" y="69054"/>
                  </a:lnTo>
                  <a:lnTo>
                    <a:pt x="48202" y="69603"/>
                  </a:lnTo>
                  <a:cubicBezTo>
                    <a:pt x="48202" y="69603"/>
                    <a:pt x="48154" y="69955"/>
                    <a:pt x="48248" y="70204"/>
                  </a:cubicBezTo>
                  <a:cubicBezTo>
                    <a:pt x="48338" y="70452"/>
                    <a:pt x="48612" y="70753"/>
                    <a:pt x="48612" y="70753"/>
                  </a:cubicBezTo>
                  <a:cubicBezTo>
                    <a:pt x="48612" y="70753"/>
                    <a:pt x="48794" y="70903"/>
                    <a:pt x="48794" y="71153"/>
                  </a:cubicBezTo>
                  <a:cubicBezTo>
                    <a:pt x="48794" y="71403"/>
                    <a:pt x="46282" y="74453"/>
                    <a:pt x="46282" y="74453"/>
                  </a:cubicBezTo>
                  <a:lnTo>
                    <a:pt x="46239" y="75355"/>
                  </a:lnTo>
                  <a:lnTo>
                    <a:pt x="46467" y="76304"/>
                  </a:lnTo>
                  <a:lnTo>
                    <a:pt x="47151" y="77104"/>
                  </a:lnTo>
                  <a:lnTo>
                    <a:pt x="47789" y="78053"/>
                  </a:lnTo>
                  <a:lnTo>
                    <a:pt x="47789" y="79555"/>
                  </a:lnTo>
                  <a:lnTo>
                    <a:pt x="48202" y="80055"/>
                  </a:lnTo>
                  <a:lnTo>
                    <a:pt x="49114" y="80656"/>
                  </a:lnTo>
                  <a:lnTo>
                    <a:pt x="50025" y="80904"/>
                  </a:lnTo>
                  <a:lnTo>
                    <a:pt x="51486" y="80904"/>
                  </a:lnTo>
                  <a:cubicBezTo>
                    <a:pt x="51486" y="80904"/>
                    <a:pt x="52765" y="80605"/>
                    <a:pt x="53129" y="80554"/>
                  </a:cubicBezTo>
                  <a:cubicBezTo>
                    <a:pt x="53495" y="80506"/>
                    <a:pt x="54088" y="80154"/>
                    <a:pt x="54454" y="80154"/>
                  </a:cubicBezTo>
                  <a:cubicBezTo>
                    <a:pt x="54818" y="80154"/>
                    <a:pt x="58881" y="79805"/>
                    <a:pt x="58881" y="79805"/>
                  </a:cubicBezTo>
                  <a:lnTo>
                    <a:pt x="70336" y="79303"/>
                  </a:lnTo>
                  <a:lnTo>
                    <a:pt x="71018" y="78705"/>
                  </a:lnTo>
                  <a:lnTo>
                    <a:pt x="71249" y="78104"/>
                  </a:lnTo>
                  <a:lnTo>
                    <a:pt x="71200" y="77253"/>
                  </a:lnTo>
                  <a:lnTo>
                    <a:pt x="70654" y="76605"/>
                  </a:lnTo>
                  <a:lnTo>
                    <a:pt x="70016" y="76153"/>
                  </a:lnTo>
                  <a:lnTo>
                    <a:pt x="69101" y="75304"/>
                  </a:lnTo>
                  <a:lnTo>
                    <a:pt x="68281" y="73902"/>
                  </a:lnTo>
                  <a:lnTo>
                    <a:pt x="67458" y="73053"/>
                  </a:lnTo>
                  <a:lnTo>
                    <a:pt x="66409" y="72204"/>
                  </a:lnTo>
                  <a:lnTo>
                    <a:pt x="65315" y="71653"/>
                  </a:lnTo>
                  <a:lnTo>
                    <a:pt x="63490" y="71304"/>
                  </a:lnTo>
                  <a:lnTo>
                    <a:pt x="62121" y="71403"/>
                  </a:lnTo>
                  <a:lnTo>
                    <a:pt x="61208" y="71755"/>
                  </a:lnTo>
                  <a:lnTo>
                    <a:pt x="60614" y="72055"/>
                  </a:lnTo>
                  <a:cubicBezTo>
                    <a:pt x="60614" y="72055"/>
                    <a:pt x="59381" y="72255"/>
                    <a:pt x="59063" y="72354"/>
                  </a:cubicBezTo>
                  <a:cubicBezTo>
                    <a:pt x="58743" y="72454"/>
                    <a:pt x="57648" y="72655"/>
                    <a:pt x="57648" y="72655"/>
                  </a:cubicBezTo>
                  <a:lnTo>
                    <a:pt x="55915" y="72905"/>
                  </a:lnTo>
                  <a:lnTo>
                    <a:pt x="55638" y="72204"/>
                  </a:lnTo>
                  <a:cubicBezTo>
                    <a:pt x="55638" y="72204"/>
                    <a:pt x="55638" y="71806"/>
                    <a:pt x="55638" y="71553"/>
                  </a:cubicBezTo>
                  <a:cubicBezTo>
                    <a:pt x="55638" y="71304"/>
                    <a:pt x="55638" y="70753"/>
                    <a:pt x="55638" y="70753"/>
                  </a:cubicBezTo>
                  <a:lnTo>
                    <a:pt x="55638" y="70204"/>
                  </a:lnTo>
                  <a:cubicBezTo>
                    <a:pt x="55638" y="70204"/>
                    <a:pt x="55410" y="70003"/>
                    <a:pt x="55777" y="69853"/>
                  </a:cubicBezTo>
                  <a:cubicBezTo>
                    <a:pt x="56141" y="69705"/>
                    <a:pt x="56461" y="69554"/>
                    <a:pt x="56461" y="69554"/>
                  </a:cubicBezTo>
                  <a:lnTo>
                    <a:pt x="56735" y="69254"/>
                  </a:lnTo>
                  <a:lnTo>
                    <a:pt x="56827" y="68802"/>
                  </a:lnTo>
                  <a:lnTo>
                    <a:pt x="56961" y="68404"/>
                  </a:lnTo>
                  <a:lnTo>
                    <a:pt x="57328" y="67953"/>
                  </a:lnTo>
                  <a:lnTo>
                    <a:pt x="57692" y="67652"/>
                  </a:lnTo>
                  <a:lnTo>
                    <a:pt x="58104" y="67203"/>
                  </a:lnTo>
                  <a:lnTo>
                    <a:pt x="58560" y="66655"/>
                  </a:lnTo>
                  <a:lnTo>
                    <a:pt x="61390" y="64404"/>
                  </a:lnTo>
                  <a:lnTo>
                    <a:pt x="61618" y="63802"/>
                  </a:lnTo>
                  <a:lnTo>
                    <a:pt x="62075" y="63103"/>
                  </a:lnTo>
                  <a:lnTo>
                    <a:pt x="62075" y="62303"/>
                  </a:lnTo>
                  <a:lnTo>
                    <a:pt x="61801" y="61354"/>
                  </a:lnTo>
                  <a:lnTo>
                    <a:pt x="60432" y="59503"/>
                  </a:lnTo>
                  <a:lnTo>
                    <a:pt x="59563" y="58804"/>
                  </a:lnTo>
                  <a:lnTo>
                    <a:pt x="58881" y="58654"/>
                  </a:lnTo>
                  <a:lnTo>
                    <a:pt x="57830" y="58603"/>
                  </a:lnTo>
                  <a:lnTo>
                    <a:pt x="57099" y="58702"/>
                  </a:lnTo>
                  <a:lnTo>
                    <a:pt x="56645" y="59003"/>
                  </a:lnTo>
                  <a:lnTo>
                    <a:pt x="56187" y="59403"/>
                  </a:lnTo>
                  <a:lnTo>
                    <a:pt x="55915" y="59403"/>
                  </a:lnTo>
                  <a:lnTo>
                    <a:pt x="54454" y="57953"/>
                  </a:lnTo>
                  <a:lnTo>
                    <a:pt x="54680" y="57303"/>
                  </a:lnTo>
                  <a:lnTo>
                    <a:pt x="55046" y="56504"/>
                  </a:lnTo>
                  <a:lnTo>
                    <a:pt x="55456" y="55905"/>
                  </a:lnTo>
                  <a:lnTo>
                    <a:pt x="55595" y="54854"/>
                  </a:lnTo>
                  <a:lnTo>
                    <a:pt x="55869" y="53154"/>
                  </a:lnTo>
                  <a:cubicBezTo>
                    <a:pt x="55869" y="53154"/>
                    <a:pt x="56051" y="53105"/>
                    <a:pt x="56233" y="52654"/>
                  </a:cubicBezTo>
                  <a:cubicBezTo>
                    <a:pt x="56415" y="52203"/>
                    <a:pt x="56871" y="51652"/>
                    <a:pt x="56871" y="51652"/>
                  </a:cubicBezTo>
                  <a:lnTo>
                    <a:pt x="58058" y="51453"/>
                  </a:lnTo>
                  <a:cubicBezTo>
                    <a:pt x="58058" y="51453"/>
                    <a:pt x="59245" y="50905"/>
                    <a:pt x="59611" y="50803"/>
                  </a:cubicBezTo>
                  <a:cubicBezTo>
                    <a:pt x="59973" y="50703"/>
                    <a:pt x="61208" y="50002"/>
                    <a:pt x="61434" y="49655"/>
                  </a:cubicBezTo>
                  <a:cubicBezTo>
                    <a:pt x="61662" y="49304"/>
                    <a:pt x="62165" y="48804"/>
                    <a:pt x="62531" y="48653"/>
                  </a:cubicBezTo>
                  <a:cubicBezTo>
                    <a:pt x="62895" y="48503"/>
                    <a:pt x="63123" y="48001"/>
                    <a:pt x="63123" y="48001"/>
                  </a:cubicBezTo>
                  <a:lnTo>
                    <a:pt x="63215" y="46004"/>
                  </a:lnTo>
                  <a:cubicBezTo>
                    <a:pt x="63215" y="46004"/>
                    <a:pt x="63398" y="45153"/>
                    <a:pt x="63444" y="44903"/>
                  </a:cubicBezTo>
                  <a:cubicBezTo>
                    <a:pt x="63490" y="44653"/>
                    <a:pt x="63231" y="45993"/>
                    <a:pt x="63672" y="42952"/>
                  </a:cubicBezTo>
                  <a:cubicBezTo>
                    <a:pt x="64110" y="39914"/>
                    <a:pt x="69573" y="30939"/>
                    <a:pt x="74168" y="28153"/>
                  </a:cubicBezTo>
                  <a:lnTo>
                    <a:pt x="74853" y="27054"/>
                  </a:lnTo>
                  <a:lnTo>
                    <a:pt x="74991" y="26302"/>
                  </a:lnTo>
                  <a:lnTo>
                    <a:pt x="74991" y="25554"/>
                  </a:lnTo>
                  <a:lnTo>
                    <a:pt x="74715" y="25103"/>
                  </a:lnTo>
                  <a:cubicBezTo>
                    <a:pt x="73100" y="23055"/>
                    <a:pt x="71095" y="21689"/>
                    <a:pt x="68875" y="20702"/>
                  </a:cubicBezTo>
                  <a:lnTo>
                    <a:pt x="67506" y="20253"/>
                  </a:lnTo>
                  <a:lnTo>
                    <a:pt x="66684" y="20253"/>
                  </a:lnTo>
                  <a:lnTo>
                    <a:pt x="65725" y="20353"/>
                  </a:lnTo>
                  <a:lnTo>
                    <a:pt x="65223" y="20751"/>
                  </a:lnTo>
                  <a:lnTo>
                    <a:pt x="64584" y="21102"/>
                  </a:lnTo>
                  <a:lnTo>
                    <a:pt x="47379" y="33704"/>
                  </a:lnTo>
                  <a:lnTo>
                    <a:pt x="46649" y="34652"/>
                  </a:lnTo>
                  <a:lnTo>
                    <a:pt x="46741" y="35254"/>
                  </a:lnTo>
                  <a:lnTo>
                    <a:pt x="47107" y="35603"/>
                  </a:lnTo>
                  <a:lnTo>
                    <a:pt x="47836" y="36101"/>
                  </a:lnTo>
                  <a:lnTo>
                    <a:pt x="48566" y="36353"/>
                  </a:lnTo>
                  <a:lnTo>
                    <a:pt x="49525" y="36453"/>
                  </a:lnTo>
                  <a:cubicBezTo>
                    <a:pt x="49525" y="36453"/>
                    <a:pt x="49981" y="36552"/>
                    <a:pt x="50301" y="36552"/>
                  </a:cubicBezTo>
                  <a:cubicBezTo>
                    <a:pt x="50622" y="36552"/>
                    <a:pt x="50622" y="36503"/>
                    <a:pt x="51032" y="36302"/>
                  </a:cubicBezTo>
                  <a:cubicBezTo>
                    <a:pt x="51442" y="36101"/>
                    <a:pt x="52537" y="35053"/>
                    <a:pt x="52537" y="35053"/>
                  </a:cubicBezTo>
                  <a:lnTo>
                    <a:pt x="53403" y="34502"/>
                  </a:lnTo>
                  <a:lnTo>
                    <a:pt x="53998" y="34053"/>
                  </a:lnTo>
                  <a:cubicBezTo>
                    <a:pt x="53998" y="34053"/>
                    <a:pt x="54270" y="33903"/>
                    <a:pt x="54316" y="34252"/>
                  </a:cubicBezTo>
                  <a:cubicBezTo>
                    <a:pt x="54362" y="34601"/>
                    <a:pt x="54180" y="35453"/>
                    <a:pt x="54180" y="35453"/>
                  </a:cubicBezTo>
                  <a:lnTo>
                    <a:pt x="53633" y="37901"/>
                  </a:lnTo>
                  <a:lnTo>
                    <a:pt x="53313" y="38553"/>
                  </a:lnTo>
                  <a:lnTo>
                    <a:pt x="52903" y="39703"/>
                  </a:lnTo>
                  <a:cubicBezTo>
                    <a:pt x="52903" y="39703"/>
                    <a:pt x="52583" y="40603"/>
                    <a:pt x="52583" y="40853"/>
                  </a:cubicBezTo>
                  <a:cubicBezTo>
                    <a:pt x="52583" y="41103"/>
                    <a:pt x="52262" y="41904"/>
                    <a:pt x="52262" y="41904"/>
                  </a:cubicBezTo>
                  <a:lnTo>
                    <a:pt x="51166" y="42455"/>
                  </a:lnTo>
                  <a:lnTo>
                    <a:pt x="50301" y="42853"/>
                  </a:lnTo>
                  <a:lnTo>
                    <a:pt x="49661" y="43052"/>
                  </a:lnTo>
                  <a:lnTo>
                    <a:pt x="49022" y="42952"/>
                  </a:lnTo>
                  <a:lnTo>
                    <a:pt x="48702" y="42253"/>
                  </a:lnTo>
                  <a:lnTo>
                    <a:pt x="48430" y="41353"/>
                  </a:lnTo>
                  <a:lnTo>
                    <a:pt x="44321" y="33954"/>
                  </a:lnTo>
                  <a:close/>
                  <a:moveTo>
                    <a:pt x="22417" y="40053"/>
                  </a:moveTo>
                  <a:lnTo>
                    <a:pt x="21641" y="40504"/>
                  </a:lnTo>
                  <a:lnTo>
                    <a:pt x="20910" y="40853"/>
                  </a:lnTo>
                  <a:lnTo>
                    <a:pt x="20454" y="41353"/>
                  </a:lnTo>
                  <a:lnTo>
                    <a:pt x="20180" y="41753"/>
                  </a:lnTo>
                  <a:lnTo>
                    <a:pt x="20090" y="42353"/>
                  </a:lnTo>
                  <a:lnTo>
                    <a:pt x="20590" y="43202"/>
                  </a:lnTo>
                  <a:lnTo>
                    <a:pt x="21321" y="43753"/>
                  </a:lnTo>
                  <a:lnTo>
                    <a:pt x="22325" y="44454"/>
                  </a:lnTo>
                  <a:lnTo>
                    <a:pt x="23374" y="44954"/>
                  </a:lnTo>
                  <a:lnTo>
                    <a:pt x="24333" y="45652"/>
                  </a:lnTo>
                  <a:lnTo>
                    <a:pt x="25109" y="46055"/>
                  </a:lnTo>
                  <a:lnTo>
                    <a:pt x="25932" y="46203"/>
                  </a:lnTo>
                  <a:lnTo>
                    <a:pt x="26796" y="46254"/>
                  </a:lnTo>
                  <a:lnTo>
                    <a:pt x="27893" y="46104"/>
                  </a:lnTo>
                  <a:lnTo>
                    <a:pt x="28303" y="45553"/>
                  </a:lnTo>
                  <a:lnTo>
                    <a:pt x="30677" y="43352"/>
                  </a:lnTo>
                  <a:lnTo>
                    <a:pt x="31361" y="42804"/>
                  </a:lnTo>
                  <a:lnTo>
                    <a:pt x="31679" y="42455"/>
                  </a:lnTo>
                  <a:lnTo>
                    <a:pt x="32138" y="42654"/>
                  </a:lnTo>
                  <a:lnTo>
                    <a:pt x="32181" y="43352"/>
                  </a:lnTo>
                  <a:lnTo>
                    <a:pt x="32138" y="44903"/>
                  </a:lnTo>
                  <a:lnTo>
                    <a:pt x="31999" y="45754"/>
                  </a:lnTo>
                  <a:lnTo>
                    <a:pt x="31817" y="52754"/>
                  </a:lnTo>
                  <a:lnTo>
                    <a:pt x="31499" y="54105"/>
                  </a:lnTo>
                  <a:lnTo>
                    <a:pt x="31317" y="54755"/>
                  </a:lnTo>
                  <a:lnTo>
                    <a:pt x="30997" y="55403"/>
                  </a:lnTo>
                  <a:lnTo>
                    <a:pt x="30677" y="55905"/>
                  </a:lnTo>
                  <a:lnTo>
                    <a:pt x="29900" y="56555"/>
                  </a:lnTo>
                  <a:lnTo>
                    <a:pt x="28944" y="57404"/>
                  </a:lnTo>
                  <a:lnTo>
                    <a:pt x="27393" y="58453"/>
                  </a:lnTo>
                  <a:lnTo>
                    <a:pt x="26386" y="58853"/>
                  </a:lnTo>
                  <a:lnTo>
                    <a:pt x="25521" y="59103"/>
                  </a:lnTo>
                  <a:lnTo>
                    <a:pt x="24925" y="59304"/>
                  </a:lnTo>
                  <a:lnTo>
                    <a:pt x="24104" y="59554"/>
                  </a:lnTo>
                  <a:lnTo>
                    <a:pt x="23740" y="59804"/>
                  </a:lnTo>
                  <a:lnTo>
                    <a:pt x="23374" y="60202"/>
                  </a:lnTo>
                  <a:cubicBezTo>
                    <a:pt x="23374" y="60202"/>
                    <a:pt x="23330" y="60653"/>
                    <a:pt x="23330" y="60954"/>
                  </a:cubicBezTo>
                  <a:cubicBezTo>
                    <a:pt x="23330" y="61255"/>
                    <a:pt x="23650" y="61504"/>
                    <a:pt x="23694" y="61754"/>
                  </a:cubicBezTo>
                  <a:cubicBezTo>
                    <a:pt x="23740" y="62002"/>
                    <a:pt x="24104" y="62553"/>
                    <a:pt x="24104" y="62553"/>
                  </a:cubicBezTo>
                  <a:lnTo>
                    <a:pt x="26158" y="64253"/>
                  </a:lnTo>
                  <a:lnTo>
                    <a:pt x="26614" y="64704"/>
                  </a:lnTo>
                  <a:lnTo>
                    <a:pt x="27208" y="65054"/>
                  </a:lnTo>
                  <a:lnTo>
                    <a:pt x="27526" y="65054"/>
                  </a:lnTo>
                  <a:lnTo>
                    <a:pt x="27985" y="64253"/>
                  </a:lnTo>
                  <a:lnTo>
                    <a:pt x="28533" y="63802"/>
                  </a:lnTo>
                  <a:lnTo>
                    <a:pt x="29216" y="63754"/>
                  </a:lnTo>
                  <a:lnTo>
                    <a:pt x="29810" y="63103"/>
                  </a:lnTo>
                  <a:lnTo>
                    <a:pt x="30402" y="62703"/>
                  </a:lnTo>
                  <a:cubicBezTo>
                    <a:pt x="30402" y="62703"/>
                    <a:pt x="30495" y="62553"/>
                    <a:pt x="30721" y="62553"/>
                  </a:cubicBezTo>
                  <a:cubicBezTo>
                    <a:pt x="30951" y="62553"/>
                    <a:pt x="31361" y="62654"/>
                    <a:pt x="31361" y="62654"/>
                  </a:cubicBezTo>
                  <a:cubicBezTo>
                    <a:pt x="31361" y="62654"/>
                    <a:pt x="31679" y="62604"/>
                    <a:pt x="31679" y="62904"/>
                  </a:cubicBezTo>
                  <a:cubicBezTo>
                    <a:pt x="31679" y="63205"/>
                    <a:pt x="31635" y="63703"/>
                    <a:pt x="31451" y="63953"/>
                  </a:cubicBezTo>
                  <a:cubicBezTo>
                    <a:pt x="31269" y="64205"/>
                    <a:pt x="30815" y="65253"/>
                    <a:pt x="30815" y="65253"/>
                  </a:cubicBezTo>
                  <a:cubicBezTo>
                    <a:pt x="30815" y="65253"/>
                    <a:pt x="30631" y="65852"/>
                    <a:pt x="30587" y="66104"/>
                  </a:cubicBezTo>
                  <a:cubicBezTo>
                    <a:pt x="30538" y="66354"/>
                    <a:pt x="30356" y="66854"/>
                    <a:pt x="30356" y="66854"/>
                  </a:cubicBezTo>
                  <a:cubicBezTo>
                    <a:pt x="30356" y="66854"/>
                    <a:pt x="30174" y="67703"/>
                    <a:pt x="29946" y="68053"/>
                  </a:cubicBezTo>
                  <a:cubicBezTo>
                    <a:pt x="29718" y="68404"/>
                    <a:pt x="29354" y="69353"/>
                    <a:pt x="29354" y="69353"/>
                  </a:cubicBezTo>
                  <a:lnTo>
                    <a:pt x="25976" y="75256"/>
                  </a:lnTo>
                  <a:lnTo>
                    <a:pt x="25291" y="76454"/>
                  </a:lnTo>
                  <a:lnTo>
                    <a:pt x="24791" y="77253"/>
                  </a:lnTo>
                  <a:lnTo>
                    <a:pt x="25155" y="77755"/>
                  </a:lnTo>
                  <a:lnTo>
                    <a:pt x="25427" y="78104"/>
                  </a:lnTo>
                  <a:cubicBezTo>
                    <a:pt x="25427" y="78104"/>
                    <a:pt x="25886" y="78155"/>
                    <a:pt x="26158" y="78203"/>
                  </a:cubicBezTo>
                  <a:cubicBezTo>
                    <a:pt x="26432" y="78254"/>
                    <a:pt x="27298" y="78453"/>
                    <a:pt x="27298" y="78453"/>
                  </a:cubicBezTo>
                  <a:lnTo>
                    <a:pt x="27847" y="78705"/>
                  </a:lnTo>
                  <a:cubicBezTo>
                    <a:pt x="27847" y="78705"/>
                    <a:pt x="28395" y="78705"/>
                    <a:pt x="28667" y="78754"/>
                  </a:cubicBezTo>
                  <a:cubicBezTo>
                    <a:pt x="28944" y="78805"/>
                    <a:pt x="30495" y="79004"/>
                    <a:pt x="30495" y="79004"/>
                  </a:cubicBezTo>
                  <a:lnTo>
                    <a:pt x="32045" y="79254"/>
                  </a:lnTo>
                  <a:cubicBezTo>
                    <a:pt x="32045" y="79254"/>
                    <a:pt x="32366" y="79303"/>
                    <a:pt x="32730" y="79254"/>
                  </a:cubicBezTo>
                  <a:cubicBezTo>
                    <a:pt x="33096" y="79203"/>
                    <a:pt x="33550" y="78905"/>
                    <a:pt x="33550" y="78905"/>
                  </a:cubicBezTo>
                  <a:cubicBezTo>
                    <a:pt x="33550" y="78905"/>
                    <a:pt x="33506" y="78004"/>
                    <a:pt x="33732" y="77803"/>
                  </a:cubicBezTo>
                  <a:cubicBezTo>
                    <a:pt x="33963" y="77604"/>
                    <a:pt x="34555" y="76954"/>
                    <a:pt x="34555" y="76954"/>
                  </a:cubicBezTo>
                  <a:lnTo>
                    <a:pt x="35150" y="76204"/>
                  </a:lnTo>
                  <a:lnTo>
                    <a:pt x="35378" y="75702"/>
                  </a:lnTo>
                  <a:cubicBezTo>
                    <a:pt x="35378" y="75702"/>
                    <a:pt x="35470" y="74955"/>
                    <a:pt x="35560" y="74705"/>
                  </a:cubicBezTo>
                  <a:cubicBezTo>
                    <a:pt x="35652" y="74453"/>
                    <a:pt x="35652" y="73504"/>
                    <a:pt x="35652" y="73504"/>
                  </a:cubicBezTo>
                  <a:cubicBezTo>
                    <a:pt x="35652" y="73504"/>
                    <a:pt x="35652" y="72604"/>
                    <a:pt x="35652" y="72354"/>
                  </a:cubicBezTo>
                  <a:cubicBezTo>
                    <a:pt x="35652" y="72102"/>
                    <a:pt x="35834" y="70452"/>
                    <a:pt x="35834" y="70452"/>
                  </a:cubicBezTo>
                  <a:lnTo>
                    <a:pt x="36016" y="69453"/>
                  </a:lnTo>
                  <a:cubicBezTo>
                    <a:pt x="36016" y="69453"/>
                    <a:pt x="36152" y="68802"/>
                    <a:pt x="36200" y="68555"/>
                  </a:cubicBezTo>
                  <a:cubicBezTo>
                    <a:pt x="36244" y="68305"/>
                    <a:pt x="36382" y="67905"/>
                    <a:pt x="36382" y="67905"/>
                  </a:cubicBezTo>
                  <a:lnTo>
                    <a:pt x="36611" y="67354"/>
                  </a:lnTo>
                  <a:lnTo>
                    <a:pt x="36793" y="66755"/>
                  </a:lnTo>
                  <a:lnTo>
                    <a:pt x="36929" y="66104"/>
                  </a:lnTo>
                  <a:lnTo>
                    <a:pt x="37111" y="65854"/>
                  </a:lnTo>
                  <a:lnTo>
                    <a:pt x="37705" y="64654"/>
                  </a:lnTo>
                  <a:lnTo>
                    <a:pt x="37887" y="63953"/>
                  </a:lnTo>
                  <a:lnTo>
                    <a:pt x="38387" y="63154"/>
                  </a:lnTo>
                  <a:lnTo>
                    <a:pt x="38572" y="62504"/>
                  </a:lnTo>
                  <a:lnTo>
                    <a:pt x="38982" y="61454"/>
                  </a:lnTo>
                  <a:lnTo>
                    <a:pt x="39530" y="60653"/>
                  </a:lnTo>
                  <a:lnTo>
                    <a:pt x="39987" y="60153"/>
                  </a:lnTo>
                  <a:lnTo>
                    <a:pt x="40443" y="59353"/>
                  </a:lnTo>
                  <a:lnTo>
                    <a:pt x="40763" y="58904"/>
                  </a:lnTo>
                  <a:lnTo>
                    <a:pt x="41083" y="58254"/>
                  </a:lnTo>
                  <a:lnTo>
                    <a:pt x="41266" y="57805"/>
                  </a:lnTo>
                  <a:lnTo>
                    <a:pt x="41309" y="57152"/>
                  </a:lnTo>
                  <a:lnTo>
                    <a:pt x="41494" y="56652"/>
                  </a:lnTo>
                  <a:lnTo>
                    <a:pt x="41494" y="56053"/>
                  </a:lnTo>
                  <a:lnTo>
                    <a:pt x="41217" y="55653"/>
                  </a:lnTo>
                  <a:lnTo>
                    <a:pt x="40899" y="55303"/>
                  </a:lnTo>
                  <a:lnTo>
                    <a:pt x="40443" y="55352"/>
                  </a:lnTo>
                  <a:lnTo>
                    <a:pt x="39346" y="55653"/>
                  </a:lnTo>
                  <a:lnTo>
                    <a:pt x="38982" y="56354"/>
                  </a:lnTo>
                  <a:cubicBezTo>
                    <a:pt x="38982" y="56354"/>
                    <a:pt x="38936" y="56902"/>
                    <a:pt x="38800" y="57254"/>
                  </a:cubicBezTo>
                  <a:cubicBezTo>
                    <a:pt x="38664" y="57603"/>
                    <a:pt x="38254" y="58054"/>
                    <a:pt x="38254" y="58054"/>
                  </a:cubicBezTo>
                  <a:lnTo>
                    <a:pt x="38023" y="58304"/>
                  </a:lnTo>
                  <a:lnTo>
                    <a:pt x="37613" y="58853"/>
                  </a:lnTo>
                  <a:lnTo>
                    <a:pt x="37249" y="59304"/>
                  </a:lnTo>
                  <a:lnTo>
                    <a:pt x="36883" y="59804"/>
                  </a:lnTo>
                  <a:lnTo>
                    <a:pt x="36518" y="60253"/>
                  </a:lnTo>
                  <a:cubicBezTo>
                    <a:pt x="36244" y="59954"/>
                    <a:pt x="36152" y="59704"/>
                    <a:pt x="36152" y="59704"/>
                  </a:cubicBezTo>
                  <a:lnTo>
                    <a:pt x="36290" y="59253"/>
                  </a:lnTo>
                  <a:lnTo>
                    <a:pt x="36564" y="58804"/>
                  </a:lnTo>
                  <a:lnTo>
                    <a:pt x="36929" y="57904"/>
                  </a:lnTo>
                  <a:lnTo>
                    <a:pt x="37385" y="57203"/>
                  </a:lnTo>
                  <a:lnTo>
                    <a:pt x="37567" y="56652"/>
                  </a:lnTo>
                  <a:cubicBezTo>
                    <a:pt x="37567" y="56652"/>
                    <a:pt x="37795" y="56104"/>
                    <a:pt x="37795" y="55854"/>
                  </a:cubicBezTo>
                  <a:cubicBezTo>
                    <a:pt x="37795" y="55604"/>
                    <a:pt x="37887" y="55204"/>
                    <a:pt x="37887" y="55204"/>
                  </a:cubicBezTo>
                  <a:lnTo>
                    <a:pt x="37887" y="54653"/>
                  </a:lnTo>
                  <a:lnTo>
                    <a:pt x="37751" y="54204"/>
                  </a:lnTo>
                  <a:cubicBezTo>
                    <a:pt x="37751" y="54204"/>
                    <a:pt x="37613" y="53903"/>
                    <a:pt x="37431" y="53603"/>
                  </a:cubicBezTo>
                  <a:cubicBezTo>
                    <a:pt x="37249" y="53302"/>
                    <a:pt x="37065" y="53154"/>
                    <a:pt x="36975" y="52904"/>
                  </a:cubicBezTo>
                  <a:cubicBezTo>
                    <a:pt x="36883" y="52654"/>
                    <a:pt x="36747" y="52254"/>
                    <a:pt x="36747" y="52254"/>
                  </a:cubicBezTo>
                  <a:lnTo>
                    <a:pt x="36700" y="51502"/>
                  </a:lnTo>
                  <a:lnTo>
                    <a:pt x="36700" y="50905"/>
                  </a:lnTo>
                  <a:lnTo>
                    <a:pt x="36929" y="49505"/>
                  </a:lnTo>
                  <a:lnTo>
                    <a:pt x="36975" y="48202"/>
                  </a:lnTo>
                  <a:lnTo>
                    <a:pt x="36975" y="47154"/>
                  </a:lnTo>
                  <a:lnTo>
                    <a:pt x="37157" y="46104"/>
                  </a:lnTo>
                  <a:lnTo>
                    <a:pt x="37293" y="45252"/>
                  </a:lnTo>
                  <a:lnTo>
                    <a:pt x="37659" y="44454"/>
                  </a:lnTo>
                  <a:lnTo>
                    <a:pt x="38115" y="43352"/>
                  </a:lnTo>
                  <a:lnTo>
                    <a:pt x="38297" y="42455"/>
                  </a:lnTo>
                  <a:cubicBezTo>
                    <a:pt x="38297" y="42455"/>
                    <a:pt x="38436" y="42154"/>
                    <a:pt x="38572" y="41703"/>
                  </a:cubicBezTo>
                  <a:cubicBezTo>
                    <a:pt x="38708" y="41251"/>
                    <a:pt x="38936" y="40754"/>
                    <a:pt x="38936" y="40754"/>
                  </a:cubicBezTo>
                  <a:lnTo>
                    <a:pt x="39256" y="40152"/>
                  </a:lnTo>
                  <a:lnTo>
                    <a:pt x="39622" y="39653"/>
                  </a:lnTo>
                  <a:lnTo>
                    <a:pt x="39848" y="39204"/>
                  </a:lnTo>
                  <a:cubicBezTo>
                    <a:pt x="39848" y="39204"/>
                    <a:pt x="39987" y="38653"/>
                    <a:pt x="39943" y="38304"/>
                  </a:cubicBezTo>
                  <a:cubicBezTo>
                    <a:pt x="39894" y="37952"/>
                    <a:pt x="39712" y="37605"/>
                    <a:pt x="39712" y="37605"/>
                  </a:cubicBezTo>
                  <a:lnTo>
                    <a:pt x="35742" y="33954"/>
                  </a:lnTo>
                  <a:lnTo>
                    <a:pt x="35011" y="33553"/>
                  </a:lnTo>
                  <a:lnTo>
                    <a:pt x="34419" y="33204"/>
                  </a:lnTo>
                  <a:lnTo>
                    <a:pt x="33827" y="33153"/>
                  </a:lnTo>
                  <a:lnTo>
                    <a:pt x="33232" y="33153"/>
                  </a:lnTo>
                  <a:lnTo>
                    <a:pt x="32502" y="33454"/>
                  </a:lnTo>
                  <a:lnTo>
                    <a:pt x="31909" y="33803"/>
                  </a:lnTo>
                  <a:cubicBezTo>
                    <a:pt x="29049" y="36152"/>
                    <a:pt x="25886" y="38237"/>
                    <a:pt x="22417" y="40053"/>
                  </a:cubicBezTo>
                  <a:close/>
                </a:path>
              </a:pathLst>
            </a:custGeom>
            <a:solidFill>
              <a:srgbClr val="005197"/>
            </a:solidFill>
            <a:ln w="9525" cap="flat">
              <a:noFill/>
              <a:prstDash val="solid"/>
              <a:miter/>
            </a:ln>
          </p:spPr>
          <p:txBody>
            <a:bodyPr/>
            <a:lstStyle/>
            <a:p>
              <a:pPr>
                <a:lnSpc>
                  <a:spcPct val="130000"/>
                </a:lnSpc>
              </a:pPr>
              <a:endParaRPr lang="zh-CN" altLang="en-US">
                <a:cs typeface="+mn-ea"/>
                <a:sym typeface="+mn-lt"/>
              </a:endParaRPr>
            </a:p>
          </p:txBody>
        </p:sp>
        <p:sp>
          <p:nvSpPr>
            <p:cNvPr id="28" name="任意多边形: 形状 27">
              <a:extLst>
                <a:ext uri="{FF2B5EF4-FFF2-40B4-BE49-F238E27FC236}">
                  <a16:creationId xmlns:a16="http://schemas.microsoft.com/office/drawing/2014/main" id="{29636018-04A2-4DA3-BDC9-4B72C4E67C8A}"/>
                </a:ext>
              </a:extLst>
            </p:cNvPr>
            <p:cNvSpPr/>
            <p:nvPr/>
          </p:nvSpPr>
          <p:spPr>
            <a:xfrm>
              <a:off x="3235589" y="1266896"/>
              <a:ext cx="996037" cy="1004127"/>
            </a:xfrm>
            <a:custGeom>
              <a:avLst/>
              <a:gdLst/>
              <a:ahLst/>
              <a:cxnLst/>
              <a:rect l="0" t="0" r="0" b="0"/>
              <a:pathLst>
                <a:path w="107146" h="108017">
                  <a:moveTo>
                    <a:pt x="49685" y="48709"/>
                  </a:moveTo>
                  <a:lnTo>
                    <a:pt x="48932" y="51256"/>
                  </a:lnTo>
                  <a:lnTo>
                    <a:pt x="48750" y="51699"/>
                  </a:lnTo>
                  <a:lnTo>
                    <a:pt x="49011" y="52072"/>
                  </a:lnTo>
                  <a:lnTo>
                    <a:pt x="49650" y="52508"/>
                  </a:lnTo>
                  <a:lnTo>
                    <a:pt x="50992" y="53384"/>
                  </a:lnTo>
                  <a:lnTo>
                    <a:pt x="52076" y="53954"/>
                  </a:lnTo>
                  <a:lnTo>
                    <a:pt x="53454" y="54525"/>
                  </a:lnTo>
                  <a:lnTo>
                    <a:pt x="54980" y="55027"/>
                  </a:lnTo>
                  <a:lnTo>
                    <a:pt x="56321" y="55427"/>
                  </a:lnTo>
                  <a:lnTo>
                    <a:pt x="57549" y="55726"/>
                  </a:lnTo>
                  <a:lnTo>
                    <a:pt x="58661" y="55721"/>
                  </a:lnTo>
                  <a:lnTo>
                    <a:pt x="59515" y="55682"/>
                  </a:lnTo>
                  <a:lnTo>
                    <a:pt x="60109" y="55478"/>
                  </a:lnTo>
                  <a:lnTo>
                    <a:pt x="60478" y="55135"/>
                  </a:lnTo>
                  <a:lnTo>
                    <a:pt x="60508" y="54627"/>
                  </a:lnTo>
                  <a:cubicBezTo>
                    <a:pt x="60508" y="54627"/>
                    <a:pt x="60320" y="54390"/>
                    <a:pt x="60206" y="54153"/>
                  </a:cubicBezTo>
                  <a:cubicBezTo>
                    <a:pt x="60094" y="53917"/>
                    <a:pt x="59570" y="53443"/>
                    <a:pt x="59570" y="53443"/>
                  </a:cubicBezTo>
                  <a:lnTo>
                    <a:pt x="58560" y="52873"/>
                  </a:lnTo>
                  <a:lnTo>
                    <a:pt x="56845" y="51862"/>
                  </a:lnTo>
                  <a:lnTo>
                    <a:pt x="54491" y="50416"/>
                  </a:lnTo>
                  <a:lnTo>
                    <a:pt x="52774" y="49474"/>
                  </a:lnTo>
                  <a:lnTo>
                    <a:pt x="50981" y="48465"/>
                  </a:lnTo>
                  <a:lnTo>
                    <a:pt x="50198" y="48027"/>
                  </a:lnTo>
                  <a:lnTo>
                    <a:pt x="49790" y="48200"/>
                  </a:lnTo>
                  <a:lnTo>
                    <a:pt x="49685" y="48709"/>
                  </a:lnTo>
                  <a:close/>
                  <a:moveTo>
                    <a:pt x="46679" y="56562"/>
                  </a:moveTo>
                  <a:lnTo>
                    <a:pt x="44837" y="61487"/>
                  </a:lnTo>
                  <a:lnTo>
                    <a:pt x="44655" y="62132"/>
                  </a:lnTo>
                  <a:lnTo>
                    <a:pt x="44773" y="62639"/>
                  </a:lnTo>
                  <a:lnTo>
                    <a:pt x="45109" y="63010"/>
                  </a:lnTo>
                  <a:lnTo>
                    <a:pt x="45776" y="62940"/>
                  </a:lnTo>
                  <a:lnTo>
                    <a:pt x="47142" y="62289"/>
                  </a:lnTo>
                  <a:lnTo>
                    <a:pt x="48176" y="61675"/>
                  </a:lnTo>
                  <a:lnTo>
                    <a:pt x="49468" y="60684"/>
                  </a:lnTo>
                  <a:lnTo>
                    <a:pt x="50461" y="59899"/>
                  </a:lnTo>
                  <a:lnTo>
                    <a:pt x="51234" y="59182"/>
                  </a:lnTo>
                  <a:lnTo>
                    <a:pt x="51563" y="58470"/>
                  </a:lnTo>
                  <a:lnTo>
                    <a:pt x="51484" y="58061"/>
                  </a:lnTo>
                  <a:lnTo>
                    <a:pt x="51032" y="57521"/>
                  </a:lnTo>
                  <a:lnTo>
                    <a:pt x="49801" y="56816"/>
                  </a:lnTo>
                  <a:lnTo>
                    <a:pt x="48978" y="56276"/>
                  </a:lnTo>
                  <a:lnTo>
                    <a:pt x="48270" y="55772"/>
                  </a:lnTo>
                  <a:lnTo>
                    <a:pt x="47673" y="55502"/>
                  </a:lnTo>
                  <a:lnTo>
                    <a:pt x="47224" y="55370"/>
                  </a:lnTo>
                  <a:lnTo>
                    <a:pt x="46969" y="55606"/>
                  </a:lnTo>
                  <a:lnTo>
                    <a:pt x="47009" y="55980"/>
                  </a:lnTo>
                  <a:lnTo>
                    <a:pt x="46679" y="56562"/>
                  </a:lnTo>
                  <a:close/>
                  <a:moveTo>
                    <a:pt x="21994" y="25848"/>
                  </a:moveTo>
                  <a:lnTo>
                    <a:pt x="21371" y="26428"/>
                  </a:lnTo>
                  <a:lnTo>
                    <a:pt x="20634" y="27175"/>
                  </a:lnTo>
                  <a:lnTo>
                    <a:pt x="20342" y="27653"/>
                  </a:lnTo>
                  <a:lnTo>
                    <a:pt x="20090" y="28367"/>
                  </a:lnTo>
                  <a:lnTo>
                    <a:pt x="20094" y="28975"/>
                  </a:lnTo>
                  <a:lnTo>
                    <a:pt x="20507" y="29550"/>
                  </a:lnTo>
                  <a:lnTo>
                    <a:pt x="21068" y="29922"/>
                  </a:lnTo>
                  <a:lnTo>
                    <a:pt x="21810" y="29851"/>
                  </a:lnTo>
                  <a:lnTo>
                    <a:pt x="22703" y="30050"/>
                  </a:lnTo>
                  <a:lnTo>
                    <a:pt x="23411" y="30216"/>
                  </a:lnTo>
                  <a:lnTo>
                    <a:pt x="24118" y="30450"/>
                  </a:lnTo>
                  <a:lnTo>
                    <a:pt x="24975" y="30886"/>
                  </a:lnTo>
                  <a:lnTo>
                    <a:pt x="25686" y="31461"/>
                  </a:lnTo>
                  <a:lnTo>
                    <a:pt x="26544" y="31830"/>
                  </a:lnTo>
                  <a:lnTo>
                    <a:pt x="27886" y="32434"/>
                  </a:lnTo>
                  <a:lnTo>
                    <a:pt x="28860" y="33312"/>
                  </a:lnTo>
                  <a:lnTo>
                    <a:pt x="29755" y="33847"/>
                  </a:lnTo>
                  <a:lnTo>
                    <a:pt x="30727" y="34387"/>
                  </a:lnTo>
                  <a:lnTo>
                    <a:pt x="31813" y="35298"/>
                  </a:lnTo>
                  <a:lnTo>
                    <a:pt x="32859" y="36105"/>
                  </a:lnTo>
                  <a:lnTo>
                    <a:pt x="34129" y="36844"/>
                  </a:lnTo>
                  <a:lnTo>
                    <a:pt x="35290" y="37755"/>
                  </a:lnTo>
                  <a:lnTo>
                    <a:pt x="36670" y="38666"/>
                  </a:lnTo>
                  <a:lnTo>
                    <a:pt x="37865" y="39338"/>
                  </a:lnTo>
                  <a:lnTo>
                    <a:pt x="38988" y="40214"/>
                  </a:lnTo>
                  <a:lnTo>
                    <a:pt x="39956" y="40818"/>
                  </a:lnTo>
                  <a:lnTo>
                    <a:pt x="40930" y="41696"/>
                  </a:lnTo>
                  <a:lnTo>
                    <a:pt x="41941" y="42472"/>
                  </a:lnTo>
                  <a:lnTo>
                    <a:pt x="42836" y="43078"/>
                  </a:lnTo>
                  <a:lnTo>
                    <a:pt x="43997" y="43919"/>
                  </a:lnTo>
                  <a:lnTo>
                    <a:pt x="45006" y="44560"/>
                  </a:lnTo>
                  <a:lnTo>
                    <a:pt x="45642" y="44998"/>
                  </a:lnTo>
                  <a:lnTo>
                    <a:pt x="45905" y="45438"/>
                  </a:lnTo>
                  <a:lnTo>
                    <a:pt x="45837" y="46117"/>
                  </a:lnTo>
                  <a:lnTo>
                    <a:pt x="37762" y="63455"/>
                  </a:lnTo>
                  <a:lnTo>
                    <a:pt x="35220" y="69300"/>
                  </a:lnTo>
                  <a:lnTo>
                    <a:pt x="33256" y="73584"/>
                  </a:lnTo>
                  <a:lnTo>
                    <a:pt x="32491" y="74911"/>
                  </a:lnTo>
                  <a:lnTo>
                    <a:pt x="31758" y="75864"/>
                  </a:lnTo>
                  <a:lnTo>
                    <a:pt x="31317" y="76478"/>
                  </a:lnTo>
                  <a:lnTo>
                    <a:pt x="30802" y="76888"/>
                  </a:lnTo>
                  <a:lnTo>
                    <a:pt x="30435" y="77363"/>
                  </a:lnTo>
                  <a:lnTo>
                    <a:pt x="30330" y="78009"/>
                  </a:lnTo>
                  <a:lnTo>
                    <a:pt x="30453" y="78991"/>
                  </a:lnTo>
                  <a:lnTo>
                    <a:pt x="30867" y="79838"/>
                  </a:lnTo>
                  <a:lnTo>
                    <a:pt x="31501" y="80139"/>
                  </a:lnTo>
                  <a:lnTo>
                    <a:pt x="32392" y="80205"/>
                  </a:lnTo>
                  <a:lnTo>
                    <a:pt x="33950" y="79990"/>
                  </a:lnTo>
                  <a:lnTo>
                    <a:pt x="35468" y="79409"/>
                  </a:lnTo>
                  <a:lnTo>
                    <a:pt x="37389" y="78650"/>
                  </a:lnTo>
                  <a:lnTo>
                    <a:pt x="39127" y="78000"/>
                  </a:lnTo>
                  <a:lnTo>
                    <a:pt x="40607" y="77246"/>
                  </a:lnTo>
                  <a:lnTo>
                    <a:pt x="41529" y="76596"/>
                  </a:lnTo>
                  <a:lnTo>
                    <a:pt x="42114" y="75846"/>
                  </a:lnTo>
                  <a:lnTo>
                    <a:pt x="42185" y="75373"/>
                  </a:lnTo>
                  <a:lnTo>
                    <a:pt x="41880" y="74559"/>
                  </a:lnTo>
                  <a:lnTo>
                    <a:pt x="41871" y="73544"/>
                  </a:lnTo>
                  <a:lnTo>
                    <a:pt x="41785" y="72389"/>
                  </a:lnTo>
                  <a:lnTo>
                    <a:pt x="42031" y="71133"/>
                  </a:lnTo>
                  <a:lnTo>
                    <a:pt x="42172" y="70185"/>
                  </a:lnTo>
                  <a:lnTo>
                    <a:pt x="42417" y="68858"/>
                  </a:lnTo>
                  <a:cubicBezTo>
                    <a:pt x="42417" y="68858"/>
                    <a:pt x="42487" y="68247"/>
                    <a:pt x="42669" y="67940"/>
                  </a:cubicBezTo>
                  <a:cubicBezTo>
                    <a:pt x="42854" y="67635"/>
                    <a:pt x="43431" y="66142"/>
                    <a:pt x="43431" y="66142"/>
                  </a:cubicBezTo>
                  <a:lnTo>
                    <a:pt x="43937" y="64645"/>
                  </a:lnTo>
                  <a:lnTo>
                    <a:pt x="44155" y="64034"/>
                  </a:lnTo>
                  <a:lnTo>
                    <a:pt x="44525" y="64032"/>
                  </a:lnTo>
                  <a:lnTo>
                    <a:pt x="45087" y="64539"/>
                  </a:lnTo>
                  <a:lnTo>
                    <a:pt x="46100" y="65720"/>
                  </a:lnTo>
                  <a:lnTo>
                    <a:pt x="46440" y="66432"/>
                  </a:lnTo>
                  <a:lnTo>
                    <a:pt x="47419" y="67646"/>
                  </a:lnTo>
                  <a:lnTo>
                    <a:pt x="47947" y="68460"/>
                  </a:lnTo>
                  <a:lnTo>
                    <a:pt x="48812" y="69709"/>
                  </a:lnTo>
                  <a:lnTo>
                    <a:pt x="49788" y="70857"/>
                  </a:lnTo>
                  <a:lnTo>
                    <a:pt x="50575" y="71770"/>
                  </a:lnTo>
                  <a:lnTo>
                    <a:pt x="51284" y="72071"/>
                  </a:lnTo>
                  <a:lnTo>
                    <a:pt x="52067" y="72374"/>
                  </a:lnTo>
                  <a:lnTo>
                    <a:pt x="52921" y="72405"/>
                  </a:lnTo>
                  <a:lnTo>
                    <a:pt x="53809" y="72126"/>
                  </a:lnTo>
                  <a:lnTo>
                    <a:pt x="54915" y="71308"/>
                  </a:lnTo>
                  <a:lnTo>
                    <a:pt x="55869" y="70151"/>
                  </a:lnTo>
                  <a:lnTo>
                    <a:pt x="56417" y="69366"/>
                  </a:lnTo>
                  <a:lnTo>
                    <a:pt x="56634" y="68552"/>
                  </a:lnTo>
                  <a:lnTo>
                    <a:pt x="56626" y="67805"/>
                  </a:lnTo>
                  <a:lnTo>
                    <a:pt x="56360" y="67296"/>
                  </a:lnTo>
                  <a:lnTo>
                    <a:pt x="56207" y="66757"/>
                  </a:lnTo>
                  <a:lnTo>
                    <a:pt x="55904" y="66080"/>
                  </a:lnTo>
                  <a:lnTo>
                    <a:pt x="55601" y="65472"/>
                  </a:lnTo>
                  <a:lnTo>
                    <a:pt x="55373" y="64930"/>
                  </a:lnTo>
                  <a:lnTo>
                    <a:pt x="55070" y="64253"/>
                  </a:lnTo>
                  <a:lnTo>
                    <a:pt x="54877" y="63745"/>
                  </a:lnTo>
                  <a:lnTo>
                    <a:pt x="54614" y="63238"/>
                  </a:lnTo>
                  <a:lnTo>
                    <a:pt x="54346" y="62254"/>
                  </a:lnTo>
                  <a:lnTo>
                    <a:pt x="54224" y="61339"/>
                  </a:lnTo>
                  <a:lnTo>
                    <a:pt x="53993" y="60458"/>
                  </a:lnTo>
                  <a:lnTo>
                    <a:pt x="54136" y="59713"/>
                  </a:lnTo>
                  <a:lnTo>
                    <a:pt x="54428" y="59235"/>
                  </a:lnTo>
                  <a:lnTo>
                    <a:pt x="55173" y="59775"/>
                  </a:lnTo>
                  <a:lnTo>
                    <a:pt x="56630" y="60615"/>
                  </a:lnTo>
                  <a:lnTo>
                    <a:pt x="58014" y="61524"/>
                  </a:lnTo>
                  <a:lnTo>
                    <a:pt x="59170" y="62163"/>
                  </a:lnTo>
                  <a:lnTo>
                    <a:pt x="59802" y="62263"/>
                  </a:lnTo>
                  <a:lnTo>
                    <a:pt x="60254" y="62734"/>
                  </a:lnTo>
                  <a:lnTo>
                    <a:pt x="60408" y="63548"/>
                  </a:lnTo>
                  <a:cubicBezTo>
                    <a:pt x="59811" y="74008"/>
                    <a:pt x="56948" y="83949"/>
                    <a:pt x="52085" y="93436"/>
                  </a:cubicBezTo>
                  <a:lnTo>
                    <a:pt x="51209" y="95068"/>
                  </a:lnTo>
                  <a:lnTo>
                    <a:pt x="50880" y="95648"/>
                  </a:lnTo>
                  <a:lnTo>
                    <a:pt x="50740" y="96327"/>
                  </a:lnTo>
                  <a:lnTo>
                    <a:pt x="50854" y="96835"/>
                  </a:lnTo>
                  <a:lnTo>
                    <a:pt x="51010" y="97377"/>
                  </a:lnTo>
                  <a:lnTo>
                    <a:pt x="51609" y="97917"/>
                  </a:lnTo>
                  <a:lnTo>
                    <a:pt x="52282" y="98319"/>
                  </a:lnTo>
                  <a:lnTo>
                    <a:pt x="53394" y="98381"/>
                  </a:lnTo>
                  <a:lnTo>
                    <a:pt x="54507" y="98173"/>
                  </a:lnTo>
                  <a:lnTo>
                    <a:pt x="55985" y="97353"/>
                  </a:lnTo>
                  <a:lnTo>
                    <a:pt x="56834" y="96977"/>
                  </a:lnTo>
                  <a:lnTo>
                    <a:pt x="57608" y="96395"/>
                  </a:lnTo>
                  <a:lnTo>
                    <a:pt x="58600" y="95407"/>
                  </a:lnTo>
                  <a:lnTo>
                    <a:pt x="61434" y="92779"/>
                  </a:lnTo>
                  <a:lnTo>
                    <a:pt x="62277" y="91793"/>
                  </a:lnTo>
                  <a:lnTo>
                    <a:pt x="62900" y="90738"/>
                  </a:lnTo>
                  <a:lnTo>
                    <a:pt x="63187" y="89856"/>
                  </a:lnTo>
                  <a:lnTo>
                    <a:pt x="63768" y="88564"/>
                  </a:lnTo>
                  <a:lnTo>
                    <a:pt x="63944" y="87578"/>
                  </a:lnTo>
                  <a:lnTo>
                    <a:pt x="64080" y="86289"/>
                  </a:lnTo>
                  <a:lnTo>
                    <a:pt x="64358" y="80353"/>
                  </a:lnTo>
                  <a:lnTo>
                    <a:pt x="64639" y="78924"/>
                  </a:lnTo>
                  <a:lnTo>
                    <a:pt x="64777" y="77637"/>
                  </a:lnTo>
                  <a:lnTo>
                    <a:pt x="65102" y="76719"/>
                  </a:lnTo>
                  <a:lnTo>
                    <a:pt x="65234" y="75092"/>
                  </a:lnTo>
                  <a:lnTo>
                    <a:pt x="65407" y="73630"/>
                  </a:lnTo>
                  <a:lnTo>
                    <a:pt x="65400" y="72885"/>
                  </a:lnTo>
                  <a:lnTo>
                    <a:pt x="65942" y="63961"/>
                  </a:lnTo>
                  <a:lnTo>
                    <a:pt x="65999" y="61927"/>
                  </a:lnTo>
                  <a:cubicBezTo>
                    <a:pt x="65999" y="61927"/>
                    <a:pt x="65808" y="61352"/>
                    <a:pt x="65951" y="61077"/>
                  </a:cubicBezTo>
                  <a:cubicBezTo>
                    <a:pt x="66100" y="60805"/>
                    <a:pt x="65982" y="60096"/>
                    <a:pt x="65982" y="60096"/>
                  </a:cubicBezTo>
                  <a:lnTo>
                    <a:pt x="66085" y="59315"/>
                  </a:lnTo>
                  <a:lnTo>
                    <a:pt x="66078" y="58636"/>
                  </a:lnTo>
                  <a:lnTo>
                    <a:pt x="66186" y="58125"/>
                  </a:lnTo>
                  <a:lnTo>
                    <a:pt x="66515" y="57685"/>
                  </a:lnTo>
                  <a:lnTo>
                    <a:pt x="67142" y="57375"/>
                  </a:lnTo>
                  <a:lnTo>
                    <a:pt x="68110" y="57437"/>
                  </a:lnTo>
                  <a:lnTo>
                    <a:pt x="68853" y="57639"/>
                  </a:lnTo>
                  <a:lnTo>
                    <a:pt x="69674" y="58041"/>
                  </a:lnTo>
                  <a:lnTo>
                    <a:pt x="70974" y="58340"/>
                  </a:lnTo>
                  <a:lnTo>
                    <a:pt x="73245" y="58839"/>
                  </a:lnTo>
                  <a:lnTo>
                    <a:pt x="74774" y="59611"/>
                  </a:lnTo>
                  <a:lnTo>
                    <a:pt x="75336" y="59912"/>
                  </a:lnTo>
                  <a:lnTo>
                    <a:pt x="76116" y="60080"/>
                  </a:lnTo>
                  <a:lnTo>
                    <a:pt x="77902" y="60410"/>
                  </a:lnTo>
                  <a:lnTo>
                    <a:pt x="79205" y="60843"/>
                  </a:lnTo>
                  <a:lnTo>
                    <a:pt x="80734" y="61821"/>
                  </a:lnTo>
                  <a:lnTo>
                    <a:pt x="82153" y="62559"/>
                  </a:lnTo>
                  <a:cubicBezTo>
                    <a:pt x="82153" y="62559"/>
                    <a:pt x="82750" y="62829"/>
                    <a:pt x="82972" y="62964"/>
                  </a:cubicBezTo>
                  <a:cubicBezTo>
                    <a:pt x="83200" y="63099"/>
                    <a:pt x="84424" y="63260"/>
                    <a:pt x="84424" y="63260"/>
                  </a:cubicBezTo>
                  <a:lnTo>
                    <a:pt x="85762" y="63388"/>
                  </a:lnTo>
                  <a:lnTo>
                    <a:pt x="86536" y="62946"/>
                  </a:lnTo>
                  <a:lnTo>
                    <a:pt x="87607" y="62296"/>
                  </a:lnTo>
                  <a:lnTo>
                    <a:pt x="88050" y="61885"/>
                  </a:lnTo>
                  <a:lnTo>
                    <a:pt x="88414" y="61206"/>
                  </a:lnTo>
                  <a:lnTo>
                    <a:pt x="88408" y="60527"/>
                  </a:lnTo>
                  <a:lnTo>
                    <a:pt x="88394" y="59240"/>
                  </a:lnTo>
                  <a:lnTo>
                    <a:pt x="88276" y="58324"/>
                  </a:lnTo>
                  <a:lnTo>
                    <a:pt x="88081" y="57612"/>
                  </a:lnTo>
                  <a:lnTo>
                    <a:pt x="87671" y="57174"/>
                  </a:lnTo>
                  <a:lnTo>
                    <a:pt x="87184" y="56736"/>
                  </a:lnTo>
                  <a:lnTo>
                    <a:pt x="85944" y="55281"/>
                  </a:lnTo>
                  <a:lnTo>
                    <a:pt x="84292" y="53390"/>
                  </a:lnTo>
                  <a:lnTo>
                    <a:pt x="81743" y="50759"/>
                  </a:lnTo>
                  <a:lnTo>
                    <a:pt x="79574" y="49206"/>
                  </a:lnTo>
                  <a:lnTo>
                    <a:pt x="78451" y="48129"/>
                  </a:lnTo>
                  <a:lnTo>
                    <a:pt x="77141" y="46880"/>
                  </a:lnTo>
                  <a:lnTo>
                    <a:pt x="76314" y="46002"/>
                  </a:lnTo>
                  <a:lnTo>
                    <a:pt x="74627" y="44416"/>
                  </a:lnTo>
                  <a:lnTo>
                    <a:pt x="73466" y="43505"/>
                  </a:lnTo>
                  <a:lnTo>
                    <a:pt x="72534" y="42934"/>
                  </a:lnTo>
                  <a:lnTo>
                    <a:pt x="71488" y="42193"/>
                  </a:lnTo>
                  <a:lnTo>
                    <a:pt x="70297" y="41791"/>
                  </a:lnTo>
                  <a:lnTo>
                    <a:pt x="69180" y="41526"/>
                  </a:lnTo>
                  <a:lnTo>
                    <a:pt x="68213" y="41327"/>
                  </a:lnTo>
                  <a:lnTo>
                    <a:pt x="67469" y="41331"/>
                  </a:lnTo>
                  <a:lnTo>
                    <a:pt x="66837" y="41231"/>
                  </a:lnTo>
                  <a:lnTo>
                    <a:pt x="66282" y="41267"/>
                  </a:lnTo>
                  <a:lnTo>
                    <a:pt x="65837" y="41338"/>
                  </a:lnTo>
                  <a:lnTo>
                    <a:pt x="65431" y="41576"/>
                  </a:lnTo>
                  <a:lnTo>
                    <a:pt x="64769" y="42191"/>
                  </a:lnTo>
                  <a:lnTo>
                    <a:pt x="64551" y="42804"/>
                  </a:lnTo>
                  <a:lnTo>
                    <a:pt x="65076" y="43206"/>
                  </a:lnTo>
                  <a:lnTo>
                    <a:pt x="66234" y="44051"/>
                  </a:lnTo>
                  <a:lnTo>
                    <a:pt x="67770" y="45433"/>
                  </a:lnTo>
                  <a:lnTo>
                    <a:pt x="70466" y="47862"/>
                  </a:lnTo>
                  <a:lnTo>
                    <a:pt x="72488" y="49684"/>
                  </a:lnTo>
                  <a:lnTo>
                    <a:pt x="73464" y="50763"/>
                  </a:lnTo>
                  <a:lnTo>
                    <a:pt x="73765" y="51238"/>
                  </a:lnTo>
                  <a:lnTo>
                    <a:pt x="73545" y="51577"/>
                  </a:lnTo>
                  <a:lnTo>
                    <a:pt x="73026" y="51513"/>
                  </a:lnTo>
                  <a:lnTo>
                    <a:pt x="71352" y="51081"/>
                  </a:lnTo>
                  <a:lnTo>
                    <a:pt x="68706" y="50246"/>
                  </a:lnTo>
                  <a:lnTo>
                    <a:pt x="66251" y="49580"/>
                  </a:lnTo>
                  <a:lnTo>
                    <a:pt x="63792" y="48709"/>
                  </a:lnTo>
                  <a:lnTo>
                    <a:pt x="61107" y="47433"/>
                  </a:lnTo>
                  <a:lnTo>
                    <a:pt x="58350" y="46360"/>
                  </a:lnTo>
                  <a:lnTo>
                    <a:pt x="55105" y="44783"/>
                  </a:lnTo>
                  <a:lnTo>
                    <a:pt x="53726" y="44144"/>
                  </a:lnTo>
                  <a:lnTo>
                    <a:pt x="53015" y="43503"/>
                  </a:lnTo>
                  <a:lnTo>
                    <a:pt x="52712" y="42892"/>
                  </a:lnTo>
                  <a:lnTo>
                    <a:pt x="52855" y="42284"/>
                  </a:lnTo>
                  <a:lnTo>
                    <a:pt x="53179" y="41501"/>
                  </a:lnTo>
                  <a:lnTo>
                    <a:pt x="53655" y="40853"/>
                  </a:lnTo>
                  <a:lnTo>
                    <a:pt x="54463" y="39834"/>
                  </a:lnTo>
                  <a:lnTo>
                    <a:pt x="54864" y="39119"/>
                  </a:lnTo>
                  <a:lnTo>
                    <a:pt x="55226" y="38235"/>
                  </a:lnTo>
                  <a:lnTo>
                    <a:pt x="55292" y="37218"/>
                  </a:lnTo>
                  <a:lnTo>
                    <a:pt x="54840" y="36404"/>
                  </a:lnTo>
                  <a:cubicBezTo>
                    <a:pt x="54840" y="36404"/>
                    <a:pt x="54353" y="35966"/>
                    <a:pt x="54129" y="35833"/>
                  </a:cubicBezTo>
                  <a:cubicBezTo>
                    <a:pt x="53903" y="35698"/>
                    <a:pt x="52971" y="35395"/>
                    <a:pt x="52971" y="35395"/>
                  </a:cubicBezTo>
                  <a:lnTo>
                    <a:pt x="52227" y="35196"/>
                  </a:lnTo>
                  <a:lnTo>
                    <a:pt x="51446" y="35099"/>
                  </a:lnTo>
                  <a:lnTo>
                    <a:pt x="50819" y="35406"/>
                  </a:lnTo>
                  <a:lnTo>
                    <a:pt x="50231" y="35953"/>
                  </a:lnTo>
                  <a:lnTo>
                    <a:pt x="50016" y="36769"/>
                  </a:lnTo>
                  <a:lnTo>
                    <a:pt x="48564" y="40234"/>
                  </a:lnTo>
                  <a:lnTo>
                    <a:pt x="47030" y="39124"/>
                  </a:lnTo>
                  <a:lnTo>
                    <a:pt x="45723" y="38213"/>
                  </a:lnTo>
                  <a:lnTo>
                    <a:pt x="44786" y="37370"/>
                  </a:lnTo>
                  <a:lnTo>
                    <a:pt x="43477" y="36256"/>
                  </a:lnTo>
                  <a:lnTo>
                    <a:pt x="42316" y="35143"/>
                  </a:lnTo>
                  <a:lnTo>
                    <a:pt x="41002" y="33624"/>
                  </a:lnTo>
                  <a:lnTo>
                    <a:pt x="39651" y="32204"/>
                  </a:lnTo>
                  <a:lnTo>
                    <a:pt x="38451" y="30853"/>
                  </a:lnTo>
                  <a:lnTo>
                    <a:pt x="37738" y="30079"/>
                  </a:lnTo>
                  <a:lnTo>
                    <a:pt x="36799" y="28964"/>
                  </a:lnTo>
                  <a:lnTo>
                    <a:pt x="35485" y="27443"/>
                  </a:lnTo>
                  <a:lnTo>
                    <a:pt x="34287" y="26432"/>
                  </a:lnTo>
                  <a:lnTo>
                    <a:pt x="32941" y="25284"/>
                  </a:lnTo>
                  <a:lnTo>
                    <a:pt x="31633" y="24375"/>
                  </a:lnTo>
                  <a:lnTo>
                    <a:pt x="30479" y="24008"/>
                  </a:lnTo>
                  <a:lnTo>
                    <a:pt x="28768" y="23677"/>
                  </a:lnTo>
                  <a:lnTo>
                    <a:pt x="27948" y="23615"/>
                  </a:lnTo>
                  <a:lnTo>
                    <a:pt x="26689" y="23688"/>
                  </a:lnTo>
                  <a:lnTo>
                    <a:pt x="25761" y="23725"/>
                  </a:lnTo>
                  <a:lnTo>
                    <a:pt x="24131" y="24276"/>
                  </a:lnTo>
                  <a:lnTo>
                    <a:pt x="23212" y="24995"/>
                  </a:lnTo>
                  <a:lnTo>
                    <a:pt x="21994" y="25848"/>
                  </a:lnTo>
                  <a:close/>
                  <a:moveTo>
                    <a:pt x="44710" y="21768"/>
                  </a:moveTo>
                  <a:lnTo>
                    <a:pt x="43902" y="22518"/>
                  </a:lnTo>
                  <a:lnTo>
                    <a:pt x="43424" y="23097"/>
                  </a:lnTo>
                  <a:lnTo>
                    <a:pt x="43172" y="23606"/>
                  </a:lnTo>
                  <a:lnTo>
                    <a:pt x="42878" y="24150"/>
                  </a:lnTo>
                  <a:lnTo>
                    <a:pt x="43216" y="24590"/>
                  </a:lnTo>
                  <a:lnTo>
                    <a:pt x="43481" y="25030"/>
                  </a:lnTo>
                  <a:lnTo>
                    <a:pt x="43894" y="25402"/>
                  </a:lnTo>
                  <a:cubicBezTo>
                    <a:pt x="43894" y="25402"/>
                    <a:pt x="43896" y="25674"/>
                    <a:pt x="44194" y="25806"/>
                  </a:cubicBezTo>
                  <a:cubicBezTo>
                    <a:pt x="44492" y="25941"/>
                    <a:pt x="45159" y="25804"/>
                    <a:pt x="45159" y="25804"/>
                  </a:cubicBezTo>
                  <a:lnTo>
                    <a:pt x="46197" y="25663"/>
                  </a:lnTo>
                  <a:lnTo>
                    <a:pt x="47234" y="25587"/>
                  </a:lnTo>
                  <a:lnTo>
                    <a:pt x="47978" y="25720"/>
                  </a:lnTo>
                  <a:cubicBezTo>
                    <a:pt x="47978" y="25720"/>
                    <a:pt x="48318" y="26229"/>
                    <a:pt x="48579" y="26328"/>
                  </a:cubicBezTo>
                  <a:cubicBezTo>
                    <a:pt x="48840" y="26428"/>
                    <a:pt x="49509" y="26698"/>
                    <a:pt x="49509" y="26698"/>
                  </a:cubicBezTo>
                  <a:lnTo>
                    <a:pt x="50637" y="27912"/>
                  </a:lnTo>
                  <a:lnTo>
                    <a:pt x="50942" y="28725"/>
                  </a:lnTo>
                  <a:lnTo>
                    <a:pt x="51282" y="29504"/>
                  </a:lnTo>
                  <a:lnTo>
                    <a:pt x="51324" y="29944"/>
                  </a:lnTo>
                  <a:lnTo>
                    <a:pt x="51775" y="30552"/>
                  </a:lnTo>
                  <a:lnTo>
                    <a:pt x="52262" y="31059"/>
                  </a:lnTo>
                  <a:lnTo>
                    <a:pt x="52787" y="31598"/>
                  </a:lnTo>
                  <a:lnTo>
                    <a:pt x="53386" y="32005"/>
                  </a:lnTo>
                  <a:lnTo>
                    <a:pt x="54386" y="31897"/>
                  </a:lnTo>
                  <a:lnTo>
                    <a:pt x="55382" y="31315"/>
                  </a:lnTo>
                  <a:cubicBezTo>
                    <a:pt x="55382" y="31315"/>
                    <a:pt x="56084" y="30939"/>
                    <a:pt x="56305" y="30734"/>
                  </a:cubicBezTo>
                  <a:cubicBezTo>
                    <a:pt x="56527" y="30530"/>
                    <a:pt x="57260" y="29643"/>
                    <a:pt x="57260" y="29643"/>
                  </a:cubicBezTo>
                  <a:lnTo>
                    <a:pt x="57733" y="28725"/>
                  </a:lnTo>
                  <a:lnTo>
                    <a:pt x="57459" y="27202"/>
                  </a:lnTo>
                  <a:lnTo>
                    <a:pt x="57374" y="26116"/>
                  </a:lnTo>
                  <a:lnTo>
                    <a:pt x="57328" y="25132"/>
                  </a:lnTo>
                  <a:lnTo>
                    <a:pt x="56836" y="24150"/>
                  </a:lnTo>
                  <a:cubicBezTo>
                    <a:pt x="56836" y="24150"/>
                    <a:pt x="56424" y="23714"/>
                    <a:pt x="56123" y="23442"/>
                  </a:cubicBezTo>
                  <a:cubicBezTo>
                    <a:pt x="55825" y="23172"/>
                    <a:pt x="54888" y="22330"/>
                    <a:pt x="54888" y="22330"/>
                  </a:cubicBezTo>
                  <a:lnTo>
                    <a:pt x="53881" y="21620"/>
                  </a:lnTo>
                  <a:lnTo>
                    <a:pt x="52800" y="21118"/>
                  </a:lnTo>
                  <a:lnTo>
                    <a:pt x="51830" y="20850"/>
                  </a:lnTo>
                  <a:cubicBezTo>
                    <a:pt x="51830" y="20850"/>
                    <a:pt x="51010" y="20516"/>
                    <a:pt x="50711" y="20452"/>
                  </a:cubicBezTo>
                  <a:cubicBezTo>
                    <a:pt x="50415" y="20381"/>
                    <a:pt x="49450" y="20253"/>
                    <a:pt x="49450" y="20253"/>
                  </a:cubicBezTo>
                  <a:lnTo>
                    <a:pt x="48037" y="20328"/>
                  </a:lnTo>
                  <a:lnTo>
                    <a:pt x="47298" y="20466"/>
                  </a:lnTo>
                  <a:lnTo>
                    <a:pt x="46300" y="20979"/>
                  </a:lnTo>
                  <a:lnTo>
                    <a:pt x="45229" y="21629"/>
                  </a:lnTo>
                  <a:lnTo>
                    <a:pt x="44710" y="21768"/>
                  </a:lnTo>
                  <a:close/>
                  <a:moveTo>
                    <a:pt x="48149" y="74156"/>
                  </a:moveTo>
                  <a:lnTo>
                    <a:pt x="47476" y="73754"/>
                  </a:lnTo>
                  <a:lnTo>
                    <a:pt x="46844" y="73654"/>
                  </a:lnTo>
                  <a:lnTo>
                    <a:pt x="46214" y="73758"/>
                  </a:lnTo>
                  <a:lnTo>
                    <a:pt x="45697" y="73966"/>
                  </a:lnTo>
                  <a:lnTo>
                    <a:pt x="45370" y="74612"/>
                  </a:lnTo>
                  <a:lnTo>
                    <a:pt x="45449" y="75220"/>
                  </a:lnTo>
                  <a:lnTo>
                    <a:pt x="45491" y="75729"/>
                  </a:lnTo>
                  <a:lnTo>
                    <a:pt x="45903" y="76169"/>
                  </a:lnTo>
                  <a:lnTo>
                    <a:pt x="46432" y="76978"/>
                  </a:lnTo>
                  <a:lnTo>
                    <a:pt x="46811" y="77792"/>
                  </a:lnTo>
                  <a:lnTo>
                    <a:pt x="47221" y="78230"/>
                  </a:lnTo>
                  <a:lnTo>
                    <a:pt x="47822" y="78772"/>
                  </a:lnTo>
                  <a:lnTo>
                    <a:pt x="47950" y="80364"/>
                  </a:lnTo>
                  <a:lnTo>
                    <a:pt x="48149" y="81822"/>
                  </a:lnTo>
                  <a:lnTo>
                    <a:pt x="48011" y="82907"/>
                  </a:lnTo>
                  <a:lnTo>
                    <a:pt x="48349" y="83416"/>
                  </a:lnTo>
                  <a:lnTo>
                    <a:pt x="48840" y="84329"/>
                  </a:lnTo>
                  <a:lnTo>
                    <a:pt x="49779" y="85241"/>
                  </a:lnTo>
                  <a:lnTo>
                    <a:pt x="50411" y="85406"/>
                  </a:lnTo>
                  <a:lnTo>
                    <a:pt x="51227" y="85333"/>
                  </a:lnTo>
                  <a:cubicBezTo>
                    <a:pt x="51227" y="85333"/>
                    <a:pt x="51635" y="85232"/>
                    <a:pt x="51854" y="85026"/>
                  </a:cubicBezTo>
                  <a:cubicBezTo>
                    <a:pt x="52076" y="84820"/>
                    <a:pt x="52550" y="84106"/>
                    <a:pt x="52550" y="84106"/>
                  </a:cubicBezTo>
                  <a:lnTo>
                    <a:pt x="52914" y="83224"/>
                  </a:lnTo>
                  <a:lnTo>
                    <a:pt x="53056" y="82613"/>
                  </a:lnTo>
                  <a:lnTo>
                    <a:pt x="53568" y="81726"/>
                  </a:lnTo>
                  <a:lnTo>
                    <a:pt x="53971" y="81284"/>
                  </a:lnTo>
                  <a:lnTo>
                    <a:pt x="54524" y="80773"/>
                  </a:lnTo>
                  <a:lnTo>
                    <a:pt x="54886" y="79822"/>
                  </a:lnTo>
                  <a:lnTo>
                    <a:pt x="54800" y="78805"/>
                  </a:lnTo>
                  <a:lnTo>
                    <a:pt x="54458" y="77892"/>
                  </a:lnTo>
                  <a:lnTo>
                    <a:pt x="54158" y="77281"/>
                  </a:lnTo>
                  <a:cubicBezTo>
                    <a:pt x="54158" y="77281"/>
                    <a:pt x="53666" y="76638"/>
                    <a:pt x="53480" y="76470"/>
                  </a:cubicBezTo>
                  <a:cubicBezTo>
                    <a:pt x="53293" y="76302"/>
                    <a:pt x="52618" y="75693"/>
                    <a:pt x="52618" y="75693"/>
                  </a:cubicBezTo>
                  <a:lnTo>
                    <a:pt x="51240" y="75260"/>
                  </a:lnTo>
                  <a:lnTo>
                    <a:pt x="50422" y="74992"/>
                  </a:lnTo>
                  <a:lnTo>
                    <a:pt x="49492" y="74829"/>
                  </a:lnTo>
                  <a:lnTo>
                    <a:pt x="48783" y="74594"/>
                  </a:lnTo>
                  <a:lnTo>
                    <a:pt x="48149" y="74156"/>
                  </a:lnTo>
                  <a:close/>
                  <a:moveTo>
                    <a:pt x="29981" y="53419"/>
                  </a:moveTo>
                  <a:lnTo>
                    <a:pt x="29617" y="54032"/>
                  </a:lnTo>
                  <a:lnTo>
                    <a:pt x="29363" y="54675"/>
                  </a:lnTo>
                  <a:lnTo>
                    <a:pt x="28922" y="55153"/>
                  </a:lnTo>
                  <a:lnTo>
                    <a:pt x="28593" y="55529"/>
                  </a:lnTo>
                  <a:lnTo>
                    <a:pt x="28226" y="56208"/>
                  </a:lnTo>
                  <a:lnTo>
                    <a:pt x="28121" y="56785"/>
                  </a:lnTo>
                  <a:lnTo>
                    <a:pt x="28310" y="57225"/>
                  </a:lnTo>
                  <a:lnTo>
                    <a:pt x="29387" y="57254"/>
                  </a:lnTo>
                  <a:lnTo>
                    <a:pt x="30350" y="57115"/>
                  </a:lnTo>
                  <a:lnTo>
                    <a:pt x="31648" y="56668"/>
                  </a:lnTo>
                  <a:lnTo>
                    <a:pt x="33349" y="56115"/>
                  </a:lnTo>
                  <a:lnTo>
                    <a:pt x="35347" y="55562"/>
                  </a:lnTo>
                  <a:lnTo>
                    <a:pt x="36940" y="54978"/>
                  </a:lnTo>
                  <a:lnTo>
                    <a:pt x="37679" y="54567"/>
                  </a:lnTo>
                  <a:lnTo>
                    <a:pt x="38045" y="54226"/>
                  </a:lnTo>
                  <a:cubicBezTo>
                    <a:pt x="38045" y="54226"/>
                    <a:pt x="38337" y="53886"/>
                    <a:pt x="38594" y="53512"/>
                  </a:cubicBezTo>
                  <a:cubicBezTo>
                    <a:pt x="38850" y="53138"/>
                    <a:pt x="39171" y="51677"/>
                    <a:pt x="39171" y="51677"/>
                  </a:cubicBezTo>
                  <a:lnTo>
                    <a:pt x="39596" y="49301"/>
                  </a:lnTo>
                  <a:lnTo>
                    <a:pt x="39690" y="47705"/>
                  </a:lnTo>
                  <a:lnTo>
                    <a:pt x="39897" y="46077"/>
                  </a:lnTo>
                  <a:lnTo>
                    <a:pt x="40142" y="44551"/>
                  </a:lnTo>
                  <a:lnTo>
                    <a:pt x="39984" y="43669"/>
                  </a:lnTo>
                  <a:lnTo>
                    <a:pt x="39574" y="43297"/>
                  </a:lnTo>
                  <a:lnTo>
                    <a:pt x="39015" y="42996"/>
                  </a:lnTo>
                  <a:lnTo>
                    <a:pt x="38418" y="42862"/>
                  </a:lnTo>
                  <a:lnTo>
                    <a:pt x="37859" y="42762"/>
                  </a:lnTo>
                  <a:lnTo>
                    <a:pt x="37302" y="42461"/>
                  </a:lnTo>
                  <a:lnTo>
                    <a:pt x="36668" y="42160"/>
                  </a:lnTo>
                  <a:lnTo>
                    <a:pt x="35959" y="41992"/>
                  </a:lnTo>
                  <a:lnTo>
                    <a:pt x="35106" y="41895"/>
                  </a:lnTo>
                  <a:lnTo>
                    <a:pt x="34399" y="41864"/>
                  </a:lnTo>
                  <a:lnTo>
                    <a:pt x="33879" y="41935"/>
                  </a:lnTo>
                  <a:lnTo>
                    <a:pt x="33476" y="42242"/>
                  </a:lnTo>
                  <a:lnTo>
                    <a:pt x="33147" y="42753"/>
                  </a:lnTo>
                  <a:lnTo>
                    <a:pt x="33039" y="43330"/>
                  </a:lnTo>
                  <a:lnTo>
                    <a:pt x="32798" y="45128"/>
                  </a:lnTo>
                  <a:lnTo>
                    <a:pt x="32513" y="46486"/>
                  </a:lnTo>
                  <a:lnTo>
                    <a:pt x="32087" y="48388"/>
                  </a:lnTo>
                  <a:lnTo>
                    <a:pt x="31657" y="50020"/>
                  </a:lnTo>
                  <a:lnTo>
                    <a:pt x="31113" y="51411"/>
                  </a:lnTo>
                  <a:lnTo>
                    <a:pt x="30383" y="52568"/>
                  </a:lnTo>
                  <a:lnTo>
                    <a:pt x="29981" y="53419"/>
                  </a:lnTo>
                  <a:close/>
                </a:path>
              </a:pathLst>
            </a:custGeom>
            <a:solidFill>
              <a:srgbClr val="005197"/>
            </a:solidFill>
            <a:ln w="9525" cap="flat">
              <a:noFill/>
              <a:prstDash val="solid"/>
              <a:miter/>
            </a:ln>
          </p:spPr>
          <p:txBody>
            <a:bodyPr/>
            <a:lstStyle/>
            <a:p>
              <a:pPr>
                <a:lnSpc>
                  <a:spcPct val="130000"/>
                </a:lnSpc>
              </a:pPr>
              <a:endParaRPr lang="zh-CN" altLang="en-US">
                <a:cs typeface="+mn-ea"/>
                <a:sym typeface="+mn-lt"/>
              </a:endParaRPr>
            </a:p>
          </p:txBody>
        </p:sp>
        <p:sp>
          <p:nvSpPr>
            <p:cNvPr id="29" name="任意多边形: 形状 28">
              <a:extLst>
                <a:ext uri="{FF2B5EF4-FFF2-40B4-BE49-F238E27FC236}">
                  <a16:creationId xmlns:a16="http://schemas.microsoft.com/office/drawing/2014/main" id="{0FB3DD46-2977-4D1D-8BF8-558068F63C39}"/>
                </a:ext>
              </a:extLst>
            </p:cNvPr>
            <p:cNvSpPr/>
            <p:nvPr/>
          </p:nvSpPr>
          <p:spPr>
            <a:xfrm>
              <a:off x="2557585" y="2746155"/>
              <a:ext cx="6723282" cy="4518622"/>
            </a:xfrm>
            <a:custGeom>
              <a:avLst/>
              <a:gdLst/>
              <a:ahLst/>
              <a:cxnLst/>
              <a:rect l="0" t="0" r="0" b="0"/>
              <a:pathLst>
                <a:path w="723238" h="486077">
                  <a:moveTo>
                    <a:pt x="22041" y="49235"/>
                  </a:moveTo>
                  <a:lnTo>
                    <a:pt x="69859" y="39230"/>
                  </a:lnTo>
                  <a:lnTo>
                    <a:pt x="69525" y="45608"/>
                  </a:lnTo>
                  <a:lnTo>
                    <a:pt x="38239" y="51146"/>
                  </a:lnTo>
                  <a:cubicBezTo>
                    <a:pt x="34957" y="51745"/>
                    <a:pt x="31704" y="52232"/>
                    <a:pt x="28484" y="52623"/>
                  </a:cubicBezTo>
                  <a:cubicBezTo>
                    <a:pt x="33457" y="54089"/>
                    <a:pt x="36322" y="54941"/>
                    <a:pt x="37087" y="55202"/>
                  </a:cubicBezTo>
                  <a:lnTo>
                    <a:pt x="68464" y="65801"/>
                  </a:lnTo>
                  <a:lnTo>
                    <a:pt x="68067" y="73303"/>
                  </a:lnTo>
                  <a:lnTo>
                    <a:pt x="43842" y="78787"/>
                  </a:lnTo>
                  <a:cubicBezTo>
                    <a:pt x="37836" y="80163"/>
                    <a:pt x="32204" y="81087"/>
                    <a:pt x="26959" y="81569"/>
                  </a:cubicBezTo>
                  <a:cubicBezTo>
                    <a:pt x="29905" y="82312"/>
                    <a:pt x="33286" y="83281"/>
                    <a:pt x="37092" y="84447"/>
                  </a:cubicBezTo>
                  <a:lnTo>
                    <a:pt x="67009" y="93388"/>
                  </a:lnTo>
                  <a:lnTo>
                    <a:pt x="66680" y="99648"/>
                  </a:lnTo>
                  <a:lnTo>
                    <a:pt x="20199" y="84298"/>
                  </a:lnTo>
                  <a:lnTo>
                    <a:pt x="20512" y="78305"/>
                  </a:lnTo>
                  <a:lnTo>
                    <a:pt x="56962" y="70280"/>
                  </a:lnTo>
                  <a:cubicBezTo>
                    <a:pt x="60014" y="69605"/>
                    <a:pt x="61887" y="69209"/>
                    <a:pt x="62578" y="69092"/>
                  </a:cubicBezTo>
                  <a:cubicBezTo>
                    <a:pt x="60439" y="68486"/>
                    <a:pt x="58619" y="67931"/>
                    <a:pt x="57112" y="67422"/>
                  </a:cubicBezTo>
                  <a:lnTo>
                    <a:pt x="21706" y="55582"/>
                  </a:lnTo>
                  <a:lnTo>
                    <a:pt x="22041" y="49235"/>
                  </a:lnTo>
                  <a:close/>
                  <a:moveTo>
                    <a:pt x="68744" y="131178"/>
                  </a:moveTo>
                  <a:lnTo>
                    <a:pt x="69073" y="137408"/>
                  </a:lnTo>
                  <a:lnTo>
                    <a:pt x="41815" y="138830"/>
                  </a:lnTo>
                  <a:cubicBezTo>
                    <a:pt x="37087" y="139075"/>
                    <a:pt x="33292" y="138739"/>
                    <a:pt x="30447" y="137808"/>
                  </a:cubicBezTo>
                  <a:cubicBezTo>
                    <a:pt x="27597" y="136881"/>
                    <a:pt x="25235" y="135075"/>
                    <a:pt x="23340" y="132377"/>
                  </a:cubicBezTo>
                  <a:cubicBezTo>
                    <a:pt x="21440" y="129681"/>
                    <a:pt x="20378" y="126069"/>
                    <a:pt x="20139" y="121542"/>
                  </a:cubicBezTo>
                  <a:cubicBezTo>
                    <a:pt x="19911" y="117144"/>
                    <a:pt x="20479" y="113495"/>
                    <a:pt x="21859" y="110629"/>
                  </a:cubicBezTo>
                  <a:cubicBezTo>
                    <a:pt x="23223" y="107745"/>
                    <a:pt x="25325" y="105631"/>
                    <a:pt x="28155" y="104288"/>
                  </a:cubicBezTo>
                  <a:cubicBezTo>
                    <a:pt x="30978" y="102933"/>
                    <a:pt x="34878" y="102136"/>
                    <a:pt x="39873" y="101873"/>
                  </a:cubicBezTo>
                  <a:lnTo>
                    <a:pt x="67125" y="100451"/>
                  </a:lnTo>
                  <a:lnTo>
                    <a:pt x="67454" y="106663"/>
                  </a:lnTo>
                  <a:lnTo>
                    <a:pt x="40233" y="108085"/>
                  </a:lnTo>
                  <a:cubicBezTo>
                    <a:pt x="36135" y="108300"/>
                    <a:pt x="33138" y="108840"/>
                    <a:pt x="31243" y="109698"/>
                  </a:cubicBezTo>
                  <a:cubicBezTo>
                    <a:pt x="29343" y="110553"/>
                    <a:pt x="27915" y="111945"/>
                    <a:pt x="26959" y="113838"/>
                  </a:cubicBezTo>
                  <a:cubicBezTo>
                    <a:pt x="26005" y="115742"/>
                    <a:pt x="25597" y="118033"/>
                    <a:pt x="25733" y="120702"/>
                  </a:cubicBezTo>
                  <a:cubicBezTo>
                    <a:pt x="25972" y="125278"/>
                    <a:pt x="27187" y="128482"/>
                    <a:pt x="29381" y="130318"/>
                  </a:cubicBezTo>
                  <a:cubicBezTo>
                    <a:pt x="31557" y="132147"/>
                    <a:pt x="35606" y="132912"/>
                    <a:pt x="41523" y="132602"/>
                  </a:cubicBezTo>
                  <a:lnTo>
                    <a:pt x="68744" y="131178"/>
                  </a:lnTo>
                  <a:close/>
                  <a:moveTo>
                    <a:pt x="22550" y="150281"/>
                  </a:moveTo>
                  <a:lnTo>
                    <a:pt x="69319" y="143730"/>
                  </a:lnTo>
                  <a:lnTo>
                    <a:pt x="70188" y="149905"/>
                  </a:lnTo>
                  <a:lnTo>
                    <a:pt x="50982" y="152596"/>
                  </a:lnTo>
                  <a:lnTo>
                    <a:pt x="54400" y="176808"/>
                  </a:lnTo>
                  <a:lnTo>
                    <a:pt x="73605" y="174116"/>
                  </a:lnTo>
                  <a:lnTo>
                    <a:pt x="74476" y="180291"/>
                  </a:lnTo>
                  <a:lnTo>
                    <a:pt x="27709" y="186839"/>
                  </a:lnTo>
                  <a:lnTo>
                    <a:pt x="26838" y="180665"/>
                  </a:lnTo>
                  <a:lnTo>
                    <a:pt x="48874" y="177584"/>
                  </a:lnTo>
                  <a:lnTo>
                    <a:pt x="45461" y="153368"/>
                  </a:lnTo>
                  <a:lnTo>
                    <a:pt x="23421" y="156455"/>
                  </a:lnTo>
                  <a:lnTo>
                    <a:pt x="22550" y="150281"/>
                  </a:lnTo>
                  <a:close/>
                  <a:moveTo>
                    <a:pt x="27874" y="192304"/>
                  </a:moveTo>
                  <a:lnTo>
                    <a:pt x="78085" y="198456"/>
                  </a:lnTo>
                  <a:lnTo>
                    <a:pt x="79715" y="204963"/>
                  </a:lnTo>
                  <a:lnTo>
                    <a:pt x="38568" y="235032"/>
                  </a:lnTo>
                  <a:lnTo>
                    <a:pt x="36842" y="228146"/>
                  </a:lnTo>
                  <a:lnTo>
                    <a:pt x="49390" y="219371"/>
                  </a:lnTo>
                  <a:lnTo>
                    <a:pt x="44612" y="200281"/>
                  </a:lnTo>
                  <a:lnTo>
                    <a:pt x="29482" y="198724"/>
                  </a:lnTo>
                  <a:lnTo>
                    <a:pt x="27874" y="192304"/>
                  </a:lnTo>
                  <a:close/>
                  <a:moveTo>
                    <a:pt x="49988" y="200801"/>
                  </a:moveTo>
                  <a:lnTo>
                    <a:pt x="53862" y="216283"/>
                  </a:lnTo>
                  <a:lnTo>
                    <a:pt x="65359" y="208359"/>
                  </a:lnTo>
                  <a:cubicBezTo>
                    <a:pt x="68845" y="205958"/>
                    <a:pt x="71743" y="204085"/>
                    <a:pt x="74053" y="202769"/>
                  </a:cubicBezTo>
                  <a:cubicBezTo>
                    <a:pt x="70964" y="202913"/>
                    <a:pt x="67847" y="202822"/>
                    <a:pt x="64679" y="202479"/>
                  </a:cubicBezTo>
                  <a:lnTo>
                    <a:pt x="49988" y="200800"/>
                  </a:lnTo>
                  <a:close/>
                  <a:moveTo>
                    <a:pt x="39395" y="239794"/>
                  </a:moveTo>
                  <a:lnTo>
                    <a:pt x="83488" y="222935"/>
                  </a:lnTo>
                  <a:lnTo>
                    <a:pt x="85787" y="228895"/>
                  </a:lnTo>
                  <a:lnTo>
                    <a:pt x="60057" y="265204"/>
                  </a:lnTo>
                  <a:lnTo>
                    <a:pt x="94676" y="251966"/>
                  </a:lnTo>
                  <a:lnTo>
                    <a:pt x="96821" y="257541"/>
                  </a:lnTo>
                  <a:lnTo>
                    <a:pt x="52733" y="274401"/>
                  </a:lnTo>
                  <a:lnTo>
                    <a:pt x="50434" y="268439"/>
                  </a:lnTo>
                  <a:lnTo>
                    <a:pt x="76192" y="232122"/>
                  </a:lnTo>
                  <a:lnTo>
                    <a:pt x="41545" y="245369"/>
                  </a:lnTo>
                  <a:lnTo>
                    <a:pt x="39395" y="239794"/>
                  </a:lnTo>
                  <a:close/>
                  <a:moveTo>
                    <a:pt x="129105" y="316166"/>
                  </a:moveTo>
                  <a:lnTo>
                    <a:pt x="132609" y="321336"/>
                  </a:lnTo>
                  <a:lnTo>
                    <a:pt x="109983" y="336536"/>
                  </a:lnTo>
                  <a:cubicBezTo>
                    <a:pt x="106050" y="339179"/>
                    <a:pt x="102621" y="340833"/>
                    <a:pt x="99708" y="341501"/>
                  </a:cubicBezTo>
                  <a:cubicBezTo>
                    <a:pt x="96788" y="342164"/>
                    <a:pt x="93827" y="341828"/>
                    <a:pt x="90808" y="340490"/>
                  </a:cubicBezTo>
                  <a:cubicBezTo>
                    <a:pt x="87783" y="339152"/>
                    <a:pt x="85012" y="336600"/>
                    <a:pt x="82463" y="332845"/>
                  </a:cubicBezTo>
                  <a:cubicBezTo>
                    <a:pt x="79991" y="329189"/>
                    <a:pt x="78589" y="325770"/>
                    <a:pt x="78293" y="322603"/>
                  </a:cubicBezTo>
                  <a:cubicBezTo>
                    <a:pt x="77975" y="319436"/>
                    <a:pt x="78679" y="316542"/>
                    <a:pt x="80410" y="313941"/>
                  </a:cubicBezTo>
                  <a:cubicBezTo>
                    <a:pt x="82130" y="311329"/>
                    <a:pt x="85059" y="308649"/>
                    <a:pt x="89209" y="305862"/>
                  </a:cubicBezTo>
                  <a:lnTo>
                    <a:pt x="111835" y="290656"/>
                  </a:lnTo>
                  <a:lnTo>
                    <a:pt x="115327" y="295813"/>
                  </a:lnTo>
                  <a:lnTo>
                    <a:pt x="92728" y="310997"/>
                  </a:lnTo>
                  <a:cubicBezTo>
                    <a:pt x="89327" y="313282"/>
                    <a:pt x="87039" y="315290"/>
                    <a:pt x="85855" y="316991"/>
                  </a:cubicBezTo>
                  <a:cubicBezTo>
                    <a:pt x="84666" y="318702"/>
                    <a:pt x="84168" y="320624"/>
                    <a:pt x="84321" y="322743"/>
                  </a:cubicBezTo>
                  <a:cubicBezTo>
                    <a:pt x="84486" y="324861"/>
                    <a:pt x="85324" y="327040"/>
                    <a:pt x="86822" y="329253"/>
                  </a:cubicBezTo>
                  <a:cubicBezTo>
                    <a:pt x="89395" y="333048"/>
                    <a:pt x="92091" y="335171"/>
                    <a:pt x="94921" y="335627"/>
                  </a:cubicBezTo>
                  <a:cubicBezTo>
                    <a:pt x="97729" y="336076"/>
                    <a:pt x="101597" y="334652"/>
                    <a:pt x="106506" y="331352"/>
                  </a:cubicBezTo>
                  <a:lnTo>
                    <a:pt x="129105" y="316166"/>
                  </a:lnTo>
                  <a:close/>
                  <a:moveTo>
                    <a:pt x="99675" y="355836"/>
                  </a:moveTo>
                  <a:lnTo>
                    <a:pt x="134774" y="324353"/>
                  </a:lnTo>
                  <a:lnTo>
                    <a:pt x="139062" y="329098"/>
                  </a:lnTo>
                  <a:lnTo>
                    <a:pt x="128107" y="372181"/>
                  </a:lnTo>
                  <a:lnTo>
                    <a:pt x="155664" y="347467"/>
                  </a:lnTo>
                  <a:lnTo>
                    <a:pt x="159670" y="351901"/>
                  </a:lnTo>
                  <a:lnTo>
                    <a:pt x="124573" y="383384"/>
                  </a:lnTo>
                  <a:lnTo>
                    <a:pt x="120284" y="378638"/>
                  </a:lnTo>
                  <a:lnTo>
                    <a:pt x="131266" y="335536"/>
                  </a:lnTo>
                  <a:lnTo>
                    <a:pt x="103683" y="360270"/>
                  </a:lnTo>
                  <a:lnTo>
                    <a:pt x="99675" y="355836"/>
                  </a:lnTo>
                  <a:close/>
                  <a:moveTo>
                    <a:pt x="133361" y="391058"/>
                  </a:moveTo>
                  <a:lnTo>
                    <a:pt x="164961" y="356092"/>
                  </a:lnTo>
                  <a:lnTo>
                    <a:pt x="169601" y="360254"/>
                  </a:lnTo>
                  <a:lnTo>
                    <a:pt x="138001" y="395220"/>
                  </a:lnTo>
                  <a:lnTo>
                    <a:pt x="133361" y="391058"/>
                  </a:lnTo>
                  <a:close/>
                  <a:moveTo>
                    <a:pt x="157059" y="410714"/>
                  </a:moveTo>
                  <a:lnTo>
                    <a:pt x="169160" y="361720"/>
                  </a:lnTo>
                  <a:lnTo>
                    <a:pt x="174705" y="365588"/>
                  </a:lnTo>
                  <a:lnTo>
                    <a:pt x="165084" y="400596"/>
                  </a:lnTo>
                  <a:cubicBezTo>
                    <a:pt x="164314" y="403407"/>
                    <a:pt x="163506" y="405990"/>
                    <a:pt x="162675" y="408323"/>
                  </a:cubicBezTo>
                  <a:cubicBezTo>
                    <a:pt x="164755" y="406642"/>
                    <a:pt x="166924" y="405028"/>
                    <a:pt x="169197" y="403471"/>
                  </a:cubicBezTo>
                  <a:lnTo>
                    <a:pt x="199327" y="382765"/>
                  </a:lnTo>
                  <a:lnTo>
                    <a:pt x="204550" y="386407"/>
                  </a:lnTo>
                  <a:lnTo>
                    <a:pt x="162309" y="414380"/>
                  </a:lnTo>
                  <a:lnTo>
                    <a:pt x="157059" y="410714"/>
                  </a:lnTo>
                  <a:close/>
                  <a:moveTo>
                    <a:pt x="185178" y="430142"/>
                  </a:moveTo>
                  <a:lnTo>
                    <a:pt x="207347" y="388601"/>
                  </a:lnTo>
                  <a:lnTo>
                    <a:pt x="237492" y="404572"/>
                  </a:lnTo>
                  <a:lnTo>
                    <a:pt x="234875" y="409473"/>
                  </a:lnTo>
                  <a:lnTo>
                    <a:pt x="210245" y="396430"/>
                  </a:lnTo>
                  <a:lnTo>
                    <a:pt x="203455" y="409148"/>
                  </a:lnTo>
                  <a:lnTo>
                    <a:pt x="226526" y="421367"/>
                  </a:lnTo>
                  <a:lnTo>
                    <a:pt x="223920" y="426241"/>
                  </a:lnTo>
                  <a:lnTo>
                    <a:pt x="200856" y="414022"/>
                  </a:lnTo>
                  <a:lnTo>
                    <a:pt x="193307" y="428163"/>
                  </a:lnTo>
                  <a:lnTo>
                    <a:pt x="218910" y="441726"/>
                  </a:lnTo>
                  <a:lnTo>
                    <a:pt x="216295" y="446626"/>
                  </a:lnTo>
                  <a:lnTo>
                    <a:pt x="185178" y="430142"/>
                  </a:lnTo>
                  <a:close/>
                  <a:moveTo>
                    <a:pt x="224102" y="449355"/>
                  </a:moveTo>
                  <a:lnTo>
                    <a:pt x="241797" y="405734"/>
                  </a:lnTo>
                  <a:lnTo>
                    <a:pt x="261206" y="413545"/>
                  </a:lnTo>
                  <a:cubicBezTo>
                    <a:pt x="265111" y="415119"/>
                    <a:pt x="267919" y="416707"/>
                    <a:pt x="269628" y="418308"/>
                  </a:cubicBezTo>
                  <a:cubicBezTo>
                    <a:pt x="271343" y="419907"/>
                    <a:pt x="272403" y="421939"/>
                    <a:pt x="272824" y="424412"/>
                  </a:cubicBezTo>
                  <a:cubicBezTo>
                    <a:pt x="273225" y="426889"/>
                    <a:pt x="272940" y="429328"/>
                    <a:pt x="271968" y="431725"/>
                  </a:cubicBezTo>
                  <a:cubicBezTo>
                    <a:pt x="270711" y="434824"/>
                    <a:pt x="268656" y="437017"/>
                    <a:pt x="265780" y="438329"/>
                  </a:cubicBezTo>
                  <a:cubicBezTo>
                    <a:pt x="262909" y="439645"/>
                    <a:pt x="259252" y="439746"/>
                    <a:pt x="254816" y="438634"/>
                  </a:cubicBezTo>
                  <a:cubicBezTo>
                    <a:pt x="256058" y="439981"/>
                    <a:pt x="256926" y="441175"/>
                    <a:pt x="257431" y="442212"/>
                  </a:cubicBezTo>
                  <a:cubicBezTo>
                    <a:pt x="258499" y="444439"/>
                    <a:pt x="259311" y="447022"/>
                    <a:pt x="259894" y="449950"/>
                  </a:cubicBezTo>
                  <a:lnTo>
                    <a:pt x="262691" y="464889"/>
                  </a:lnTo>
                  <a:lnTo>
                    <a:pt x="255404" y="461957"/>
                  </a:lnTo>
                  <a:lnTo>
                    <a:pt x="253298" y="450543"/>
                  </a:lnTo>
                  <a:cubicBezTo>
                    <a:pt x="252660" y="447252"/>
                    <a:pt x="252083" y="444680"/>
                    <a:pt x="251541" y="442856"/>
                  </a:cubicBezTo>
                  <a:cubicBezTo>
                    <a:pt x="251014" y="441025"/>
                    <a:pt x="250431" y="439656"/>
                    <a:pt x="249784" y="438756"/>
                  </a:cubicBezTo>
                  <a:cubicBezTo>
                    <a:pt x="249148" y="437853"/>
                    <a:pt x="248426" y="437115"/>
                    <a:pt x="247619" y="436527"/>
                  </a:cubicBezTo>
                  <a:cubicBezTo>
                    <a:pt x="247009" y="436131"/>
                    <a:pt x="245967" y="435626"/>
                    <a:pt x="244471" y="435023"/>
                  </a:cubicBezTo>
                  <a:lnTo>
                    <a:pt x="237751" y="432320"/>
                  </a:lnTo>
                  <a:lnTo>
                    <a:pt x="229898" y="451689"/>
                  </a:lnTo>
                  <a:lnTo>
                    <a:pt x="224102" y="449355"/>
                  </a:lnTo>
                  <a:close/>
                  <a:moveTo>
                    <a:pt x="239774" y="427322"/>
                  </a:moveTo>
                  <a:lnTo>
                    <a:pt x="252236" y="432336"/>
                  </a:lnTo>
                  <a:cubicBezTo>
                    <a:pt x="254873" y="433402"/>
                    <a:pt x="257065" y="433963"/>
                    <a:pt x="258780" y="434010"/>
                  </a:cubicBezTo>
                  <a:cubicBezTo>
                    <a:pt x="260500" y="434070"/>
                    <a:pt x="261985" y="433647"/>
                    <a:pt x="263244" y="432765"/>
                  </a:cubicBezTo>
                  <a:cubicBezTo>
                    <a:pt x="264505" y="431876"/>
                    <a:pt x="265420" y="430730"/>
                    <a:pt x="265993" y="429319"/>
                  </a:cubicBezTo>
                  <a:cubicBezTo>
                    <a:pt x="266831" y="427258"/>
                    <a:pt x="266772" y="425263"/>
                    <a:pt x="265806" y="423326"/>
                  </a:cubicBezTo>
                  <a:cubicBezTo>
                    <a:pt x="264846" y="421389"/>
                    <a:pt x="262740" y="419772"/>
                    <a:pt x="259486" y="418467"/>
                  </a:cubicBezTo>
                  <a:lnTo>
                    <a:pt x="245629" y="412888"/>
                  </a:lnTo>
                  <a:lnTo>
                    <a:pt x="239774" y="427322"/>
                  </a:lnTo>
                  <a:close/>
                  <a:moveTo>
                    <a:pt x="272245" y="452009"/>
                  </a:moveTo>
                  <a:lnTo>
                    <a:pt x="278146" y="452423"/>
                  </a:lnTo>
                  <a:cubicBezTo>
                    <a:pt x="278045" y="454791"/>
                    <a:pt x="278385" y="456799"/>
                    <a:pt x="279159" y="458451"/>
                  </a:cubicBezTo>
                  <a:cubicBezTo>
                    <a:pt x="279929" y="460099"/>
                    <a:pt x="281305" y="461550"/>
                    <a:pt x="283272" y="462801"/>
                  </a:cubicBezTo>
                  <a:cubicBezTo>
                    <a:pt x="285247" y="464060"/>
                    <a:pt x="287561" y="464889"/>
                    <a:pt x="290215" y="465305"/>
                  </a:cubicBezTo>
                  <a:cubicBezTo>
                    <a:pt x="292571" y="465681"/>
                    <a:pt x="294699" y="465659"/>
                    <a:pt x="296610" y="465252"/>
                  </a:cubicBezTo>
                  <a:cubicBezTo>
                    <a:pt x="298527" y="464836"/>
                    <a:pt x="300023" y="464091"/>
                    <a:pt x="301096" y="463020"/>
                  </a:cubicBezTo>
                  <a:cubicBezTo>
                    <a:pt x="302173" y="461934"/>
                    <a:pt x="302825" y="460687"/>
                    <a:pt x="303053" y="459250"/>
                  </a:cubicBezTo>
                  <a:cubicBezTo>
                    <a:pt x="303287" y="457788"/>
                    <a:pt x="303064" y="456457"/>
                    <a:pt x="302379" y="455225"/>
                  </a:cubicBezTo>
                  <a:cubicBezTo>
                    <a:pt x="301706" y="454000"/>
                    <a:pt x="300453" y="452872"/>
                    <a:pt x="298622" y="451828"/>
                  </a:cubicBezTo>
                  <a:cubicBezTo>
                    <a:pt x="297444" y="451142"/>
                    <a:pt x="294807" y="449950"/>
                    <a:pt x="290676" y="448243"/>
                  </a:cubicBezTo>
                  <a:cubicBezTo>
                    <a:pt x="286563" y="446542"/>
                    <a:pt x="283709" y="445103"/>
                    <a:pt x="282138" y="443926"/>
                  </a:cubicBezTo>
                  <a:cubicBezTo>
                    <a:pt x="280094" y="442416"/>
                    <a:pt x="278661" y="440704"/>
                    <a:pt x="277839" y="438811"/>
                  </a:cubicBezTo>
                  <a:cubicBezTo>
                    <a:pt x="277027" y="436916"/>
                    <a:pt x="276788" y="434903"/>
                    <a:pt x="277128" y="432765"/>
                  </a:cubicBezTo>
                  <a:cubicBezTo>
                    <a:pt x="277499" y="430425"/>
                    <a:pt x="278512" y="428333"/>
                    <a:pt x="280173" y="426508"/>
                  </a:cubicBezTo>
                  <a:cubicBezTo>
                    <a:pt x="281835" y="424680"/>
                    <a:pt x="284031" y="423439"/>
                    <a:pt x="286765" y="422780"/>
                  </a:cubicBezTo>
                  <a:cubicBezTo>
                    <a:pt x="289505" y="422139"/>
                    <a:pt x="292433" y="422059"/>
                    <a:pt x="295574" y="422556"/>
                  </a:cubicBezTo>
                  <a:cubicBezTo>
                    <a:pt x="299036" y="423101"/>
                    <a:pt x="301993" y="424133"/>
                    <a:pt x="304465" y="425664"/>
                  </a:cubicBezTo>
                  <a:cubicBezTo>
                    <a:pt x="306929" y="427183"/>
                    <a:pt x="308701" y="429136"/>
                    <a:pt x="309779" y="431517"/>
                  </a:cubicBezTo>
                  <a:cubicBezTo>
                    <a:pt x="310849" y="433893"/>
                    <a:pt x="311233" y="436462"/>
                    <a:pt x="310908" y="439200"/>
                  </a:cubicBezTo>
                  <a:lnTo>
                    <a:pt x="304917" y="438714"/>
                  </a:lnTo>
                  <a:cubicBezTo>
                    <a:pt x="305060" y="435728"/>
                    <a:pt x="304338" y="433331"/>
                    <a:pt x="302741" y="431551"/>
                  </a:cubicBezTo>
                  <a:cubicBezTo>
                    <a:pt x="301142" y="429753"/>
                    <a:pt x="298558" y="428581"/>
                    <a:pt x="294971" y="428012"/>
                  </a:cubicBezTo>
                  <a:cubicBezTo>
                    <a:pt x="291240" y="427424"/>
                    <a:pt x="288416" y="427681"/>
                    <a:pt x="286480" y="428773"/>
                  </a:cubicBezTo>
                  <a:cubicBezTo>
                    <a:pt x="284558" y="429863"/>
                    <a:pt x="283437" y="431374"/>
                    <a:pt x="283134" y="433289"/>
                  </a:cubicBezTo>
                  <a:cubicBezTo>
                    <a:pt x="282869" y="434967"/>
                    <a:pt x="283257" y="436440"/>
                    <a:pt x="284292" y="437696"/>
                  </a:cubicBezTo>
                  <a:cubicBezTo>
                    <a:pt x="285317" y="438970"/>
                    <a:pt x="288234" y="440560"/>
                    <a:pt x="293076" y="442476"/>
                  </a:cubicBezTo>
                  <a:cubicBezTo>
                    <a:pt x="297911" y="444406"/>
                    <a:pt x="301197" y="445932"/>
                    <a:pt x="302932" y="447071"/>
                  </a:cubicBezTo>
                  <a:cubicBezTo>
                    <a:pt x="305448" y="448756"/>
                    <a:pt x="307203" y="450651"/>
                    <a:pt x="308197" y="452759"/>
                  </a:cubicBezTo>
                  <a:cubicBezTo>
                    <a:pt x="309184" y="454878"/>
                    <a:pt x="309476" y="457189"/>
                    <a:pt x="309077" y="459677"/>
                  </a:cubicBezTo>
                  <a:cubicBezTo>
                    <a:pt x="308684" y="462153"/>
                    <a:pt x="307607" y="464369"/>
                    <a:pt x="305841" y="466329"/>
                  </a:cubicBezTo>
                  <a:cubicBezTo>
                    <a:pt x="304068" y="468290"/>
                    <a:pt x="301754" y="469666"/>
                    <a:pt x="298898" y="470469"/>
                  </a:cubicBezTo>
                  <a:cubicBezTo>
                    <a:pt x="296048" y="471260"/>
                    <a:pt x="292953" y="471395"/>
                    <a:pt x="289632" y="470871"/>
                  </a:cubicBezTo>
                  <a:cubicBezTo>
                    <a:pt x="285407" y="470208"/>
                    <a:pt x="281963" y="469040"/>
                    <a:pt x="279308" y="467355"/>
                  </a:cubicBezTo>
                  <a:cubicBezTo>
                    <a:pt x="276650" y="465685"/>
                    <a:pt x="274702" y="463491"/>
                    <a:pt x="273464" y="460769"/>
                  </a:cubicBezTo>
                  <a:cubicBezTo>
                    <a:pt x="272238" y="458056"/>
                    <a:pt x="271826" y="455130"/>
                    <a:pt x="272245" y="452009"/>
                  </a:cubicBezTo>
                  <a:close/>
                  <a:moveTo>
                    <a:pt x="316428" y="474797"/>
                  </a:moveTo>
                  <a:lnTo>
                    <a:pt x="319718" y="427864"/>
                  </a:lnTo>
                  <a:lnTo>
                    <a:pt x="325950" y="428298"/>
                  </a:lnTo>
                  <a:lnTo>
                    <a:pt x="322653" y="475230"/>
                  </a:lnTo>
                  <a:lnTo>
                    <a:pt x="316428" y="474797"/>
                  </a:lnTo>
                  <a:close/>
                  <a:moveTo>
                    <a:pt x="345682" y="476873"/>
                  </a:moveTo>
                  <a:lnTo>
                    <a:pt x="348585" y="435476"/>
                  </a:lnTo>
                  <a:lnTo>
                    <a:pt x="333067" y="434397"/>
                  </a:lnTo>
                  <a:lnTo>
                    <a:pt x="333455" y="428853"/>
                  </a:lnTo>
                  <a:lnTo>
                    <a:pt x="370791" y="431458"/>
                  </a:lnTo>
                  <a:lnTo>
                    <a:pt x="370403" y="436995"/>
                  </a:lnTo>
                  <a:lnTo>
                    <a:pt x="354817" y="435910"/>
                  </a:lnTo>
                  <a:lnTo>
                    <a:pt x="351912" y="477307"/>
                  </a:lnTo>
                  <a:lnTo>
                    <a:pt x="345682" y="476873"/>
                  </a:lnTo>
                  <a:close/>
                  <a:moveTo>
                    <a:pt x="393805" y="476398"/>
                  </a:moveTo>
                  <a:lnTo>
                    <a:pt x="391712" y="456578"/>
                  </a:lnTo>
                  <a:lnTo>
                    <a:pt x="370769" y="431502"/>
                  </a:lnTo>
                  <a:lnTo>
                    <a:pt x="378329" y="430710"/>
                  </a:lnTo>
                  <a:lnTo>
                    <a:pt x="389080" y="443844"/>
                  </a:lnTo>
                  <a:cubicBezTo>
                    <a:pt x="391061" y="446306"/>
                    <a:pt x="392928" y="448774"/>
                    <a:pt x="394680" y="451266"/>
                  </a:cubicBezTo>
                  <a:cubicBezTo>
                    <a:pt x="395832" y="448672"/>
                    <a:pt x="397249" y="445733"/>
                    <a:pt x="398936" y="442464"/>
                  </a:cubicBezTo>
                  <a:lnTo>
                    <a:pt x="406583" y="427751"/>
                  </a:lnTo>
                  <a:lnTo>
                    <a:pt x="413822" y="426991"/>
                  </a:lnTo>
                  <a:lnTo>
                    <a:pt x="397927" y="455926"/>
                  </a:lnTo>
                  <a:lnTo>
                    <a:pt x="400020" y="475745"/>
                  </a:lnTo>
                  <a:lnTo>
                    <a:pt x="393805" y="476398"/>
                  </a:lnTo>
                  <a:close/>
                  <a:moveTo>
                    <a:pt x="450652" y="444293"/>
                  </a:moveTo>
                  <a:cubicBezTo>
                    <a:pt x="448364" y="436825"/>
                    <a:pt x="448577" y="430368"/>
                    <a:pt x="451310" y="424921"/>
                  </a:cubicBezTo>
                  <a:cubicBezTo>
                    <a:pt x="454037" y="419469"/>
                    <a:pt x="458586" y="415772"/>
                    <a:pt x="464955" y="413834"/>
                  </a:cubicBezTo>
                  <a:cubicBezTo>
                    <a:pt x="469120" y="412561"/>
                    <a:pt x="473192" y="412410"/>
                    <a:pt x="477141" y="413374"/>
                  </a:cubicBezTo>
                  <a:cubicBezTo>
                    <a:pt x="481100" y="414347"/>
                    <a:pt x="484500" y="416333"/>
                    <a:pt x="487346" y="419350"/>
                  </a:cubicBezTo>
                  <a:cubicBezTo>
                    <a:pt x="490191" y="422353"/>
                    <a:pt x="492299" y="426124"/>
                    <a:pt x="493679" y="430620"/>
                  </a:cubicBezTo>
                  <a:cubicBezTo>
                    <a:pt x="495078" y="435182"/>
                    <a:pt x="495418" y="439548"/>
                    <a:pt x="494670" y="443705"/>
                  </a:cubicBezTo>
                  <a:cubicBezTo>
                    <a:pt x="493927" y="447874"/>
                    <a:pt x="492143" y="451395"/>
                    <a:pt x="489326" y="454278"/>
                  </a:cubicBezTo>
                  <a:cubicBezTo>
                    <a:pt x="486503" y="457169"/>
                    <a:pt x="483131" y="459201"/>
                    <a:pt x="479209" y="460393"/>
                  </a:cubicBezTo>
                  <a:cubicBezTo>
                    <a:pt x="474953" y="461693"/>
                    <a:pt x="470845" y="461833"/>
                    <a:pt x="466870" y="460800"/>
                  </a:cubicBezTo>
                  <a:cubicBezTo>
                    <a:pt x="462890" y="459778"/>
                    <a:pt x="459499" y="457750"/>
                    <a:pt x="456685" y="454738"/>
                  </a:cubicBezTo>
                  <a:cubicBezTo>
                    <a:pt x="453879" y="451731"/>
                    <a:pt x="451867" y="448243"/>
                    <a:pt x="450652" y="444293"/>
                  </a:cubicBezTo>
                  <a:close/>
                  <a:moveTo>
                    <a:pt x="456845" y="442513"/>
                  </a:moveTo>
                  <a:cubicBezTo>
                    <a:pt x="458512" y="447938"/>
                    <a:pt x="461282" y="451759"/>
                    <a:pt x="465161" y="453989"/>
                  </a:cubicBezTo>
                  <a:cubicBezTo>
                    <a:pt x="469052" y="456216"/>
                    <a:pt x="473203" y="456660"/>
                    <a:pt x="477619" y="455316"/>
                  </a:cubicBezTo>
                  <a:cubicBezTo>
                    <a:pt x="482118" y="453942"/>
                    <a:pt x="485341" y="451244"/>
                    <a:pt x="487271" y="447206"/>
                  </a:cubicBezTo>
                  <a:cubicBezTo>
                    <a:pt x="489208" y="443170"/>
                    <a:pt x="489294" y="438254"/>
                    <a:pt x="487517" y="432460"/>
                  </a:cubicBezTo>
                  <a:cubicBezTo>
                    <a:pt x="486396" y="428804"/>
                    <a:pt x="484783" y="425799"/>
                    <a:pt x="482702" y="423443"/>
                  </a:cubicBezTo>
                  <a:cubicBezTo>
                    <a:pt x="480626" y="421090"/>
                    <a:pt x="478154" y="419527"/>
                    <a:pt x="475304" y="418746"/>
                  </a:cubicBezTo>
                  <a:cubicBezTo>
                    <a:pt x="472448" y="417977"/>
                    <a:pt x="469535" y="418041"/>
                    <a:pt x="466563" y="418943"/>
                  </a:cubicBezTo>
                  <a:cubicBezTo>
                    <a:pt x="462322" y="420232"/>
                    <a:pt x="459126" y="422791"/>
                    <a:pt x="456968" y="426621"/>
                  </a:cubicBezTo>
                  <a:cubicBezTo>
                    <a:pt x="454807" y="430443"/>
                    <a:pt x="454770" y="435744"/>
                    <a:pt x="456845" y="442513"/>
                  </a:cubicBezTo>
                  <a:close/>
                  <a:moveTo>
                    <a:pt x="507986" y="449260"/>
                  </a:moveTo>
                  <a:lnTo>
                    <a:pt x="489533" y="405948"/>
                  </a:lnTo>
                  <a:lnTo>
                    <a:pt x="518867" y="393546"/>
                  </a:lnTo>
                  <a:lnTo>
                    <a:pt x="521047" y="398655"/>
                  </a:lnTo>
                  <a:lnTo>
                    <a:pt x="497472" y="408622"/>
                  </a:lnTo>
                  <a:lnTo>
                    <a:pt x="503188" y="422037"/>
                  </a:lnTo>
                  <a:lnTo>
                    <a:pt x="523579" y="413412"/>
                  </a:lnTo>
                  <a:lnTo>
                    <a:pt x="525761" y="418527"/>
                  </a:lnTo>
                  <a:lnTo>
                    <a:pt x="505364" y="427152"/>
                  </a:lnTo>
                  <a:lnTo>
                    <a:pt x="513751" y="446826"/>
                  </a:lnTo>
                  <a:lnTo>
                    <a:pt x="507986" y="449261"/>
                  </a:lnTo>
                  <a:close/>
                  <a:moveTo>
                    <a:pt x="584385" y="406997"/>
                  </a:moveTo>
                  <a:lnTo>
                    <a:pt x="561097" y="372592"/>
                  </a:lnTo>
                  <a:lnTo>
                    <a:pt x="548201" y="381266"/>
                  </a:lnTo>
                  <a:lnTo>
                    <a:pt x="545079" y="376659"/>
                  </a:lnTo>
                  <a:lnTo>
                    <a:pt x="576113" y="355809"/>
                  </a:lnTo>
                  <a:lnTo>
                    <a:pt x="579228" y="360409"/>
                  </a:lnTo>
                  <a:lnTo>
                    <a:pt x="566276" y="369116"/>
                  </a:lnTo>
                  <a:lnTo>
                    <a:pt x="589567" y="403518"/>
                  </a:lnTo>
                  <a:lnTo>
                    <a:pt x="584385" y="406997"/>
                  </a:lnTo>
                  <a:close/>
                  <a:moveTo>
                    <a:pt x="606587" y="389521"/>
                  </a:moveTo>
                  <a:lnTo>
                    <a:pt x="576229" y="353480"/>
                  </a:lnTo>
                  <a:lnTo>
                    <a:pt x="602384" y="331613"/>
                  </a:lnTo>
                  <a:lnTo>
                    <a:pt x="605971" y="335873"/>
                  </a:lnTo>
                  <a:lnTo>
                    <a:pt x="584598" y="353733"/>
                  </a:lnTo>
                  <a:lnTo>
                    <a:pt x="593890" y="364770"/>
                  </a:lnTo>
                  <a:lnTo>
                    <a:pt x="613905" y="348040"/>
                  </a:lnTo>
                  <a:lnTo>
                    <a:pt x="617472" y="352266"/>
                  </a:lnTo>
                  <a:lnTo>
                    <a:pt x="597457" y="368996"/>
                  </a:lnTo>
                  <a:lnTo>
                    <a:pt x="607792" y="381266"/>
                  </a:lnTo>
                  <a:lnTo>
                    <a:pt x="630003" y="362700"/>
                  </a:lnTo>
                  <a:lnTo>
                    <a:pt x="633585" y="366953"/>
                  </a:lnTo>
                  <a:lnTo>
                    <a:pt x="606587" y="389521"/>
                  </a:lnTo>
                  <a:close/>
                  <a:moveTo>
                    <a:pt x="646863" y="323999"/>
                  </a:moveTo>
                  <a:lnTo>
                    <a:pt x="651964" y="320062"/>
                  </a:lnTo>
                  <a:cubicBezTo>
                    <a:pt x="655197" y="324229"/>
                    <a:pt x="656827" y="328488"/>
                    <a:pt x="656864" y="332812"/>
                  </a:cubicBezTo>
                  <a:cubicBezTo>
                    <a:pt x="656890" y="337140"/>
                    <a:pt x="655388" y="341229"/>
                    <a:pt x="652352" y="345097"/>
                  </a:cubicBezTo>
                  <a:cubicBezTo>
                    <a:pt x="649221" y="349093"/>
                    <a:pt x="645861" y="351705"/>
                    <a:pt x="642267" y="352941"/>
                  </a:cubicBezTo>
                  <a:cubicBezTo>
                    <a:pt x="638663" y="354166"/>
                    <a:pt x="634807" y="354234"/>
                    <a:pt x="630687" y="353129"/>
                  </a:cubicBezTo>
                  <a:cubicBezTo>
                    <a:pt x="626563" y="352021"/>
                    <a:pt x="622726" y="350084"/>
                    <a:pt x="619170" y="347321"/>
                  </a:cubicBezTo>
                  <a:cubicBezTo>
                    <a:pt x="615296" y="344305"/>
                    <a:pt x="612493" y="340939"/>
                    <a:pt x="610768" y="337221"/>
                  </a:cubicBezTo>
                  <a:cubicBezTo>
                    <a:pt x="609038" y="333497"/>
                    <a:pt x="608491" y="329693"/>
                    <a:pt x="609134" y="325797"/>
                  </a:cubicBezTo>
                  <a:cubicBezTo>
                    <a:pt x="609766" y="321913"/>
                    <a:pt x="611369" y="318340"/>
                    <a:pt x="613932" y="315064"/>
                  </a:cubicBezTo>
                  <a:cubicBezTo>
                    <a:pt x="616845" y="311356"/>
                    <a:pt x="620232" y="308976"/>
                    <a:pt x="624117" y="307921"/>
                  </a:cubicBezTo>
                  <a:cubicBezTo>
                    <a:pt x="627995" y="306866"/>
                    <a:pt x="632036" y="307178"/>
                    <a:pt x="636255" y="308863"/>
                  </a:cubicBezTo>
                  <a:lnTo>
                    <a:pt x="633618" y="314578"/>
                  </a:lnTo>
                  <a:cubicBezTo>
                    <a:pt x="630226" y="313330"/>
                    <a:pt x="627285" y="313041"/>
                    <a:pt x="624760" y="313722"/>
                  </a:cubicBezTo>
                  <a:cubicBezTo>
                    <a:pt x="622237" y="314385"/>
                    <a:pt x="620015" y="315962"/>
                    <a:pt x="618067" y="318446"/>
                  </a:cubicBezTo>
                  <a:cubicBezTo>
                    <a:pt x="615831" y="321299"/>
                    <a:pt x="614653" y="324202"/>
                    <a:pt x="614522" y="327183"/>
                  </a:cubicBezTo>
                  <a:cubicBezTo>
                    <a:pt x="614395" y="330173"/>
                    <a:pt x="615173" y="332951"/>
                    <a:pt x="616889" y="335519"/>
                  </a:cubicBezTo>
                  <a:cubicBezTo>
                    <a:pt x="618580" y="338093"/>
                    <a:pt x="620662" y="340335"/>
                    <a:pt x="623114" y="342239"/>
                  </a:cubicBezTo>
                  <a:cubicBezTo>
                    <a:pt x="626282" y="344712"/>
                    <a:pt x="629397" y="346397"/>
                    <a:pt x="632481" y="347321"/>
                  </a:cubicBezTo>
                  <a:cubicBezTo>
                    <a:pt x="635566" y="348232"/>
                    <a:pt x="638446" y="348184"/>
                    <a:pt x="641138" y="347155"/>
                  </a:cubicBezTo>
                  <a:cubicBezTo>
                    <a:pt x="643834" y="346125"/>
                    <a:pt x="646058" y="344475"/>
                    <a:pt x="647831" y="342213"/>
                  </a:cubicBezTo>
                  <a:cubicBezTo>
                    <a:pt x="649985" y="339468"/>
                    <a:pt x="651009" y="336525"/>
                    <a:pt x="650919" y="333384"/>
                  </a:cubicBezTo>
                  <a:cubicBezTo>
                    <a:pt x="650823" y="330237"/>
                    <a:pt x="649465" y="327108"/>
                    <a:pt x="646863" y="323999"/>
                  </a:cubicBezTo>
                  <a:close/>
                  <a:moveTo>
                    <a:pt x="668587" y="322630"/>
                  </a:moveTo>
                  <a:lnTo>
                    <a:pt x="628103" y="298398"/>
                  </a:lnTo>
                  <a:lnTo>
                    <a:pt x="631330" y="293058"/>
                  </a:lnTo>
                  <a:lnTo>
                    <a:pt x="647951" y="303009"/>
                  </a:lnTo>
                  <a:lnTo>
                    <a:pt x="660593" y="282051"/>
                  </a:lnTo>
                  <a:lnTo>
                    <a:pt x="643965" y="272099"/>
                  </a:lnTo>
                  <a:lnTo>
                    <a:pt x="647192" y="266754"/>
                  </a:lnTo>
                  <a:lnTo>
                    <a:pt x="687672" y="290988"/>
                  </a:lnTo>
                  <a:lnTo>
                    <a:pt x="684452" y="296333"/>
                  </a:lnTo>
                  <a:lnTo>
                    <a:pt x="665371" y="284908"/>
                  </a:lnTo>
                  <a:lnTo>
                    <a:pt x="652734" y="305871"/>
                  </a:lnTo>
                  <a:lnTo>
                    <a:pt x="671810" y="317289"/>
                  </a:lnTo>
                  <a:lnTo>
                    <a:pt x="668587" y="322630"/>
                  </a:lnTo>
                  <a:close/>
                  <a:moveTo>
                    <a:pt x="692465" y="281817"/>
                  </a:moveTo>
                  <a:lnTo>
                    <a:pt x="649322" y="262678"/>
                  </a:lnTo>
                  <a:lnTo>
                    <a:pt x="651928" y="256846"/>
                  </a:lnTo>
                  <a:lnTo>
                    <a:pt x="695894" y="249290"/>
                  </a:lnTo>
                  <a:lnTo>
                    <a:pt x="662022" y="234267"/>
                  </a:lnTo>
                  <a:lnTo>
                    <a:pt x="664459" y="228813"/>
                  </a:lnTo>
                  <a:lnTo>
                    <a:pt x="707602" y="247947"/>
                  </a:lnTo>
                  <a:lnTo>
                    <a:pt x="704996" y="253786"/>
                  </a:lnTo>
                  <a:lnTo>
                    <a:pt x="661004" y="261325"/>
                  </a:lnTo>
                  <a:lnTo>
                    <a:pt x="694907" y="276359"/>
                  </a:lnTo>
                  <a:lnTo>
                    <a:pt x="692465" y="281817"/>
                  </a:lnTo>
                  <a:close/>
                  <a:moveTo>
                    <a:pt x="687312" y="232613"/>
                  </a:moveTo>
                  <a:cubicBezTo>
                    <a:pt x="679817" y="230328"/>
                    <a:pt x="674563" y="226540"/>
                    <a:pt x="671553" y="221239"/>
                  </a:cubicBezTo>
                  <a:cubicBezTo>
                    <a:pt x="668550" y="215936"/>
                    <a:pt x="668015" y="210115"/>
                    <a:pt x="669963" y="203764"/>
                  </a:cubicBezTo>
                  <a:cubicBezTo>
                    <a:pt x="671235" y="199617"/>
                    <a:pt x="673385" y="196172"/>
                    <a:pt x="676394" y="193443"/>
                  </a:cubicBezTo>
                  <a:cubicBezTo>
                    <a:pt x="679415" y="190725"/>
                    <a:pt x="682971" y="189022"/>
                    <a:pt x="687073" y="188359"/>
                  </a:cubicBezTo>
                  <a:cubicBezTo>
                    <a:pt x="691164" y="187691"/>
                    <a:pt x="695479" y="188056"/>
                    <a:pt x="699992" y="189429"/>
                  </a:cubicBezTo>
                  <a:cubicBezTo>
                    <a:pt x="704577" y="190827"/>
                    <a:pt x="708398" y="192987"/>
                    <a:pt x="711438" y="195924"/>
                  </a:cubicBezTo>
                  <a:cubicBezTo>
                    <a:pt x="714490" y="198874"/>
                    <a:pt x="716422" y="202313"/>
                    <a:pt x="717249" y="206252"/>
                  </a:cubicBezTo>
                  <a:cubicBezTo>
                    <a:pt x="718072" y="210206"/>
                    <a:pt x="717881" y="214123"/>
                    <a:pt x="716681" y="218028"/>
                  </a:cubicBezTo>
                  <a:cubicBezTo>
                    <a:pt x="715383" y="222272"/>
                    <a:pt x="713200" y="225744"/>
                    <a:pt x="710118" y="228446"/>
                  </a:cubicBezTo>
                  <a:cubicBezTo>
                    <a:pt x="707038" y="231164"/>
                    <a:pt x="703456" y="232832"/>
                    <a:pt x="699375" y="233469"/>
                  </a:cubicBezTo>
                  <a:cubicBezTo>
                    <a:pt x="695304" y="234106"/>
                    <a:pt x="691276" y="233823"/>
                    <a:pt x="687312" y="232613"/>
                  </a:cubicBezTo>
                  <a:close/>
                  <a:moveTo>
                    <a:pt x="689291" y="226502"/>
                  </a:moveTo>
                  <a:cubicBezTo>
                    <a:pt x="694736" y="228161"/>
                    <a:pt x="699465" y="228013"/>
                    <a:pt x="703493" y="226054"/>
                  </a:cubicBezTo>
                  <a:cubicBezTo>
                    <a:pt x="707523" y="224085"/>
                    <a:pt x="710212" y="220907"/>
                    <a:pt x="711561" y="216502"/>
                  </a:cubicBezTo>
                  <a:cubicBezTo>
                    <a:pt x="712941" y="212019"/>
                    <a:pt x="712496" y="207851"/>
                    <a:pt x="710212" y="203998"/>
                  </a:cubicBezTo>
                  <a:cubicBezTo>
                    <a:pt x="707935" y="200141"/>
                    <a:pt x="703892" y="197315"/>
                    <a:pt x="698081" y="195546"/>
                  </a:cubicBezTo>
                  <a:cubicBezTo>
                    <a:pt x="694407" y="194427"/>
                    <a:pt x="691011" y="194080"/>
                    <a:pt x="687885" y="194480"/>
                  </a:cubicBezTo>
                  <a:cubicBezTo>
                    <a:pt x="684759" y="194882"/>
                    <a:pt x="682078" y="196048"/>
                    <a:pt x="679839" y="197963"/>
                  </a:cubicBezTo>
                  <a:cubicBezTo>
                    <a:pt x="677599" y="199896"/>
                    <a:pt x="676024" y="202335"/>
                    <a:pt x="675116" y="205299"/>
                  </a:cubicBezTo>
                  <a:cubicBezTo>
                    <a:pt x="673819" y="209520"/>
                    <a:pt x="674155" y="213587"/>
                    <a:pt x="676133" y="217515"/>
                  </a:cubicBezTo>
                  <a:cubicBezTo>
                    <a:pt x="678108" y="221436"/>
                    <a:pt x="682497" y="224433"/>
                    <a:pt x="689291" y="226502"/>
                  </a:cubicBezTo>
                  <a:close/>
                  <a:moveTo>
                    <a:pt x="722271" y="188323"/>
                  </a:moveTo>
                  <a:lnTo>
                    <a:pt x="675758" y="180152"/>
                  </a:lnTo>
                  <a:lnTo>
                    <a:pt x="676846" y="174010"/>
                  </a:lnTo>
                  <a:lnTo>
                    <a:pt x="717866" y="181217"/>
                  </a:lnTo>
                  <a:lnTo>
                    <a:pt x="721904" y="158401"/>
                  </a:lnTo>
                  <a:lnTo>
                    <a:pt x="727393" y="159366"/>
                  </a:lnTo>
                  <a:lnTo>
                    <a:pt x="722271" y="188323"/>
                  </a:lnTo>
                  <a:close/>
                  <a:moveTo>
                    <a:pt x="703069" y="152136"/>
                  </a:moveTo>
                  <a:cubicBezTo>
                    <a:pt x="695251" y="151590"/>
                    <a:pt x="689276" y="149082"/>
                    <a:pt x="685152" y="144586"/>
                  </a:cubicBezTo>
                  <a:cubicBezTo>
                    <a:pt x="681023" y="140092"/>
                    <a:pt x="679185" y="134539"/>
                    <a:pt x="679652" y="127916"/>
                  </a:cubicBezTo>
                  <a:cubicBezTo>
                    <a:pt x="679955" y="123592"/>
                    <a:pt x="681271" y="119751"/>
                    <a:pt x="683592" y="116423"/>
                  </a:cubicBezTo>
                  <a:cubicBezTo>
                    <a:pt x="685915" y="113088"/>
                    <a:pt x="688999" y="110637"/>
                    <a:pt x="692847" y="109072"/>
                  </a:cubicBezTo>
                  <a:cubicBezTo>
                    <a:pt x="696679" y="107504"/>
                    <a:pt x="700968" y="106893"/>
                    <a:pt x="705676" y="107218"/>
                  </a:cubicBezTo>
                  <a:cubicBezTo>
                    <a:pt x="710458" y="107550"/>
                    <a:pt x="714665" y="108804"/>
                    <a:pt x="718296" y="110987"/>
                  </a:cubicBezTo>
                  <a:cubicBezTo>
                    <a:pt x="721931" y="113174"/>
                    <a:pt x="724596" y="116091"/>
                    <a:pt x="726290" y="119744"/>
                  </a:cubicBezTo>
                  <a:cubicBezTo>
                    <a:pt x="727981" y="123409"/>
                    <a:pt x="728683" y="127272"/>
                    <a:pt x="728396" y="131344"/>
                  </a:cubicBezTo>
                  <a:cubicBezTo>
                    <a:pt x="728082" y="135769"/>
                    <a:pt x="726746" y="139643"/>
                    <a:pt x="724350" y="142972"/>
                  </a:cubicBezTo>
                  <a:cubicBezTo>
                    <a:pt x="721968" y="146304"/>
                    <a:pt x="718853" y="148733"/>
                    <a:pt x="715021" y="150270"/>
                  </a:cubicBezTo>
                  <a:cubicBezTo>
                    <a:pt x="711195" y="151804"/>
                    <a:pt x="707209" y="152426"/>
                    <a:pt x="703070" y="152136"/>
                  </a:cubicBezTo>
                  <a:close/>
                  <a:moveTo>
                    <a:pt x="703620" y="145743"/>
                  </a:moveTo>
                  <a:cubicBezTo>
                    <a:pt x="709300" y="146139"/>
                    <a:pt x="713876" y="144929"/>
                    <a:pt x="717357" y="142120"/>
                  </a:cubicBezTo>
                  <a:cubicBezTo>
                    <a:pt x="720838" y="139296"/>
                    <a:pt x="722738" y="135599"/>
                    <a:pt x="723063" y="131007"/>
                  </a:cubicBezTo>
                  <a:cubicBezTo>
                    <a:pt x="723392" y="126330"/>
                    <a:pt x="722016" y="122372"/>
                    <a:pt x="718921" y="119125"/>
                  </a:cubicBezTo>
                  <a:cubicBezTo>
                    <a:pt x="715832" y="115876"/>
                    <a:pt x="711258" y="114030"/>
                    <a:pt x="705193" y="113607"/>
                  </a:cubicBezTo>
                  <a:cubicBezTo>
                    <a:pt x="701365" y="113340"/>
                    <a:pt x="697974" y="113769"/>
                    <a:pt x="695019" y="114855"/>
                  </a:cubicBezTo>
                  <a:cubicBezTo>
                    <a:pt x="692066" y="115945"/>
                    <a:pt x="689717" y="117679"/>
                    <a:pt x="687964" y="120049"/>
                  </a:cubicBezTo>
                  <a:cubicBezTo>
                    <a:pt x="686218" y="122436"/>
                    <a:pt x="685237" y="125165"/>
                    <a:pt x="685018" y="128256"/>
                  </a:cubicBezTo>
                  <a:cubicBezTo>
                    <a:pt x="684706" y="132662"/>
                    <a:pt x="685959" y="136549"/>
                    <a:pt x="688771" y="139926"/>
                  </a:cubicBezTo>
                  <a:cubicBezTo>
                    <a:pt x="691579" y="143308"/>
                    <a:pt x="696535" y="145245"/>
                    <a:pt x="703620" y="145743"/>
                  </a:cubicBezTo>
                  <a:close/>
                  <a:moveTo>
                    <a:pt x="706397" y="81766"/>
                  </a:moveTo>
                  <a:lnTo>
                    <a:pt x="700935" y="82629"/>
                  </a:lnTo>
                  <a:lnTo>
                    <a:pt x="697772" y="62955"/>
                  </a:lnTo>
                  <a:lnTo>
                    <a:pt x="715073" y="60226"/>
                  </a:lnTo>
                  <a:cubicBezTo>
                    <a:pt x="717978" y="62858"/>
                    <a:pt x="720285" y="65689"/>
                    <a:pt x="722021" y="68712"/>
                  </a:cubicBezTo>
                  <a:cubicBezTo>
                    <a:pt x="723752" y="71735"/>
                    <a:pt x="724881" y="74935"/>
                    <a:pt x="725419" y="78310"/>
                  </a:cubicBezTo>
                  <a:cubicBezTo>
                    <a:pt x="726145" y="82881"/>
                    <a:pt x="725833" y="87187"/>
                    <a:pt x="724458" y="91220"/>
                  </a:cubicBezTo>
                  <a:cubicBezTo>
                    <a:pt x="723093" y="95261"/>
                    <a:pt x="720696" y="98525"/>
                    <a:pt x="717293" y="101013"/>
                  </a:cubicBezTo>
                  <a:cubicBezTo>
                    <a:pt x="713884" y="103501"/>
                    <a:pt x="709890" y="105106"/>
                    <a:pt x="705303" y="105834"/>
                  </a:cubicBezTo>
                  <a:cubicBezTo>
                    <a:pt x="700766" y="106546"/>
                    <a:pt x="696377" y="106261"/>
                    <a:pt x="692147" y="104994"/>
                  </a:cubicBezTo>
                  <a:cubicBezTo>
                    <a:pt x="687900" y="103731"/>
                    <a:pt x="684546" y="101469"/>
                    <a:pt x="682074" y="98220"/>
                  </a:cubicBezTo>
                  <a:cubicBezTo>
                    <a:pt x="679606" y="94967"/>
                    <a:pt x="678002" y="91028"/>
                    <a:pt x="677265" y="86402"/>
                  </a:cubicBezTo>
                  <a:cubicBezTo>
                    <a:pt x="676734" y="83047"/>
                    <a:pt x="676791" y="79922"/>
                    <a:pt x="677456" y="77031"/>
                  </a:cubicBezTo>
                  <a:cubicBezTo>
                    <a:pt x="678108" y="74143"/>
                    <a:pt x="679292" y="71772"/>
                    <a:pt x="681001" y="69926"/>
                  </a:cubicBezTo>
                  <a:cubicBezTo>
                    <a:pt x="682710" y="68070"/>
                    <a:pt x="685066" y="66502"/>
                    <a:pt x="688076" y="65198"/>
                  </a:cubicBezTo>
                  <a:lnTo>
                    <a:pt x="690491" y="70505"/>
                  </a:lnTo>
                  <a:cubicBezTo>
                    <a:pt x="688225" y="71580"/>
                    <a:pt x="686494" y="72741"/>
                    <a:pt x="685301" y="73982"/>
                  </a:cubicBezTo>
                  <a:cubicBezTo>
                    <a:pt x="684105" y="75240"/>
                    <a:pt x="683256" y="76892"/>
                    <a:pt x="682747" y="78947"/>
                  </a:cubicBezTo>
                  <a:cubicBezTo>
                    <a:pt x="682238" y="80986"/>
                    <a:pt x="682168" y="83195"/>
                    <a:pt x="682541" y="85535"/>
                  </a:cubicBezTo>
                  <a:cubicBezTo>
                    <a:pt x="682986" y="88348"/>
                    <a:pt x="683809" y="90714"/>
                    <a:pt x="684991" y="92623"/>
                  </a:cubicBezTo>
                  <a:cubicBezTo>
                    <a:pt x="686176" y="94544"/>
                    <a:pt x="687567" y="96011"/>
                    <a:pt x="689168" y="97054"/>
                  </a:cubicBezTo>
                  <a:cubicBezTo>
                    <a:pt x="690767" y="98087"/>
                    <a:pt x="692454" y="98819"/>
                    <a:pt x="694249" y="99257"/>
                  </a:cubicBezTo>
                  <a:cubicBezTo>
                    <a:pt x="697316" y="99985"/>
                    <a:pt x="700538" y="100082"/>
                    <a:pt x="703919" y="99551"/>
                  </a:cubicBezTo>
                  <a:cubicBezTo>
                    <a:pt x="708073" y="98894"/>
                    <a:pt x="711438" y="97632"/>
                    <a:pt x="714014" y="95763"/>
                  </a:cubicBezTo>
                  <a:cubicBezTo>
                    <a:pt x="716587" y="93892"/>
                    <a:pt x="718333" y="91488"/>
                    <a:pt x="719257" y="88547"/>
                  </a:cubicBezTo>
                  <a:cubicBezTo>
                    <a:pt x="720180" y="85603"/>
                    <a:pt x="720402" y="82607"/>
                    <a:pt x="719919" y="79546"/>
                  </a:cubicBezTo>
                  <a:cubicBezTo>
                    <a:pt x="719489" y="76877"/>
                    <a:pt x="718557" y="74362"/>
                    <a:pt x="717122" y="71991"/>
                  </a:cubicBezTo>
                  <a:cubicBezTo>
                    <a:pt x="715701" y="69612"/>
                    <a:pt x="714299" y="67867"/>
                    <a:pt x="712915" y="66744"/>
                  </a:cubicBezTo>
                  <a:lnTo>
                    <a:pt x="704226" y="68112"/>
                  </a:lnTo>
                  <a:lnTo>
                    <a:pt x="706397" y="81766"/>
                  </a:lnTo>
                  <a:close/>
                  <a:moveTo>
                    <a:pt x="718015" y="37583"/>
                  </a:moveTo>
                  <a:lnTo>
                    <a:pt x="698261" y="40703"/>
                  </a:lnTo>
                  <a:lnTo>
                    <a:pt x="674218" y="62853"/>
                  </a:lnTo>
                  <a:lnTo>
                    <a:pt x="673029" y="55374"/>
                  </a:lnTo>
                  <a:lnTo>
                    <a:pt x="685634" y="43992"/>
                  </a:lnTo>
                  <a:cubicBezTo>
                    <a:pt x="687997" y="41891"/>
                    <a:pt x="690375" y="39905"/>
                    <a:pt x="692779" y="38027"/>
                  </a:cubicBezTo>
                  <a:cubicBezTo>
                    <a:pt x="690114" y="37016"/>
                    <a:pt x="687100" y="35763"/>
                    <a:pt x="683728" y="34254"/>
                  </a:cubicBezTo>
                  <a:lnTo>
                    <a:pt x="668583" y="27416"/>
                  </a:lnTo>
                  <a:lnTo>
                    <a:pt x="667446" y="20253"/>
                  </a:lnTo>
                  <a:lnTo>
                    <a:pt x="697285" y="34555"/>
                  </a:lnTo>
                  <a:lnTo>
                    <a:pt x="717039" y="31441"/>
                  </a:lnTo>
                  <a:lnTo>
                    <a:pt x="718015" y="37583"/>
                  </a:lnTo>
                  <a:close/>
                </a:path>
              </a:pathLst>
            </a:custGeom>
            <a:solidFill>
              <a:srgbClr val="005197"/>
            </a:solidFill>
            <a:ln w="9525" cap="flat">
              <a:noFill/>
              <a:prstDash val="solid"/>
              <a:miter/>
            </a:ln>
          </p:spPr>
          <p:txBody>
            <a:bodyPr/>
            <a:lstStyle/>
            <a:p>
              <a:pPr>
                <a:lnSpc>
                  <a:spcPct val="130000"/>
                </a:lnSpc>
              </a:pPr>
              <a:endParaRPr lang="zh-CN" altLang="en-US">
                <a:cs typeface="+mn-ea"/>
                <a:sym typeface="+mn-lt"/>
              </a:endParaRPr>
            </a:p>
          </p:txBody>
        </p:sp>
        <p:sp>
          <p:nvSpPr>
            <p:cNvPr id="30" name="任意多边形: 形状 29">
              <a:extLst>
                <a:ext uri="{FF2B5EF4-FFF2-40B4-BE49-F238E27FC236}">
                  <a16:creationId xmlns:a16="http://schemas.microsoft.com/office/drawing/2014/main" id="{CCDB1835-900E-4881-9336-8273DB42FE04}"/>
                </a:ext>
              </a:extLst>
            </p:cNvPr>
            <p:cNvSpPr/>
            <p:nvPr/>
          </p:nvSpPr>
          <p:spPr>
            <a:xfrm>
              <a:off x="3322310" y="1182977"/>
              <a:ext cx="5326742" cy="5379998"/>
            </a:xfrm>
            <a:custGeom>
              <a:avLst/>
              <a:gdLst>
                <a:gd name="connsiteX0" fmla="*/ 4130870 w 5326742"/>
                <a:gd name="connsiteY0" fmla="*/ 4565616 h 5379998"/>
                <a:gd name="connsiteX1" fmla="*/ 4132515 w 5326742"/>
                <a:gd name="connsiteY1" fmla="*/ 4570108 h 5379998"/>
                <a:gd name="connsiteX2" fmla="*/ 4131656 w 5326742"/>
                <a:gd name="connsiteY2" fmla="*/ 4571936 h 5379998"/>
                <a:gd name="connsiteX3" fmla="*/ 3312841 w 5326742"/>
                <a:gd name="connsiteY3" fmla="*/ 2628177 h 5379998"/>
                <a:gd name="connsiteX4" fmla="*/ 3915182 w 5326742"/>
                <a:gd name="connsiteY4" fmla="*/ 2937272 h 5379998"/>
                <a:gd name="connsiteX5" fmla="*/ 4045852 w 5326742"/>
                <a:gd name="connsiteY5" fmla="*/ 3267566 h 5379998"/>
                <a:gd name="connsiteX6" fmla="*/ 4056071 w 5326742"/>
                <a:gd name="connsiteY6" fmla="*/ 3351264 h 5379998"/>
                <a:gd name="connsiteX7" fmla="*/ 4036161 w 5326742"/>
                <a:gd name="connsiteY7" fmla="*/ 3355723 h 5379998"/>
                <a:gd name="connsiteX8" fmla="*/ 2893647 w 5326742"/>
                <a:gd name="connsiteY8" fmla="*/ 3150433 h 5379998"/>
                <a:gd name="connsiteX9" fmla="*/ 2707146 w 5326742"/>
                <a:gd name="connsiteY9" fmla="*/ 2788438 h 5379998"/>
                <a:gd name="connsiteX10" fmla="*/ 2698857 w 5326742"/>
                <a:gd name="connsiteY10" fmla="*/ 2751188 h 5379998"/>
                <a:gd name="connsiteX11" fmla="*/ 2731766 w 5326742"/>
                <a:gd name="connsiteY11" fmla="*/ 2738016 h 5379998"/>
                <a:gd name="connsiteX12" fmla="*/ 3312841 w 5326742"/>
                <a:gd name="connsiteY12" fmla="*/ 2628177 h 5379998"/>
                <a:gd name="connsiteX13" fmla="*/ 1527781 w 5326742"/>
                <a:gd name="connsiteY13" fmla="*/ 1100336 h 5379998"/>
                <a:gd name="connsiteX14" fmla="*/ 490345 w 5326742"/>
                <a:gd name="connsiteY14" fmla="*/ 2302896 h 5379998"/>
                <a:gd name="connsiteX15" fmla="*/ 297433 w 5326742"/>
                <a:gd name="connsiteY15" fmla="*/ 3420592 h 5379998"/>
                <a:gd name="connsiteX16" fmla="*/ 353535 w 5326742"/>
                <a:gd name="connsiteY16" fmla="*/ 3703760 h 5379998"/>
                <a:gd name="connsiteX17" fmla="*/ 2689691 w 5326742"/>
                <a:gd name="connsiteY17" fmla="*/ 3945059 h 5379998"/>
                <a:gd name="connsiteX18" fmla="*/ 1605524 w 5326742"/>
                <a:gd name="connsiteY18" fmla="*/ 3813398 h 5379998"/>
                <a:gd name="connsiteX19" fmla="*/ 1131999 w 5326742"/>
                <a:gd name="connsiteY19" fmla="*/ 2878119 h 5379998"/>
                <a:gd name="connsiteX20" fmla="*/ 1284604 w 5326742"/>
                <a:gd name="connsiteY20" fmla="*/ 1751685 h 5379998"/>
                <a:gd name="connsiteX21" fmla="*/ 1527781 w 5326742"/>
                <a:gd name="connsiteY21" fmla="*/ 1100336 h 5379998"/>
                <a:gd name="connsiteX22" fmla="*/ 3544907 w 5326742"/>
                <a:gd name="connsiteY22" fmla="*/ 313450 h 5379998"/>
                <a:gd name="connsiteX23" fmla="*/ 1870053 w 5326742"/>
                <a:gd name="connsiteY23" fmla="*/ 1723537 h 5379998"/>
                <a:gd name="connsiteX24" fmla="*/ 1487834 w 5326742"/>
                <a:gd name="connsiteY24" fmla="*/ 2816034 h 5379998"/>
                <a:gd name="connsiteX25" fmla="*/ 2398982 w 5326742"/>
                <a:gd name="connsiteY25" fmla="*/ 3936893 h 5379998"/>
                <a:gd name="connsiteX26" fmla="*/ 3896242 w 5326742"/>
                <a:gd name="connsiteY26" fmla="*/ 3460568 h 5379998"/>
                <a:gd name="connsiteX27" fmla="*/ 4057405 w 5326742"/>
                <a:gd name="connsiteY27" fmla="*/ 3362190 h 5379998"/>
                <a:gd name="connsiteX28" fmla="*/ 4063359 w 5326742"/>
                <a:gd name="connsiteY28" fmla="*/ 3410962 h 5379998"/>
                <a:gd name="connsiteX29" fmla="*/ 4036431 w 5326742"/>
                <a:gd name="connsiteY29" fmla="*/ 3772518 h 5379998"/>
                <a:gd name="connsiteX30" fmla="*/ 3760950 w 5326742"/>
                <a:gd name="connsiteY30" fmla="*/ 4479933 h 5379998"/>
                <a:gd name="connsiteX31" fmla="*/ 3550719 w 5326742"/>
                <a:gd name="connsiteY31" fmla="*/ 4799413 h 5379998"/>
                <a:gd name="connsiteX32" fmla="*/ 3470661 w 5326742"/>
                <a:gd name="connsiteY32" fmla="*/ 4905081 h 5379998"/>
                <a:gd name="connsiteX33" fmla="*/ 3391765 w 5326742"/>
                <a:gd name="connsiteY33" fmla="*/ 5081717 h 5379998"/>
                <a:gd name="connsiteX34" fmla="*/ 3444353 w 5326742"/>
                <a:gd name="connsiteY34" fmla="*/ 5070673 h 5379998"/>
                <a:gd name="connsiteX35" fmla="*/ 3475923 w 5326742"/>
                <a:gd name="connsiteY35" fmla="*/ 5087248 h 5379998"/>
                <a:gd name="connsiteX36" fmla="*/ 3696882 w 5326742"/>
                <a:gd name="connsiteY36" fmla="*/ 4833325 h 5379998"/>
                <a:gd name="connsiteX37" fmla="*/ 3678466 w 5326742"/>
                <a:gd name="connsiteY37" fmla="*/ 4905072 h 5379998"/>
                <a:gd name="connsiteX38" fmla="*/ 3686358 w 5326742"/>
                <a:gd name="connsiteY38" fmla="*/ 5012721 h 5379998"/>
                <a:gd name="connsiteX39" fmla="*/ 3917813 w 5326742"/>
                <a:gd name="connsiteY39" fmla="*/ 4736729 h 5379998"/>
                <a:gd name="connsiteX40" fmla="*/ 3959906 w 5326742"/>
                <a:gd name="connsiteY40" fmla="*/ 4664972 h 5379998"/>
                <a:gd name="connsiteX41" fmla="*/ 3973050 w 5326742"/>
                <a:gd name="connsiteY41" fmla="*/ 4745012 h 5379998"/>
                <a:gd name="connsiteX42" fmla="*/ 4122978 w 5326742"/>
                <a:gd name="connsiteY42" fmla="*/ 4400024 h 5379998"/>
                <a:gd name="connsiteX43" fmla="*/ 4062479 w 5326742"/>
                <a:gd name="connsiteY43" fmla="*/ 4640142 h 5379998"/>
                <a:gd name="connsiteX44" fmla="*/ 4104562 w 5326742"/>
                <a:gd name="connsiteY44" fmla="*/ 4618064 h 5379998"/>
                <a:gd name="connsiteX45" fmla="*/ 4125321 w 5326742"/>
                <a:gd name="connsiteY45" fmla="*/ 4585421 h 5379998"/>
                <a:gd name="connsiteX46" fmla="*/ 4131656 w 5326742"/>
                <a:gd name="connsiteY46" fmla="*/ 4571936 h 5379998"/>
                <a:gd name="connsiteX47" fmla="*/ 4138763 w 5326742"/>
                <a:gd name="connsiteY47" fmla="*/ 4629099 h 5379998"/>
                <a:gd name="connsiteX48" fmla="*/ 4196621 w 5326742"/>
                <a:gd name="connsiteY48" fmla="*/ 4598738 h 5379998"/>
                <a:gd name="connsiteX49" fmla="*/ 4349180 w 5326742"/>
                <a:gd name="connsiteY49" fmla="*/ 4273076 h 5379998"/>
                <a:gd name="connsiteX50" fmla="*/ 4520144 w 5326742"/>
                <a:gd name="connsiteY50" fmla="*/ 4234423 h 5379998"/>
                <a:gd name="connsiteX51" fmla="*/ 4656918 w 5326742"/>
                <a:gd name="connsiteY51" fmla="*/ 3831474 h 5379998"/>
                <a:gd name="connsiteX52" fmla="*/ 4677964 w 5326742"/>
                <a:gd name="connsiteY52" fmla="*/ 3859093 h 5379998"/>
                <a:gd name="connsiteX53" fmla="*/ 4685857 w 5326742"/>
                <a:gd name="connsiteY53" fmla="*/ 3776283 h 5379998"/>
                <a:gd name="connsiteX54" fmla="*/ 4714795 w 5326742"/>
                <a:gd name="connsiteY54" fmla="*/ 3812175 h 5379998"/>
                <a:gd name="connsiteX55" fmla="*/ 4667441 w 5326742"/>
                <a:gd name="connsiteY55" fmla="*/ 4079885 h 5379998"/>
                <a:gd name="connsiteX56" fmla="*/ 4909446 w 5326742"/>
                <a:gd name="connsiteY56" fmla="*/ 3845297 h 5379998"/>
                <a:gd name="connsiteX57" fmla="*/ 5104070 w 5326742"/>
                <a:gd name="connsiteY57" fmla="*/ 3204982 h 5379998"/>
                <a:gd name="connsiteX58" fmla="*/ 5175101 w 5326742"/>
                <a:gd name="connsiteY58" fmla="*/ 2330097 h 5379998"/>
                <a:gd name="connsiteX59" fmla="*/ 4704272 w 5326742"/>
                <a:gd name="connsiteY59" fmla="*/ 1568374 h 5379998"/>
                <a:gd name="connsiteX60" fmla="*/ 3654789 w 5326742"/>
                <a:gd name="connsiteY60" fmla="*/ 1949236 h 5379998"/>
                <a:gd name="connsiteX61" fmla="*/ 2915674 w 5326742"/>
                <a:gd name="connsiteY61" fmla="*/ 2462576 h 5379998"/>
                <a:gd name="connsiteX62" fmla="*/ 2682044 w 5326742"/>
                <a:gd name="connsiteY62" fmla="*/ 2664339 h 5379998"/>
                <a:gd name="connsiteX63" fmla="*/ 2679972 w 5326742"/>
                <a:gd name="connsiteY63" fmla="*/ 2666323 h 5379998"/>
                <a:gd name="connsiteX64" fmla="*/ 2676251 w 5326742"/>
                <a:gd name="connsiteY64" fmla="*/ 2649602 h 5379998"/>
                <a:gd name="connsiteX65" fmla="*/ 3023457 w 5326742"/>
                <a:gd name="connsiteY65" fmla="*/ 940637 h 5379998"/>
                <a:gd name="connsiteX66" fmla="*/ 3570124 w 5326742"/>
                <a:gd name="connsiteY66" fmla="*/ 316487 h 5379998"/>
                <a:gd name="connsiteX67" fmla="*/ 3544907 w 5326742"/>
                <a:gd name="connsiteY67" fmla="*/ 313450 h 5379998"/>
                <a:gd name="connsiteX68" fmla="*/ 2663347 w 5326742"/>
                <a:gd name="connsiteY68" fmla="*/ 0 h 5379998"/>
                <a:gd name="connsiteX69" fmla="*/ 5326742 w 5326742"/>
                <a:gd name="connsiteY69" fmla="*/ 2690008 h 5379998"/>
                <a:gd name="connsiteX70" fmla="*/ 2663347 w 5326742"/>
                <a:gd name="connsiteY70" fmla="*/ 5379998 h 5379998"/>
                <a:gd name="connsiteX71" fmla="*/ 0 w 5326742"/>
                <a:gd name="connsiteY71" fmla="*/ 2690008 h 5379998"/>
                <a:gd name="connsiteX72" fmla="*/ 2663347 w 5326742"/>
                <a:gd name="connsiteY72" fmla="*/ 0 h 537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26742" h="5379998">
                  <a:moveTo>
                    <a:pt x="4130870" y="4565616"/>
                  </a:moveTo>
                  <a:cubicBezTo>
                    <a:pt x="4130870" y="4565616"/>
                    <a:pt x="4134159" y="4564240"/>
                    <a:pt x="4132515" y="4570108"/>
                  </a:cubicBezTo>
                  <a:lnTo>
                    <a:pt x="4131656" y="4571936"/>
                  </a:lnTo>
                  <a:close/>
                  <a:moveTo>
                    <a:pt x="3312841" y="2628177"/>
                  </a:moveTo>
                  <a:cubicBezTo>
                    <a:pt x="3625850" y="2641972"/>
                    <a:pt x="3815230" y="2741329"/>
                    <a:pt x="3915182" y="2937272"/>
                  </a:cubicBezTo>
                  <a:cubicBezTo>
                    <a:pt x="3915182" y="2937272"/>
                    <a:pt x="4005020" y="3049606"/>
                    <a:pt x="4045852" y="3267566"/>
                  </a:cubicBezTo>
                  <a:lnTo>
                    <a:pt x="4056071" y="3351264"/>
                  </a:lnTo>
                  <a:lnTo>
                    <a:pt x="4036161" y="3355723"/>
                  </a:lnTo>
                  <a:cubicBezTo>
                    <a:pt x="3765564" y="3416613"/>
                    <a:pt x="3218667" y="3533819"/>
                    <a:pt x="2893647" y="3150433"/>
                  </a:cubicBezTo>
                  <a:cubicBezTo>
                    <a:pt x="2805614" y="3046596"/>
                    <a:pt x="2745256" y="2923531"/>
                    <a:pt x="2707146" y="2788438"/>
                  </a:cubicBezTo>
                  <a:lnTo>
                    <a:pt x="2698857" y="2751188"/>
                  </a:lnTo>
                  <a:lnTo>
                    <a:pt x="2731766" y="2738016"/>
                  </a:lnTo>
                  <a:cubicBezTo>
                    <a:pt x="2837424" y="2697523"/>
                    <a:pt x="3078085" y="2617830"/>
                    <a:pt x="3312841" y="2628177"/>
                  </a:cubicBezTo>
                  <a:close/>
                  <a:moveTo>
                    <a:pt x="1527781" y="1100336"/>
                  </a:moveTo>
                  <a:cubicBezTo>
                    <a:pt x="1444460" y="1127992"/>
                    <a:pt x="775252" y="1567938"/>
                    <a:pt x="490345" y="2302896"/>
                  </a:cubicBezTo>
                  <a:cubicBezTo>
                    <a:pt x="351573" y="2660860"/>
                    <a:pt x="235381" y="3062033"/>
                    <a:pt x="297433" y="3420592"/>
                  </a:cubicBezTo>
                  <a:cubicBezTo>
                    <a:pt x="312548" y="3507901"/>
                    <a:pt x="322309" y="3619166"/>
                    <a:pt x="353535" y="3703760"/>
                  </a:cubicBezTo>
                  <a:cubicBezTo>
                    <a:pt x="602670" y="4378647"/>
                    <a:pt x="1234740" y="4933688"/>
                    <a:pt x="2689691" y="3945059"/>
                  </a:cubicBezTo>
                  <a:cubicBezTo>
                    <a:pt x="2288509" y="4026957"/>
                    <a:pt x="1883571" y="4014854"/>
                    <a:pt x="1605524" y="3813398"/>
                  </a:cubicBezTo>
                  <a:cubicBezTo>
                    <a:pt x="1309536" y="3598956"/>
                    <a:pt x="1154357" y="3223394"/>
                    <a:pt x="1131999" y="2878119"/>
                  </a:cubicBezTo>
                  <a:cubicBezTo>
                    <a:pt x="1105859" y="2474204"/>
                    <a:pt x="1183825" y="2067138"/>
                    <a:pt x="1284604" y="1751685"/>
                  </a:cubicBezTo>
                  <a:cubicBezTo>
                    <a:pt x="1414173" y="1346115"/>
                    <a:pt x="1574643" y="1084774"/>
                    <a:pt x="1527781" y="1100336"/>
                  </a:cubicBezTo>
                  <a:close/>
                  <a:moveTo>
                    <a:pt x="3544907" y="313450"/>
                  </a:moveTo>
                  <a:cubicBezTo>
                    <a:pt x="3353392" y="338476"/>
                    <a:pt x="2218848" y="956782"/>
                    <a:pt x="1870053" y="1723537"/>
                  </a:cubicBezTo>
                  <a:cubicBezTo>
                    <a:pt x="1719335" y="2054878"/>
                    <a:pt x="1491897" y="2473649"/>
                    <a:pt x="1487834" y="2816034"/>
                  </a:cubicBezTo>
                  <a:cubicBezTo>
                    <a:pt x="1478213" y="3628086"/>
                    <a:pt x="1876830" y="3923200"/>
                    <a:pt x="2398982" y="3936893"/>
                  </a:cubicBezTo>
                  <a:cubicBezTo>
                    <a:pt x="2855850" y="3948859"/>
                    <a:pt x="3434195" y="3726542"/>
                    <a:pt x="3896242" y="3460568"/>
                  </a:cubicBezTo>
                  <a:lnTo>
                    <a:pt x="4057405" y="3362190"/>
                  </a:lnTo>
                  <a:lnTo>
                    <a:pt x="4063359" y="3410962"/>
                  </a:lnTo>
                  <a:cubicBezTo>
                    <a:pt x="4069629" y="3514939"/>
                    <a:pt x="4063615" y="3635601"/>
                    <a:pt x="4036431" y="3772518"/>
                  </a:cubicBezTo>
                  <a:cubicBezTo>
                    <a:pt x="4036431" y="3772518"/>
                    <a:pt x="3898700" y="4228920"/>
                    <a:pt x="3760950" y="4479933"/>
                  </a:cubicBezTo>
                  <a:lnTo>
                    <a:pt x="3550719" y="4799413"/>
                  </a:lnTo>
                  <a:lnTo>
                    <a:pt x="3470661" y="4905081"/>
                  </a:lnTo>
                  <a:cubicBezTo>
                    <a:pt x="3470661" y="4905081"/>
                    <a:pt x="3265515" y="5090000"/>
                    <a:pt x="3391765" y="5081717"/>
                  </a:cubicBezTo>
                  <a:cubicBezTo>
                    <a:pt x="3391765" y="5081717"/>
                    <a:pt x="3407550" y="5084468"/>
                    <a:pt x="3444353" y="5070673"/>
                  </a:cubicBezTo>
                  <a:cubicBezTo>
                    <a:pt x="3444353" y="5070673"/>
                    <a:pt x="3457507" y="5087248"/>
                    <a:pt x="3475923" y="5087248"/>
                  </a:cubicBezTo>
                  <a:cubicBezTo>
                    <a:pt x="3475923" y="5087248"/>
                    <a:pt x="3665312" y="4863695"/>
                    <a:pt x="3696882" y="4833325"/>
                  </a:cubicBezTo>
                  <a:cubicBezTo>
                    <a:pt x="3696882" y="4833325"/>
                    <a:pt x="3738946" y="4800212"/>
                    <a:pt x="3678466" y="4905072"/>
                  </a:cubicBezTo>
                  <a:cubicBezTo>
                    <a:pt x="3678466" y="4905072"/>
                    <a:pt x="3639004" y="5001677"/>
                    <a:pt x="3686358" y="5012721"/>
                  </a:cubicBezTo>
                  <a:cubicBezTo>
                    <a:pt x="3686358" y="5012721"/>
                    <a:pt x="3875720" y="4825042"/>
                    <a:pt x="3917813" y="4736729"/>
                  </a:cubicBezTo>
                  <a:lnTo>
                    <a:pt x="3959906" y="4664972"/>
                  </a:lnTo>
                  <a:cubicBezTo>
                    <a:pt x="3959906" y="4664972"/>
                    <a:pt x="3967798" y="4728465"/>
                    <a:pt x="3973050" y="4745012"/>
                  </a:cubicBezTo>
                  <a:lnTo>
                    <a:pt x="4122978" y="4400024"/>
                  </a:lnTo>
                  <a:lnTo>
                    <a:pt x="4062479" y="4640142"/>
                  </a:lnTo>
                  <a:cubicBezTo>
                    <a:pt x="4062479" y="4640142"/>
                    <a:pt x="4065110" y="4676016"/>
                    <a:pt x="4104562" y="4618064"/>
                  </a:cubicBezTo>
                  <a:cubicBezTo>
                    <a:pt x="4114428" y="4603576"/>
                    <a:pt x="4121005" y="4593054"/>
                    <a:pt x="4125321" y="4585421"/>
                  </a:cubicBezTo>
                  <a:lnTo>
                    <a:pt x="4131656" y="4571936"/>
                  </a:lnTo>
                  <a:lnTo>
                    <a:pt x="4138763" y="4629099"/>
                  </a:lnTo>
                  <a:cubicBezTo>
                    <a:pt x="4138763" y="4629099"/>
                    <a:pt x="4178206" y="4640142"/>
                    <a:pt x="4196621" y="4598738"/>
                  </a:cubicBezTo>
                  <a:cubicBezTo>
                    <a:pt x="4215037" y="4557333"/>
                    <a:pt x="4346549" y="4328277"/>
                    <a:pt x="4349180" y="4273076"/>
                  </a:cubicBezTo>
                  <a:cubicBezTo>
                    <a:pt x="4349180" y="4273076"/>
                    <a:pt x="4417571" y="4402776"/>
                    <a:pt x="4520144" y="4234423"/>
                  </a:cubicBezTo>
                  <a:cubicBezTo>
                    <a:pt x="4622727" y="4066071"/>
                    <a:pt x="4612222" y="3870127"/>
                    <a:pt x="4656918" y="3831474"/>
                  </a:cubicBezTo>
                  <a:cubicBezTo>
                    <a:pt x="4656918" y="3831474"/>
                    <a:pt x="4662179" y="3864596"/>
                    <a:pt x="4677964" y="3859093"/>
                  </a:cubicBezTo>
                  <a:cubicBezTo>
                    <a:pt x="4677964" y="3859093"/>
                    <a:pt x="4706903" y="3787318"/>
                    <a:pt x="4685857" y="3776283"/>
                  </a:cubicBezTo>
                  <a:cubicBezTo>
                    <a:pt x="4685857" y="3776283"/>
                    <a:pt x="4720057" y="3690731"/>
                    <a:pt x="4714795" y="3812175"/>
                  </a:cubicBezTo>
                  <a:cubicBezTo>
                    <a:pt x="4714795" y="3812175"/>
                    <a:pt x="4651656" y="4055027"/>
                    <a:pt x="4667441" y="4079885"/>
                  </a:cubicBezTo>
                  <a:cubicBezTo>
                    <a:pt x="4667441" y="4079885"/>
                    <a:pt x="4743734" y="4173710"/>
                    <a:pt x="4909446" y="3845297"/>
                  </a:cubicBezTo>
                  <a:cubicBezTo>
                    <a:pt x="4909446" y="3845297"/>
                    <a:pt x="5109331" y="3257430"/>
                    <a:pt x="5104070" y="3204982"/>
                  </a:cubicBezTo>
                  <a:cubicBezTo>
                    <a:pt x="5104070" y="3204982"/>
                    <a:pt x="5206643" y="2495698"/>
                    <a:pt x="5175101" y="2330097"/>
                  </a:cubicBezTo>
                  <a:cubicBezTo>
                    <a:pt x="5143532" y="2164506"/>
                    <a:pt x="5159316" y="1673244"/>
                    <a:pt x="4704272" y="1568374"/>
                  </a:cubicBezTo>
                  <a:cubicBezTo>
                    <a:pt x="4704272" y="1568374"/>
                    <a:pt x="4391263" y="1477300"/>
                    <a:pt x="3654789" y="1949236"/>
                  </a:cubicBezTo>
                  <a:cubicBezTo>
                    <a:pt x="2918305" y="2421180"/>
                    <a:pt x="2965660" y="2437746"/>
                    <a:pt x="2915674" y="2462576"/>
                  </a:cubicBezTo>
                  <a:cubicBezTo>
                    <a:pt x="2871937" y="2484310"/>
                    <a:pt x="2719476" y="2628605"/>
                    <a:pt x="2682044" y="2664339"/>
                  </a:cubicBezTo>
                  <a:lnTo>
                    <a:pt x="2679972" y="2666323"/>
                  </a:lnTo>
                  <a:lnTo>
                    <a:pt x="2676251" y="2649602"/>
                  </a:lnTo>
                  <a:cubicBezTo>
                    <a:pt x="2580728" y="2080358"/>
                    <a:pt x="2812232" y="1357080"/>
                    <a:pt x="3023457" y="940637"/>
                  </a:cubicBezTo>
                  <a:cubicBezTo>
                    <a:pt x="3242520" y="508749"/>
                    <a:pt x="3600513" y="345798"/>
                    <a:pt x="3570124" y="316487"/>
                  </a:cubicBezTo>
                  <a:cubicBezTo>
                    <a:pt x="3566251" y="312750"/>
                    <a:pt x="3557675" y="311782"/>
                    <a:pt x="3544907" y="313450"/>
                  </a:cubicBezTo>
                  <a:close/>
                  <a:moveTo>
                    <a:pt x="2663347" y="0"/>
                  </a:moveTo>
                  <a:cubicBezTo>
                    <a:pt x="4130307" y="0"/>
                    <a:pt x="5326742" y="1208398"/>
                    <a:pt x="5326742" y="2690008"/>
                  </a:cubicBezTo>
                  <a:cubicBezTo>
                    <a:pt x="5326742" y="4171609"/>
                    <a:pt x="4130307" y="5379998"/>
                    <a:pt x="2663347" y="5379998"/>
                  </a:cubicBezTo>
                  <a:cubicBezTo>
                    <a:pt x="1196443" y="5379998"/>
                    <a:pt x="0" y="4171600"/>
                    <a:pt x="0" y="2690008"/>
                  </a:cubicBezTo>
                  <a:cubicBezTo>
                    <a:pt x="0" y="1208398"/>
                    <a:pt x="1196453" y="0"/>
                    <a:pt x="2663347" y="0"/>
                  </a:cubicBezTo>
                  <a:close/>
                </a:path>
              </a:pathLst>
            </a:custGeom>
            <a:solidFill>
              <a:srgbClr val="005197"/>
            </a:solidFill>
            <a:ln w="9525" cap="flat">
              <a:noFill/>
              <a:prstDash val="solid"/>
              <a:miter/>
            </a:ln>
          </p:spPr>
          <p:txBody>
            <a:bodyPr wrap="square">
              <a:noAutofit/>
            </a:bodyPr>
            <a:lstStyle/>
            <a:p>
              <a:pPr>
                <a:lnSpc>
                  <a:spcPct val="130000"/>
                </a:lnSpc>
              </a:pPr>
              <a:endParaRPr lang="zh-CN" altLang="en-US">
                <a:cs typeface="+mn-ea"/>
                <a:sym typeface="+mn-lt"/>
              </a:endParaRPr>
            </a:p>
          </p:txBody>
        </p:sp>
        <p:sp>
          <p:nvSpPr>
            <p:cNvPr id="31" name="任意多边形: 形状 30">
              <a:extLst>
                <a:ext uri="{FF2B5EF4-FFF2-40B4-BE49-F238E27FC236}">
                  <a16:creationId xmlns:a16="http://schemas.microsoft.com/office/drawing/2014/main" id="{79C210C0-F5E7-4A47-9E06-74336FFE8EBA}"/>
                </a:ext>
              </a:extLst>
            </p:cNvPr>
            <p:cNvSpPr/>
            <p:nvPr/>
          </p:nvSpPr>
          <p:spPr>
            <a:xfrm>
              <a:off x="4140750" y="510962"/>
              <a:ext cx="747041" cy="1004127"/>
            </a:xfrm>
            <a:custGeom>
              <a:avLst/>
              <a:gdLst/>
              <a:ahLst/>
              <a:cxnLst/>
              <a:rect l="0" t="0" r="0" b="0"/>
              <a:pathLst>
                <a:path w="80359" h="108017">
                  <a:moveTo>
                    <a:pt x="29840" y="60834"/>
                  </a:moveTo>
                  <a:lnTo>
                    <a:pt x="42583" y="85923"/>
                  </a:lnTo>
                  <a:cubicBezTo>
                    <a:pt x="43517" y="89477"/>
                    <a:pt x="44494" y="92872"/>
                    <a:pt x="45134" y="93639"/>
                  </a:cubicBezTo>
                  <a:cubicBezTo>
                    <a:pt x="45483" y="95552"/>
                    <a:pt x="46692" y="96707"/>
                    <a:pt x="45917" y="98124"/>
                  </a:cubicBezTo>
                  <a:cubicBezTo>
                    <a:pt x="45419" y="99102"/>
                    <a:pt x="43965" y="98931"/>
                    <a:pt x="43412" y="99801"/>
                  </a:cubicBezTo>
                  <a:cubicBezTo>
                    <a:pt x="41096" y="99407"/>
                    <a:pt x="39027" y="98029"/>
                    <a:pt x="37570" y="95888"/>
                  </a:cubicBezTo>
                  <a:cubicBezTo>
                    <a:pt x="36489" y="88619"/>
                    <a:pt x="33391" y="78115"/>
                    <a:pt x="32367" y="70954"/>
                  </a:cubicBezTo>
                  <a:cubicBezTo>
                    <a:pt x="31101" y="67723"/>
                    <a:pt x="27085" y="62510"/>
                    <a:pt x="28206" y="61042"/>
                  </a:cubicBezTo>
                  <a:cubicBezTo>
                    <a:pt x="28649" y="60938"/>
                    <a:pt x="29191" y="60774"/>
                    <a:pt x="29840" y="60834"/>
                  </a:cubicBezTo>
                  <a:close/>
                  <a:moveTo>
                    <a:pt x="20104" y="41660"/>
                  </a:moveTo>
                  <a:lnTo>
                    <a:pt x="27282" y="55796"/>
                  </a:lnTo>
                  <a:cubicBezTo>
                    <a:pt x="27269" y="56504"/>
                    <a:pt x="27256" y="57214"/>
                    <a:pt x="27036" y="57760"/>
                  </a:cubicBezTo>
                  <a:cubicBezTo>
                    <a:pt x="24926" y="55562"/>
                    <a:pt x="24270" y="53538"/>
                    <a:pt x="23046" y="50146"/>
                  </a:cubicBezTo>
                  <a:cubicBezTo>
                    <a:pt x="22524" y="45937"/>
                    <a:pt x="19872" y="42916"/>
                    <a:pt x="20104" y="41660"/>
                  </a:cubicBezTo>
                  <a:close/>
                  <a:moveTo>
                    <a:pt x="27282" y="55796"/>
                  </a:moveTo>
                  <a:lnTo>
                    <a:pt x="20104" y="41660"/>
                  </a:lnTo>
                  <a:cubicBezTo>
                    <a:pt x="20201" y="41607"/>
                    <a:pt x="20146" y="41496"/>
                    <a:pt x="20243" y="41443"/>
                  </a:cubicBezTo>
                  <a:cubicBezTo>
                    <a:pt x="20589" y="41390"/>
                    <a:pt x="20727" y="41174"/>
                    <a:pt x="21186" y="41339"/>
                  </a:cubicBezTo>
                  <a:cubicBezTo>
                    <a:pt x="22752" y="41731"/>
                    <a:pt x="25929" y="43334"/>
                    <a:pt x="27615" y="47877"/>
                  </a:cubicBezTo>
                  <a:cubicBezTo>
                    <a:pt x="28074" y="49027"/>
                    <a:pt x="27188" y="50221"/>
                    <a:pt x="26720" y="51749"/>
                  </a:cubicBezTo>
                  <a:cubicBezTo>
                    <a:pt x="27098" y="53226"/>
                    <a:pt x="27322" y="54646"/>
                    <a:pt x="27282" y="55796"/>
                  </a:cubicBezTo>
                  <a:close/>
                  <a:moveTo>
                    <a:pt x="42583" y="85923"/>
                  </a:moveTo>
                  <a:lnTo>
                    <a:pt x="29840" y="60834"/>
                  </a:lnTo>
                  <a:cubicBezTo>
                    <a:pt x="30687" y="60785"/>
                    <a:pt x="31601" y="61119"/>
                    <a:pt x="32227" y="61612"/>
                  </a:cubicBezTo>
                  <a:cubicBezTo>
                    <a:pt x="33767" y="62439"/>
                    <a:pt x="35085" y="63815"/>
                    <a:pt x="35502" y="64144"/>
                  </a:cubicBezTo>
                  <a:cubicBezTo>
                    <a:pt x="36706" y="63333"/>
                    <a:pt x="36857" y="61422"/>
                    <a:pt x="38437" y="62086"/>
                  </a:cubicBezTo>
                  <a:cubicBezTo>
                    <a:pt x="39257" y="62473"/>
                    <a:pt x="39038" y="64985"/>
                    <a:pt x="38816" y="65529"/>
                  </a:cubicBezTo>
                  <a:cubicBezTo>
                    <a:pt x="38924" y="70392"/>
                    <a:pt x="39369" y="72250"/>
                    <a:pt x="40516" y="76954"/>
                  </a:cubicBezTo>
                  <a:cubicBezTo>
                    <a:pt x="40780" y="78212"/>
                    <a:pt x="41635" y="82095"/>
                    <a:pt x="42583" y="85923"/>
                  </a:cubicBezTo>
                  <a:close/>
                  <a:moveTo>
                    <a:pt x="53009" y="72657"/>
                  </a:moveTo>
                  <a:lnTo>
                    <a:pt x="53622" y="73862"/>
                  </a:lnTo>
                  <a:cubicBezTo>
                    <a:pt x="53622" y="73862"/>
                    <a:pt x="53622" y="73862"/>
                    <a:pt x="53622" y="73862"/>
                  </a:cubicBezTo>
                  <a:cubicBezTo>
                    <a:pt x="53358" y="73588"/>
                    <a:pt x="53082" y="73041"/>
                    <a:pt x="53009" y="72657"/>
                  </a:cubicBezTo>
                  <a:close/>
                  <a:moveTo>
                    <a:pt x="46722" y="60277"/>
                  </a:moveTo>
                  <a:lnTo>
                    <a:pt x="51285" y="69262"/>
                  </a:lnTo>
                  <a:cubicBezTo>
                    <a:pt x="50800" y="69532"/>
                    <a:pt x="50011" y="69691"/>
                    <a:pt x="49333" y="70069"/>
                  </a:cubicBezTo>
                  <a:cubicBezTo>
                    <a:pt x="47155" y="69457"/>
                    <a:pt x="46198" y="69286"/>
                    <a:pt x="45626" y="66933"/>
                  </a:cubicBezTo>
                  <a:cubicBezTo>
                    <a:pt x="46385" y="65244"/>
                    <a:pt x="46964" y="62955"/>
                    <a:pt x="46722" y="60277"/>
                  </a:cubicBezTo>
                  <a:close/>
                  <a:moveTo>
                    <a:pt x="40269" y="47567"/>
                  </a:moveTo>
                  <a:lnTo>
                    <a:pt x="42662" y="52280"/>
                  </a:lnTo>
                  <a:cubicBezTo>
                    <a:pt x="40819" y="53306"/>
                    <a:pt x="38301" y="55694"/>
                    <a:pt x="36300" y="52733"/>
                  </a:cubicBezTo>
                  <a:cubicBezTo>
                    <a:pt x="36559" y="51041"/>
                    <a:pt x="37445" y="50829"/>
                    <a:pt x="38832" y="49635"/>
                  </a:cubicBezTo>
                  <a:cubicBezTo>
                    <a:pt x="39301" y="49093"/>
                    <a:pt x="39812" y="48385"/>
                    <a:pt x="40269" y="47567"/>
                  </a:cubicBezTo>
                  <a:close/>
                  <a:moveTo>
                    <a:pt x="56842" y="68691"/>
                  </a:moveTo>
                  <a:lnTo>
                    <a:pt x="61905" y="78661"/>
                  </a:lnTo>
                  <a:cubicBezTo>
                    <a:pt x="61615" y="79809"/>
                    <a:pt x="61078" y="80952"/>
                    <a:pt x="60288" y="82095"/>
                  </a:cubicBezTo>
                  <a:cubicBezTo>
                    <a:pt x="59845" y="82201"/>
                    <a:pt x="58959" y="82414"/>
                    <a:pt x="59042" y="82086"/>
                  </a:cubicBezTo>
                  <a:cubicBezTo>
                    <a:pt x="59520" y="78867"/>
                    <a:pt x="60042" y="75483"/>
                    <a:pt x="59014" y="73948"/>
                  </a:cubicBezTo>
                  <a:cubicBezTo>
                    <a:pt x="57138" y="71480"/>
                    <a:pt x="56598" y="72623"/>
                    <a:pt x="53622" y="73862"/>
                  </a:cubicBezTo>
                  <a:lnTo>
                    <a:pt x="53009" y="72657"/>
                  </a:lnTo>
                  <a:cubicBezTo>
                    <a:pt x="53051" y="72493"/>
                    <a:pt x="53148" y="72440"/>
                    <a:pt x="53189" y="72276"/>
                  </a:cubicBezTo>
                  <a:cubicBezTo>
                    <a:pt x="55335" y="70377"/>
                    <a:pt x="56247" y="69726"/>
                    <a:pt x="56842" y="68691"/>
                  </a:cubicBezTo>
                  <a:close/>
                  <a:moveTo>
                    <a:pt x="40650" y="36810"/>
                  </a:moveTo>
                  <a:lnTo>
                    <a:pt x="45380" y="46123"/>
                  </a:lnTo>
                  <a:cubicBezTo>
                    <a:pt x="45283" y="46176"/>
                    <a:pt x="45187" y="46231"/>
                    <a:pt x="44994" y="46338"/>
                  </a:cubicBezTo>
                  <a:cubicBezTo>
                    <a:pt x="44606" y="47538"/>
                    <a:pt x="44151" y="48354"/>
                    <a:pt x="43763" y="49555"/>
                  </a:cubicBezTo>
                  <a:cubicBezTo>
                    <a:pt x="43763" y="49555"/>
                    <a:pt x="43601" y="51194"/>
                    <a:pt x="47661" y="50615"/>
                  </a:cubicBezTo>
                  <a:lnTo>
                    <a:pt x="49776" y="54779"/>
                  </a:lnTo>
                  <a:cubicBezTo>
                    <a:pt x="49638" y="54996"/>
                    <a:pt x="49653" y="55270"/>
                    <a:pt x="49818" y="55597"/>
                  </a:cubicBezTo>
                  <a:cubicBezTo>
                    <a:pt x="49818" y="55597"/>
                    <a:pt x="50403" y="57240"/>
                    <a:pt x="50945" y="57079"/>
                  </a:cubicBezTo>
                  <a:cubicBezTo>
                    <a:pt x="50945" y="57079"/>
                    <a:pt x="50945" y="57079"/>
                    <a:pt x="50945" y="57079"/>
                  </a:cubicBezTo>
                  <a:lnTo>
                    <a:pt x="52057" y="59270"/>
                  </a:lnTo>
                  <a:cubicBezTo>
                    <a:pt x="51434" y="59757"/>
                    <a:pt x="51323" y="59538"/>
                    <a:pt x="51184" y="59757"/>
                  </a:cubicBezTo>
                  <a:cubicBezTo>
                    <a:pt x="50037" y="60679"/>
                    <a:pt x="50746" y="61831"/>
                    <a:pt x="50925" y="62431"/>
                  </a:cubicBezTo>
                  <a:cubicBezTo>
                    <a:pt x="51162" y="63143"/>
                    <a:pt x="51316" y="63198"/>
                    <a:pt x="53062" y="62225"/>
                  </a:cubicBezTo>
                  <a:cubicBezTo>
                    <a:pt x="53255" y="62117"/>
                    <a:pt x="53352" y="62064"/>
                    <a:pt x="53448" y="62008"/>
                  </a:cubicBezTo>
                  <a:lnTo>
                    <a:pt x="54227" y="63543"/>
                  </a:lnTo>
                  <a:cubicBezTo>
                    <a:pt x="53534" y="63649"/>
                    <a:pt x="52702" y="63972"/>
                    <a:pt x="52525" y="64352"/>
                  </a:cubicBezTo>
                  <a:cubicBezTo>
                    <a:pt x="52378" y="68229"/>
                    <a:pt x="53097" y="67687"/>
                    <a:pt x="51674" y="69045"/>
                  </a:cubicBezTo>
                  <a:cubicBezTo>
                    <a:pt x="51575" y="69101"/>
                    <a:pt x="51478" y="69154"/>
                    <a:pt x="51285" y="69262"/>
                  </a:cubicBezTo>
                  <a:lnTo>
                    <a:pt x="46722" y="60277"/>
                  </a:lnTo>
                  <a:cubicBezTo>
                    <a:pt x="46637" y="58638"/>
                    <a:pt x="46148" y="56942"/>
                    <a:pt x="45259" y="55188"/>
                  </a:cubicBezTo>
                  <a:cubicBezTo>
                    <a:pt x="45380" y="54697"/>
                    <a:pt x="45700" y="54100"/>
                    <a:pt x="45781" y="53773"/>
                  </a:cubicBezTo>
                  <a:cubicBezTo>
                    <a:pt x="45490" y="52952"/>
                    <a:pt x="44176" y="53545"/>
                    <a:pt x="43147" y="52010"/>
                  </a:cubicBezTo>
                  <a:cubicBezTo>
                    <a:pt x="42952" y="52118"/>
                    <a:pt x="42855" y="52171"/>
                    <a:pt x="42662" y="52280"/>
                  </a:cubicBezTo>
                  <a:lnTo>
                    <a:pt x="40269" y="47567"/>
                  </a:lnTo>
                  <a:cubicBezTo>
                    <a:pt x="41609" y="45555"/>
                    <a:pt x="42934" y="43268"/>
                    <a:pt x="42739" y="42394"/>
                  </a:cubicBezTo>
                  <a:cubicBezTo>
                    <a:pt x="42824" y="42067"/>
                    <a:pt x="43057" y="41795"/>
                    <a:pt x="42947" y="41576"/>
                  </a:cubicBezTo>
                  <a:cubicBezTo>
                    <a:pt x="42335" y="40371"/>
                    <a:pt x="41181" y="38343"/>
                    <a:pt x="40650" y="36810"/>
                  </a:cubicBezTo>
                  <a:close/>
                  <a:moveTo>
                    <a:pt x="54350" y="54476"/>
                  </a:moveTo>
                  <a:lnTo>
                    <a:pt x="62973" y="71458"/>
                  </a:lnTo>
                  <a:cubicBezTo>
                    <a:pt x="63199" y="72880"/>
                    <a:pt x="63449" y="74848"/>
                    <a:pt x="62414" y="76973"/>
                  </a:cubicBezTo>
                  <a:cubicBezTo>
                    <a:pt x="62348" y="77573"/>
                    <a:pt x="62126" y="78119"/>
                    <a:pt x="61905" y="78661"/>
                  </a:cubicBezTo>
                  <a:lnTo>
                    <a:pt x="56842" y="68691"/>
                  </a:lnTo>
                  <a:cubicBezTo>
                    <a:pt x="57077" y="68422"/>
                    <a:pt x="57158" y="68092"/>
                    <a:pt x="57241" y="67765"/>
                  </a:cubicBezTo>
                  <a:cubicBezTo>
                    <a:pt x="57379" y="66564"/>
                    <a:pt x="56864" y="65306"/>
                    <a:pt x="55736" y="63824"/>
                  </a:cubicBezTo>
                  <a:cubicBezTo>
                    <a:pt x="55475" y="63550"/>
                    <a:pt x="54822" y="63492"/>
                    <a:pt x="54227" y="63543"/>
                  </a:cubicBezTo>
                  <a:lnTo>
                    <a:pt x="53448" y="62008"/>
                  </a:lnTo>
                  <a:cubicBezTo>
                    <a:pt x="54225" y="61577"/>
                    <a:pt x="54637" y="60922"/>
                    <a:pt x="55065" y="59560"/>
                  </a:cubicBezTo>
                  <a:cubicBezTo>
                    <a:pt x="55188" y="58087"/>
                    <a:pt x="55019" y="57758"/>
                    <a:pt x="54534" y="57043"/>
                  </a:cubicBezTo>
                  <a:cubicBezTo>
                    <a:pt x="54188" y="57099"/>
                    <a:pt x="53176" y="57800"/>
                    <a:pt x="53176" y="57800"/>
                  </a:cubicBezTo>
                  <a:cubicBezTo>
                    <a:pt x="52887" y="57963"/>
                    <a:pt x="52819" y="58565"/>
                    <a:pt x="52485" y="58890"/>
                  </a:cubicBezTo>
                  <a:cubicBezTo>
                    <a:pt x="52347" y="59109"/>
                    <a:pt x="52253" y="59162"/>
                    <a:pt x="52057" y="59270"/>
                  </a:cubicBezTo>
                  <a:lnTo>
                    <a:pt x="50945" y="57079"/>
                  </a:lnTo>
                  <a:cubicBezTo>
                    <a:pt x="53091" y="56163"/>
                    <a:pt x="53505" y="55511"/>
                    <a:pt x="54350" y="54476"/>
                  </a:cubicBezTo>
                  <a:close/>
                  <a:moveTo>
                    <a:pt x="45448" y="36947"/>
                  </a:moveTo>
                  <a:cubicBezTo>
                    <a:pt x="45448" y="36947"/>
                    <a:pt x="45448" y="36947"/>
                    <a:pt x="45448" y="36947"/>
                  </a:cubicBezTo>
                  <a:cubicBezTo>
                    <a:pt x="44658" y="37107"/>
                    <a:pt x="42307" y="32233"/>
                    <a:pt x="40398" y="34842"/>
                  </a:cubicBezTo>
                  <a:cubicBezTo>
                    <a:pt x="40218" y="35223"/>
                    <a:pt x="40359" y="35990"/>
                    <a:pt x="40650" y="36810"/>
                  </a:cubicBezTo>
                  <a:lnTo>
                    <a:pt x="45380" y="46123"/>
                  </a:lnTo>
                  <a:cubicBezTo>
                    <a:pt x="47111" y="44876"/>
                    <a:pt x="48344" y="45594"/>
                    <a:pt x="49206" y="46802"/>
                  </a:cubicBezTo>
                  <a:cubicBezTo>
                    <a:pt x="49418" y="47950"/>
                    <a:pt x="50028" y="48171"/>
                    <a:pt x="49530" y="49151"/>
                  </a:cubicBezTo>
                  <a:cubicBezTo>
                    <a:pt x="48670" y="49911"/>
                    <a:pt x="48978" y="50020"/>
                    <a:pt x="47758" y="50562"/>
                  </a:cubicBezTo>
                  <a:cubicBezTo>
                    <a:pt x="47758" y="50562"/>
                    <a:pt x="47661" y="50615"/>
                    <a:pt x="47661" y="50615"/>
                  </a:cubicBezTo>
                  <a:lnTo>
                    <a:pt x="49776" y="54779"/>
                  </a:lnTo>
                  <a:cubicBezTo>
                    <a:pt x="49982" y="53961"/>
                    <a:pt x="50535" y="53089"/>
                    <a:pt x="50535" y="53089"/>
                  </a:cubicBezTo>
                  <a:cubicBezTo>
                    <a:pt x="50965" y="52711"/>
                    <a:pt x="51919" y="51897"/>
                    <a:pt x="52847" y="51519"/>
                  </a:cubicBezTo>
                  <a:lnTo>
                    <a:pt x="45448" y="36947"/>
                  </a:lnTo>
                  <a:close/>
                  <a:moveTo>
                    <a:pt x="41997" y="30154"/>
                  </a:moveTo>
                  <a:lnTo>
                    <a:pt x="43167" y="32456"/>
                  </a:lnTo>
                  <a:cubicBezTo>
                    <a:pt x="42278" y="31684"/>
                    <a:pt x="41640" y="30917"/>
                    <a:pt x="41997" y="30154"/>
                  </a:cubicBezTo>
                  <a:close/>
                  <a:moveTo>
                    <a:pt x="70078" y="75651"/>
                  </a:moveTo>
                  <a:lnTo>
                    <a:pt x="71469" y="78389"/>
                  </a:lnTo>
                  <a:cubicBezTo>
                    <a:pt x="70638" y="78714"/>
                    <a:pt x="69861" y="79147"/>
                    <a:pt x="69475" y="79362"/>
                  </a:cubicBezTo>
                  <a:cubicBezTo>
                    <a:pt x="69030" y="79468"/>
                    <a:pt x="69074" y="79304"/>
                    <a:pt x="69058" y="79032"/>
                  </a:cubicBezTo>
                  <a:cubicBezTo>
                    <a:pt x="69638" y="77725"/>
                    <a:pt x="70081" y="76635"/>
                    <a:pt x="70078" y="75651"/>
                  </a:cubicBezTo>
                  <a:close/>
                  <a:moveTo>
                    <a:pt x="65737" y="67106"/>
                  </a:moveTo>
                  <a:cubicBezTo>
                    <a:pt x="65737" y="67106"/>
                    <a:pt x="65584" y="67050"/>
                    <a:pt x="65489" y="67103"/>
                  </a:cubicBezTo>
                  <a:cubicBezTo>
                    <a:pt x="65281" y="67922"/>
                    <a:pt x="65906" y="68417"/>
                    <a:pt x="66795" y="69187"/>
                  </a:cubicBezTo>
                  <a:lnTo>
                    <a:pt x="65737" y="67106"/>
                  </a:lnTo>
                  <a:close/>
                  <a:moveTo>
                    <a:pt x="47767" y="31717"/>
                  </a:moveTo>
                  <a:lnTo>
                    <a:pt x="61622" y="58998"/>
                  </a:lnTo>
                  <a:cubicBezTo>
                    <a:pt x="61832" y="61130"/>
                    <a:pt x="60433" y="62050"/>
                    <a:pt x="61530" y="62983"/>
                  </a:cubicBezTo>
                  <a:cubicBezTo>
                    <a:pt x="62142" y="63207"/>
                    <a:pt x="62874" y="62937"/>
                    <a:pt x="63346" y="62395"/>
                  </a:cubicBezTo>
                  <a:lnTo>
                    <a:pt x="65070" y="65790"/>
                  </a:lnTo>
                  <a:cubicBezTo>
                    <a:pt x="64447" y="66278"/>
                    <a:pt x="63963" y="66548"/>
                    <a:pt x="63037" y="68892"/>
                  </a:cubicBezTo>
                  <a:cubicBezTo>
                    <a:pt x="62622" y="69545"/>
                    <a:pt x="62763" y="70312"/>
                    <a:pt x="62973" y="71458"/>
                  </a:cubicBezTo>
                  <a:lnTo>
                    <a:pt x="54350" y="54476"/>
                  </a:lnTo>
                  <a:cubicBezTo>
                    <a:pt x="54446" y="54423"/>
                    <a:pt x="54488" y="54259"/>
                    <a:pt x="54681" y="54151"/>
                  </a:cubicBezTo>
                  <a:cubicBezTo>
                    <a:pt x="54942" y="53443"/>
                    <a:pt x="55219" y="52023"/>
                    <a:pt x="54288" y="51419"/>
                  </a:cubicBezTo>
                  <a:cubicBezTo>
                    <a:pt x="53926" y="51196"/>
                    <a:pt x="53387" y="51360"/>
                    <a:pt x="52847" y="51519"/>
                  </a:cubicBezTo>
                  <a:lnTo>
                    <a:pt x="45448" y="36947"/>
                  </a:lnTo>
                  <a:cubicBezTo>
                    <a:pt x="46334" y="36735"/>
                    <a:pt x="46097" y="36023"/>
                    <a:pt x="46027" y="35640"/>
                  </a:cubicBezTo>
                  <a:cubicBezTo>
                    <a:pt x="46025" y="34656"/>
                    <a:pt x="44318" y="33502"/>
                    <a:pt x="43166" y="32456"/>
                  </a:cubicBezTo>
                  <a:lnTo>
                    <a:pt x="41997" y="30153"/>
                  </a:lnTo>
                  <a:cubicBezTo>
                    <a:pt x="42094" y="30100"/>
                    <a:pt x="42135" y="29937"/>
                    <a:pt x="42232" y="29884"/>
                  </a:cubicBezTo>
                  <a:cubicBezTo>
                    <a:pt x="44821" y="27876"/>
                    <a:pt x="46174" y="32745"/>
                    <a:pt x="47767" y="31717"/>
                  </a:cubicBezTo>
                  <a:close/>
                  <a:moveTo>
                    <a:pt x="71469" y="78389"/>
                  </a:moveTo>
                  <a:lnTo>
                    <a:pt x="70078" y="75651"/>
                  </a:lnTo>
                  <a:cubicBezTo>
                    <a:pt x="70131" y="74777"/>
                    <a:pt x="69993" y="74012"/>
                    <a:pt x="69741" y="73026"/>
                  </a:cubicBezTo>
                  <a:cubicBezTo>
                    <a:pt x="69085" y="71002"/>
                    <a:pt x="67780" y="69903"/>
                    <a:pt x="66795" y="69187"/>
                  </a:cubicBezTo>
                  <a:lnTo>
                    <a:pt x="65737" y="67105"/>
                  </a:lnTo>
                  <a:cubicBezTo>
                    <a:pt x="66376" y="66891"/>
                    <a:pt x="67470" y="66840"/>
                    <a:pt x="68828" y="67068"/>
                  </a:cubicBezTo>
                  <a:cubicBezTo>
                    <a:pt x="71450" y="67574"/>
                    <a:pt x="74543" y="69505"/>
                    <a:pt x="76210" y="70825"/>
                  </a:cubicBezTo>
                  <a:cubicBezTo>
                    <a:pt x="77377" y="73127"/>
                    <a:pt x="79130" y="76086"/>
                    <a:pt x="74712" y="77424"/>
                  </a:cubicBezTo>
                  <a:cubicBezTo>
                    <a:pt x="73904" y="77312"/>
                    <a:pt x="72687" y="77851"/>
                    <a:pt x="71469" y="78389"/>
                  </a:cubicBezTo>
                  <a:close/>
                  <a:moveTo>
                    <a:pt x="67889" y="53956"/>
                  </a:moveTo>
                  <a:cubicBezTo>
                    <a:pt x="66753" y="54166"/>
                    <a:pt x="65590" y="54814"/>
                    <a:pt x="64524" y="55409"/>
                  </a:cubicBezTo>
                  <a:cubicBezTo>
                    <a:pt x="64138" y="55626"/>
                    <a:pt x="63210" y="56004"/>
                    <a:pt x="62877" y="56329"/>
                  </a:cubicBezTo>
                  <a:cubicBezTo>
                    <a:pt x="62835" y="56492"/>
                    <a:pt x="62934" y="56439"/>
                    <a:pt x="63043" y="56658"/>
                  </a:cubicBezTo>
                  <a:cubicBezTo>
                    <a:pt x="64794" y="58633"/>
                    <a:pt x="64423" y="61088"/>
                    <a:pt x="63346" y="62395"/>
                  </a:cubicBezTo>
                  <a:lnTo>
                    <a:pt x="65070" y="65790"/>
                  </a:lnTo>
                  <a:cubicBezTo>
                    <a:pt x="65943" y="65303"/>
                    <a:pt x="66994" y="64436"/>
                    <a:pt x="69177" y="60407"/>
                  </a:cubicBezTo>
                  <a:cubicBezTo>
                    <a:pt x="69438" y="59699"/>
                    <a:pt x="69743" y="58826"/>
                    <a:pt x="69892" y="57899"/>
                  </a:cubicBezTo>
                  <a:lnTo>
                    <a:pt x="67889" y="53956"/>
                  </a:lnTo>
                  <a:close/>
                  <a:moveTo>
                    <a:pt x="51700" y="22073"/>
                  </a:moveTo>
                  <a:lnTo>
                    <a:pt x="52979" y="24592"/>
                  </a:lnTo>
                  <a:cubicBezTo>
                    <a:pt x="53676" y="26454"/>
                    <a:pt x="53929" y="28422"/>
                    <a:pt x="53251" y="29782"/>
                  </a:cubicBezTo>
                  <a:cubicBezTo>
                    <a:pt x="52272" y="32018"/>
                    <a:pt x="51180" y="34033"/>
                    <a:pt x="50989" y="36105"/>
                  </a:cubicBezTo>
                  <a:cubicBezTo>
                    <a:pt x="51257" y="38347"/>
                    <a:pt x="51173" y="37693"/>
                    <a:pt x="52729" y="40758"/>
                  </a:cubicBezTo>
                  <a:cubicBezTo>
                    <a:pt x="53839" y="39999"/>
                    <a:pt x="55390" y="39134"/>
                    <a:pt x="56622" y="38869"/>
                  </a:cubicBezTo>
                  <a:cubicBezTo>
                    <a:pt x="58783" y="39210"/>
                    <a:pt x="61308" y="39771"/>
                    <a:pt x="59198" y="45165"/>
                  </a:cubicBezTo>
                  <a:cubicBezTo>
                    <a:pt x="58825" y="45654"/>
                    <a:pt x="58035" y="45815"/>
                    <a:pt x="57412" y="46302"/>
                  </a:cubicBezTo>
                  <a:cubicBezTo>
                    <a:pt x="57912" y="47288"/>
                    <a:pt x="57680" y="48542"/>
                    <a:pt x="59246" y="48936"/>
                  </a:cubicBezTo>
                  <a:cubicBezTo>
                    <a:pt x="60619" y="49436"/>
                    <a:pt x="61442" y="51786"/>
                    <a:pt x="62166" y="53211"/>
                  </a:cubicBezTo>
                  <a:cubicBezTo>
                    <a:pt x="61832" y="54520"/>
                    <a:pt x="61280" y="55391"/>
                    <a:pt x="61214" y="56975"/>
                  </a:cubicBezTo>
                  <a:cubicBezTo>
                    <a:pt x="61508" y="57795"/>
                    <a:pt x="61688" y="58399"/>
                    <a:pt x="61622" y="58998"/>
                  </a:cubicBezTo>
                  <a:lnTo>
                    <a:pt x="47767" y="31717"/>
                  </a:lnTo>
                  <a:cubicBezTo>
                    <a:pt x="47808" y="31556"/>
                    <a:pt x="47808" y="31556"/>
                    <a:pt x="47905" y="31500"/>
                  </a:cubicBezTo>
                  <a:cubicBezTo>
                    <a:pt x="51377" y="28298"/>
                    <a:pt x="43660" y="22900"/>
                    <a:pt x="47177" y="20518"/>
                  </a:cubicBezTo>
                  <a:cubicBezTo>
                    <a:pt x="48534" y="19762"/>
                    <a:pt x="50781" y="20757"/>
                    <a:pt x="51588" y="21854"/>
                  </a:cubicBezTo>
                  <a:cubicBezTo>
                    <a:pt x="51643" y="21964"/>
                    <a:pt x="51700" y="22073"/>
                    <a:pt x="51700" y="22073"/>
                  </a:cubicBezTo>
                  <a:close/>
                  <a:moveTo>
                    <a:pt x="52979" y="24592"/>
                  </a:moveTo>
                  <a:lnTo>
                    <a:pt x="51700" y="22073"/>
                  </a:lnTo>
                  <a:cubicBezTo>
                    <a:pt x="52187" y="22785"/>
                    <a:pt x="52632" y="23663"/>
                    <a:pt x="52979" y="24592"/>
                  </a:cubicBezTo>
                  <a:close/>
                  <a:moveTo>
                    <a:pt x="69892" y="57899"/>
                  </a:moveTo>
                  <a:lnTo>
                    <a:pt x="67889" y="53956"/>
                  </a:lnTo>
                  <a:cubicBezTo>
                    <a:pt x="68431" y="53792"/>
                    <a:pt x="68929" y="53797"/>
                    <a:pt x="69484" y="53909"/>
                  </a:cubicBezTo>
                  <a:cubicBezTo>
                    <a:pt x="70234" y="54896"/>
                    <a:pt x="70625" y="55663"/>
                    <a:pt x="69934" y="57735"/>
                  </a:cubicBezTo>
                  <a:cubicBezTo>
                    <a:pt x="69934" y="57735"/>
                    <a:pt x="69837" y="57788"/>
                    <a:pt x="69892" y="57899"/>
                  </a:cubicBezTo>
                  <a:close/>
                </a:path>
              </a:pathLst>
            </a:custGeom>
            <a:solidFill>
              <a:srgbClr val="005197"/>
            </a:solidFill>
            <a:ln w="9525" cap="flat">
              <a:noFill/>
              <a:prstDash val="solid"/>
              <a:miter/>
            </a:ln>
          </p:spPr>
          <p:txBody>
            <a:bodyPr/>
            <a:lstStyle/>
            <a:p>
              <a:pPr>
                <a:lnSpc>
                  <a:spcPct val="130000"/>
                </a:lnSpc>
              </a:pPr>
              <a:endParaRPr lang="zh-CN" altLang="en-US">
                <a:cs typeface="+mn-ea"/>
                <a:sym typeface="+mn-lt"/>
              </a:endParaRPr>
            </a:p>
          </p:txBody>
        </p:sp>
      </p:grpSp>
      <p:sp>
        <p:nvSpPr>
          <p:cNvPr id="15" name="文本占位符 14">
            <a:extLst>
              <a:ext uri="{FF2B5EF4-FFF2-40B4-BE49-F238E27FC236}">
                <a16:creationId xmlns:a16="http://schemas.microsoft.com/office/drawing/2014/main" id="{BD91AD2A-929C-4F83-810B-0CDC5DFA54B7}"/>
              </a:ext>
            </a:extLst>
          </p:cNvPr>
          <p:cNvSpPr>
            <a:spLocks noGrp="1"/>
          </p:cNvSpPr>
          <p:nvPr>
            <p:ph type="body" sz="quarter" idx="11"/>
          </p:nvPr>
        </p:nvSpPr>
        <p:spPr/>
        <p:txBody>
          <a:bodyPr/>
          <a:lstStyle/>
          <a:p>
            <a:r>
              <a:rPr lang="zh-CN" altLang="en-US" dirty="0">
                <a:latin typeface="+mn-lt"/>
                <a:ea typeface="+mn-ea"/>
                <a:cs typeface="+mn-ea"/>
                <a:sym typeface="+mn-lt"/>
              </a:rPr>
              <a:t>数据结构与算法综合实验</a:t>
            </a:r>
          </a:p>
        </p:txBody>
      </p:sp>
      <p:sp>
        <p:nvSpPr>
          <p:cNvPr id="16" name="文本占位符 15">
            <a:extLst>
              <a:ext uri="{FF2B5EF4-FFF2-40B4-BE49-F238E27FC236}">
                <a16:creationId xmlns:a16="http://schemas.microsoft.com/office/drawing/2014/main" id="{79BEFEC3-6CA5-4077-8F11-6CD4CBB74E26}"/>
              </a:ext>
            </a:extLst>
          </p:cNvPr>
          <p:cNvSpPr>
            <a:spLocks noGrp="1"/>
          </p:cNvSpPr>
          <p:nvPr>
            <p:ph type="body" sz="quarter" idx="12"/>
          </p:nvPr>
        </p:nvSpPr>
        <p:spPr>
          <a:xfrm>
            <a:off x="1969476" y="5767388"/>
            <a:ext cx="2893469" cy="569912"/>
          </a:xfrm>
        </p:spPr>
        <p:txBody>
          <a:bodyPr/>
          <a:lstStyle/>
          <a:p>
            <a:r>
              <a:rPr lang="zh-CN" altLang="en-US" dirty="0">
                <a:latin typeface="+mn-lt"/>
                <a:ea typeface="+mn-ea"/>
                <a:cs typeface="+mn-ea"/>
                <a:sym typeface="+mn-lt"/>
              </a:rPr>
              <a:t>计算机与人工智能学院</a:t>
            </a:r>
          </a:p>
        </p:txBody>
      </p:sp>
      <p:sp>
        <p:nvSpPr>
          <p:cNvPr id="17" name="文本占位符 16">
            <a:extLst>
              <a:ext uri="{FF2B5EF4-FFF2-40B4-BE49-F238E27FC236}">
                <a16:creationId xmlns:a16="http://schemas.microsoft.com/office/drawing/2014/main" id="{509A4CB5-F757-4B72-8DA2-E5E15CB5598A}"/>
              </a:ext>
            </a:extLst>
          </p:cNvPr>
          <p:cNvSpPr>
            <a:spLocks noGrp="1"/>
          </p:cNvSpPr>
          <p:nvPr>
            <p:ph type="body" sz="quarter" idx="13"/>
          </p:nvPr>
        </p:nvSpPr>
        <p:spPr>
          <a:xfrm>
            <a:off x="5091140" y="5757431"/>
            <a:ext cx="2602523" cy="569912"/>
          </a:xfrm>
        </p:spPr>
        <p:txBody>
          <a:bodyPr/>
          <a:lstStyle/>
          <a:p>
            <a:r>
              <a:rPr lang="zh-CN" altLang="en-US" dirty="0">
                <a:latin typeface="+mn-lt"/>
                <a:ea typeface="+mn-ea"/>
                <a:cs typeface="+mn-ea"/>
                <a:sym typeface="+mn-lt"/>
              </a:rPr>
              <a:t>主讲老师：刘春</a:t>
            </a:r>
          </a:p>
        </p:txBody>
      </p:sp>
      <p:sp>
        <p:nvSpPr>
          <p:cNvPr id="18" name="文本占位符 17">
            <a:extLst>
              <a:ext uri="{FF2B5EF4-FFF2-40B4-BE49-F238E27FC236}">
                <a16:creationId xmlns:a16="http://schemas.microsoft.com/office/drawing/2014/main" id="{8F706ADD-3730-403F-BA3F-C90400F0A4AA}"/>
              </a:ext>
            </a:extLst>
          </p:cNvPr>
          <p:cNvSpPr>
            <a:spLocks noGrp="1"/>
          </p:cNvSpPr>
          <p:nvPr>
            <p:ph type="body" sz="quarter" idx="14"/>
          </p:nvPr>
        </p:nvSpPr>
        <p:spPr/>
        <p:txBody>
          <a:bodyPr/>
          <a:lstStyle/>
          <a:p>
            <a:r>
              <a:rPr lang="zh-CN" altLang="en-US" dirty="0">
                <a:latin typeface="+mn-lt"/>
                <a:ea typeface="+mn-ea"/>
                <a:cs typeface="+mn-ea"/>
                <a:sym typeface="+mn-lt"/>
              </a:rPr>
              <a:t>独立实验课</a:t>
            </a:r>
          </a:p>
        </p:txBody>
      </p:sp>
    </p:spTree>
    <p:extLst>
      <p:ext uri="{BB962C8B-B14F-4D97-AF65-F5344CB8AC3E}">
        <p14:creationId xmlns:p14="http://schemas.microsoft.com/office/powerpoint/2010/main" val="26831146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系统实现</a:t>
            </a:r>
          </a:p>
        </p:txBody>
      </p:sp>
      <p:grpSp>
        <p:nvGrpSpPr>
          <p:cNvPr id="35" name="组合 34"/>
          <p:cNvGrpSpPr/>
          <p:nvPr/>
        </p:nvGrpSpPr>
        <p:grpSpPr>
          <a:xfrm>
            <a:off x="1024085" y="2866709"/>
            <a:ext cx="1121292" cy="357769"/>
            <a:chOff x="308048" y="1248156"/>
            <a:chExt cx="3136104" cy="1069848"/>
          </a:xfrm>
          <a:solidFill>
            <a:schemeClr val="accent2"/>
          </a:solidFill>
        </p:grpSpPr>
        <p:sp>
          <p:nvSpPr>
            <p:cNvPr id="36" name="圆角矩形 35"/>
            <p:cNvSpPr/>
            <p:nvPr/>
          </p:nvSpPr>
          <p:spPr>
            <a:xfrm>
              <a:off x="308050" y="1248156"/>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37" name="圆角矩形 4"/>
            <p:cNvSpPr txBox="1"/>
            <p:nvPr/>
          </p:nvSpPr>
          <p:spPr>
            <a:xfrm>
              <a:off x="308048" y="1279491"/>
              <a:ext cx="2907660" cy="100717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1400" b="1" dirty="0">
                  <a:solidFill>
                    <a:schemeClr val="accent3">
                      <a:lumMod val="50000"/>
                    </a:schemeClr>
                  </a:solidFill>
                </a:rPr>
                <a:t>开始游戏</a:t>
              </a:r>
              <a:endParaRPr lang="zh-CN" altLang="en-US" sz="1400" b="1" kern="1200" dirty="0">
                <a:solidFill>
                  <a:schemeClr val="accent3">
                    <a:lumMod val="50000"/>
                  </a:schemeClr>
                </a:solidFill>
              </a:endParaRPr>
            </a:p>
          </p:txBody>
        </p:sp>
      </p:grpSp>
      <p:grpSp>
        <p:nvGrpSpPr>
          <p:cNvPr id="38" name="组合 37"/>
          <p:cNvGrpSpPr/>
          <p:nvPr/>
        </p:nvGrpSpPr>
        <p:grpSpPr>
          <a:xfrm>
            <a:off x="2581238" y="2866709"/>
            <a:ext cx="1121292" cy="357769"/>
            <a:chOff x="308048" y="1248156"/>
            <a:chExt cx="3136104" cy="1069848"/>
          </a:xfrm>
          <a:solidFill>
            <a:schemeClr val="accent2"/>
          </a:solidFill>
        </p:grpSpPr>
        <p:sp>
          <p:nvSpPr>
            <p:cNvPr id="39" name="圆角矩形 38"/>
            <p:cNvSpPr/>
            <p:nvPr/>
          </p:nvSpPr>
          <p:spPr>
            <a:xfrm>
              <a:off x="308050" y="1248156"/>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40" name="圆角矩形 4"/>
            <p:cNvSpPr txBox="1"/>
            <p:nvPr/>
          </p:nvSpPr>
          <p:spPr>
            <a:xfrm>
              <a:off x="308048" y="1279491"/>
              <a:ext cx="2907660" cy="100717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1400" b="1" dirty="0">
                  <a:solidFill>
                    <a:schemeClr val="accent3">
                      <a:lumMod val="50000"/>
                    </a:schemeClr>
                  </a:solidFill>
                </a:rPr>
                <a:t>消子功能</a:t>
              </a:r>
              <a:endParaRPr lang="zh-CN" altLang="en-US" sz="1400" b="1" kern="1200" dirty="0">
                <a:solidFill>
                  <a:schemeClr val="accent3">
                    <a:lumMod val="50000"/>
                  </a:schemeClr>
                </a:solidFill>
              </a:endParaRPr>
            </a:p>
          </p:txBody>
        </p:sp>
      </p:grpSp>
      <p:cxnSp>
        <p:nvCxnSpPr>
          <p:cNvPr id="41" name="直接箭头连接符 40"/>
          <p:cNvCxnSpPr>
            <a:cxnSpLocks/>
          </p:cNvCxnSpPr>
          <p:nvPr/>
        </p:nvCxnSpPr>
        <p:spPr>
          <a:xfrm flipH="1">
            <a:off x="1468812" y="2499794"/>
            <a:ext cx="1039613" cy="392552"/>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42" name="直接箭头连接符 41"/>
          <p:cNvCxnSpPr>
            <a:cxnSpLocks/>
            <a:stCxn id="85" idx="2"/>
            <a:endCxn id="40" idx="0"/>
          </p:cNvCxnSpPr>
          <p:nvPr/>
        </p:nvCxnSpPr>
        <p:spPr>
          <a:xfrm>
            <a:off x="2375840" y="2547313"/>
            <a:ext cx="725205" cy="329875"/>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grpSp>
        <p:nvGrpSpPr>
          <p:cNvPr id="88" name="组合 87"/>
          <p:cNvGrpSpPr/>
          <p:nvPr/>
        </p:nvGrpSpPr>
        <p:grpSpPr>
          <a:xfrm>
            <a:off x="124009" y="3213999"/>
            <a:ext cx="3037482" cy="3118747"/>
            <a:chOff x="1294238" y="2939989"/>
            <a:chExt cx="3037482" cy="3118747"/>
          </a:xfrm>
        </p:grpSpPr>
        <p:grpSp>
          <p:nvGrpSpPr>
            <p:cNvPr id="43" name="组合 42"/>
            <p:cNvGrpSpPr/>
            <p:nvPr/>
          </p:nvGrpSpPr>
          <p:grpSpPr>
            <a:xfrm>
              <a:off x="2040673" y="3710485"/>
              <a:ext cx="1604357" cy="446907"/>
              <a:chOff x="308048" y="1248156"/>
              <a:chExt cx="3136104" cy="1069848"/>
            </a:xfrm>
            <a:solidFill>
              <a:schemeClr val="accent2"/>
            </a:solidFill>
          </p:grpSpPr>
          <p:sp>
            <p:nvSpPr>
              <p:cNvPr id="44" name="圆角矩形 43"/>
              <p:cNvSpPr/>
              <p:nvPr/>
            </p:nvSpPr>
            <p:spPr>
              <a:xfrm>
                <a:off x="308050" y="1248156"/>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45" name="圆角矩形 4"/>
              <p:cNvSpPr txBox="1"/>
              <p:nvPr/>
            </p:nvSpPr>
            <p:spPr>
              <a:xfrm>
                <a:off x="308048" y="1279491"/>
                <a:ext cx="2907660" cy="100717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altLang="zh-CN" sz="1400" b="1" dirty="0" err="1">
                    <a:solidFill>
                      <a:schemeClr val="accent3">
                        <a:lumMod val="50000"/>
                      </a:schemeClr>
                    </a:solidFill>
                  </a:rPr>
                  <a:t>CGameControl</a:t>
                </a:r>
                <a:endParaRPr lang="zh-CN" altLang="en-US" sz="1400" dirty="0">
                  <a:solidFill>
                    <a:srgbClr val="002060"/>
                  </a:solidFill>
                  <a:latin typeface="Times New Roman" panose="02020603050405020304" pitchFamily="18" charset="0"/>
                  <a:cs typeface="Times New Roman" panose="02020603050405020304" pitchFamily="18" charset="0"/>
                </a:endParaRPr>
              </a:p>
            </p:txBody>
          </p:sp>
        </p:grpSp>
        <p:cxnSp>
          <p:nvCxnSpPr>
            <p:cNvPr id="49" name="直接箭头连接符 48"/>
            <p:cNvCxnSpPr>
              <a:stCxn id="37" idx="2"/>
              <a:endCxn id="45" idx="0"/>
            </p:cNvCxnSpPr>
            <p:nvPr/>
          </p:nvCxnSpPr>
          <p:spPr>
            <a:xfrm>
              <a:off x="2380835" y="2939989"/>
              <a:ext cx="403583" cy="783586"/>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50" name="直接箭头连接符 49"/>
            <p:cNvCxnSpPr>
              <a:endCxn id="45" idx="0"/>
            </p:cNvCxnSpPr>
            <p:nvPr/>
          </p:nvCxnSpPr>
          <p:spPr>
            <a:xfrm flipH="1">
              <a:off x="2784418" y="2950468"/>
              <a:ext cx="1309306" cy="773107"/>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grpSp>
          <p:nvGrpSpPr>
            <p:cNvPr id="54" name="组合 53"/>
            <p:cNvGrpSpPr/>
            <p:nvPr/>
          </p:nvGrpSpPr>
          <p:grpSpPr>
            <a:xfrm>
              <a:off x="1959947" y="4972070"/>
              <a:ext cx="1772468" cy="552999"/>
              <a:chOff x="308048" y="1248156"/>
              <a:chExt cx="3136104" cy="1069848"/>
            </a:xfrm>
            <a:solidFill>
              <a:schemeClr val="accent4">
                <a:lumMod val="75000"/>
              </a:schemeClr>
            </a:solidFill>
          </p:grpSpPr>
          <p:sp>
            <p:nvSpPr>
              <p:cNvPr id="55" name="圆角矩形 54"/>
              <p:cNvSpPr/>
              <p:nvPr/>
            </p:nvSpPr>
            <p:spPr>
              <a:xfrm>
                <a:off x="308050" y="1248156"/>
                <a:ext cx="3136102" cy="1069848"/>
              </a:xfrm>
              <a:prstGeom prst="roundRect">
                <a:avLst>
                  <a:gd name="adj" fmla="val 10000"/>
                </a:avLst>
              </a:prstGeom>
              <a:solidFill>
                <a:srgbClr val="00B050"/>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56" name="圆角矩形 4"/>
              <p:cNvSpPr txBox="1"/>
              <p:nvPr/>
            </p:nvSpPr>
            <p:spPr>
              <a:xfrm>
                <a:off x="308048" y="1279491"/>
                <a:ext cx="2907660" cy="1007177"/>
              </a:xfrm>
              <a:prstGeom prst="rect">
                <a:avLst/>
              </a:prstGeom>
              <a:solidFill>
                <a:srgbClr val="00B05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altLang="zh-CN" sz="1400" b="1" dirty="0" err="1">
                    <a:solidFill>
                      <a:schemeClr val="accent3">
                        <a:lumMod val="50000"/>
                      </a:schemeClr>
                    </a:solidFill>
                  </a:rPr>
                  <a:t>CGameLogic</a:t>
                </a:r>
                <a:endParaRPr lang="zh-CN" altLang="en-US" sz="1400" b="1" dirty="0">
                  <a:solidFill>
                    <a:schemeClr val="accent3">
                      <a:lumMod val="50000"/>
                    </a:schemeClr>
                  </a:solidFill>
                </a:endParaRPr>
              </a:p>
            </p:txBody>
          </p:sp>
        </p:grpSp>
        <p:cxnSp>
          <p:nvCxnSpPr>
            <p:cNvPr id="57" name="直接箭头连接符 56"/>
            <p:cNvCxnSpPr>
              <a:stCxn id="44" idx="2"/>
              <a:endCxn id="55" idx="0"/>
            </p:cNvCxnSpPr>
            <p:nvPr/>
          </p:nvCxnSpPr>
          <p:spPr>
            <a:xfrm>
              <a:off x="2842852" y="4157392"/>
              <a:ext cx="3330" cy="814678"/>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grpSp>
          <p:nvGrpSpPr>
            <p:cNvPr id="73" name="组合 72"/>
            <p:cNvGrpSpPr/>
            <p:nvPr/>
          </p:nvGrpSpPr>
          <p:grpSpPr>
            <a:xfrm>
              <a:off x="2098540" y="5557786"/>
              <a:ext cx="1488623" cy="500950"/>
              <a:chOff x="0" y="0"/>
              <a:chExt cx="3136102" cy="1069848"/>
            </a:xfrm>
            <a:noFill/>
          </p:grpSpPr>
          <p:sp>
            <p:nvSpPr>
              <p:cNvPr id="74" name="圆角矩形 73"/>
              <p:cNvSpPr/>
              <p:nvPr/>
            </p:nvSpPr>
            <p:spPr>
              <a:xfrm>
                <a:off x="0" y="0"/>
                <a:ext cx="3136102" cy="1069848"/>
              </a:xfrm>
              <a:prstGeom prst="roundRect">
                <a:avLst>
                  <a:gd name="adj" fmla="val 10000"/>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75" name="圆角矩形 4"/>
              <p:cNvSpPr txBox="1"/>
              <p:nvPr/>
            </p:nvSpPr>
            <p:spPr>
              <a:xfrm>
                <a:off x="285492" y="44097"/>
                <a:ext cx="2273383" cy="1007178"/>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1600" dirty="0">
                    <a:solidFill>
                      <a:srgbClr val="FF0000"/>
                    </a:solidFill>
                  </a:rPr>
                  <a:t>二维数组</a:t>
                </a:r>
                <a:endParaRPr lang="zh-CN" altLang="en-US" sz="1600" b="1" kern="1200" dirty="0">
                  <a:solidFill>
                    <a:srgbClr val="FF0000"/>
                  </a:solidFill>
                </a:endParaRPr>
              </a:p>
            </p:txBody>
          </p:sp>
        </p:grpSp>
        <p:sp>
          <p:nvSpPr>
            <p:cNvPr id="79" name="矩形 78"/>
            <p:cNvSpPr/>
            <p:nvPr/>
          </p:nvSpPr>
          <p:spPr>
            <a:xfrm>
              <a:off x="1294238" y="3498049"/>
              <a:ext cx="3037482" cy="2560687"/>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p:nvGrpSpPr>
        <p:grpSpPr>
          <a:xfrm>
            <a:off x="1210606" y="3213999"/>
            <a:ext cx="6372474" cy="3147747"/>
            <a:chOff x="3462107" y="3007404"/>
            <a:chExt cx="6372474" cy="3102663"/>
          </a:xfrm>
        </p:grpSpPr>
        <p:grpSp>
          <p:nvGrpSpPr>
            <p:cNvPr id="46" name="组合 45"/>
            <p:cNvGrpSpPr/>
            <p:nvPr/>
          </p:nvGrpSpPr>
          <p:grpSpPr>
            <a:xfrm>
              <a:off x="6310721" y="3757024"/>
              <a:ext cx="1558233" cy="446907"/>
              <a:chOff x="-171265" y="1734545"/>
              <a:chExt cx="3136101" cy="1069848"/>
            </a:xfrm>
            <a:solidFill>
              <a:schemeClr val="accent2"/>
            </a:solidFill>
          </p:grpSpPr>
          <p:sp>
            <p:nvSpPr>
              <p:cNvPr id="47" name="圆角矩形 46"/>
              <p:cNvSpPr/>
              <p:nvPr/>
            </p:nvSpPr>
            <p:spPr>
              <a:xfrm>
                <a:off x="-171265" y="1734545"/>
                <a:ext cx="3136101"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48" name="圆角矩形 4"/>
              <p:cNvSpPr txBox="1"/>
              <p:nvPr/>
            </p:nvSpPr>
            <p:spPr>
              <a:xfrm>
                <a:off x="10642" y="1793894"/>
                <a:ext cx="2907659" cy="100717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altLang="zh-CN" sz="1400" b="1" dirty="0" err="1">
                    <a:solidFill>
                      <a:schemeClr val="accent3">
                        <a:lumMod val="50000"/>
                      </a:schemeClr>
                    </a:solidFill>
                  </a:rPr>
                  <a:t>CGameControl</a:t>
                </a:r>
                <a:endParaRPr lang="zh-CN" altLang="en-US" sz="1400" dirty="0">
                  <a:solidFill>
                    <a:srgbClr val="002060"/>
                  </a:solidFill>
                  <a:latin typeface="Times New Roman" panose="02020603050405020304" pitchFamily="18" charset="0"/>
                  <a:cs typeface="Times New Roman" panose="02020603050405020304" pitchFamily="18" charset="0"/>
                </a:endParaRPr>
              </a:p>
            </p:txBody>
          </p:sp>
        </p:grpSp>
        <p:grpSp>
          <p:nvGrpSpPr>
            <p:cNvPr id="51" name="组合 50"/>
            <p:cNvGrpSpPr/>
            <p:nvPr/>
          </p:nvGrpSpPr>
          <p:grpSpPr>
            <a:xfrm>
              <a:off x="6298559" y="5044561"/>
              <a:ext cx="1531695" cy="546844"/>
              <a:chOff x="-115436" y="1572681"/>
              <a:chExt cx="3136102" cy="1069848"/>
            </a:xfrm>
            <a:solidFill>
              <a:srgbClr val="00B050"/>
            </a:solidFill>
          </p:grpSpPr>
          <p:sp>
            <p:nvSpPr>
              <p:cNvPr id="52" name="圆角矩形 51"/>
              <p:cNvSpPr/>
              <p:nvPr/>
            </p:nvSpPr>
            <p:spPr>
              <a:xfrm>
                <a:off x="-115436" y="1572681"/>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53" name="圆角矩形 4"/>
              <p:cNvSpPr txBox="1"/>
              <p:nvPr/>
            </p:nvSpPr>
            <p:spPr>
              <a:xfrm>
                <a:off x="-87132" y="1584051"/>
                <a:ext cx="2907659" cy="100717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altLang="zh-CN" sz="1400" b="1" dirty="0" err="1">
                    <a:solidFill>
                      <a:schemeClr val="accent3">
                        <a:lumMod val="50000"/>
                      </a:schemeClr>
                    </a:solidFill>
                  </a:rPr>
                  <a:t>CGameLogic</a:t>
                </a:r>
                <a:endParaRPr lang="zh-CN" altLang="en-US" sz="1400" b="1" dirty="0">
                  <a:solidFill>
                    <a:schemeClr val="accent3">
                      <a:lumMod val="50000"/>
                    </a:schemeClr>
                  </a:solidFill>
                </a:endParaRPr>
              </a:p>
            </p:txBody>
          </p:sp>
        </p:grpSp>
        <p:cxnSp>
          <p:nvCxnSpPr>
            <p:cNvPr id="58" name="直接箭头连接符 57"/>
            <p:cNvCxnSpPr/>
            <p:nvPr/>
          </p:nvCxnSpPr>
          <p:spPr>
            <a:xfrm flipH="1">
              <a:off x="7048384" y="4212265"/>
              <a:ext cx="55788" cy="90564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grpSp>
          <p:nvGrpSpPr>
            <p:cNvPr id="63" name="组合 62"/>
            <p:cNvGrpSpPr/>
            <p:nvPr/>
          </p:nvGrpSpPr>
          <p:grpSpPr>
            <a:xfrm>
              <a:off x="7965769" y="5044560"/>
              <a:ext cx="1458717" cy="514073"/>
              <a:chOff x="-501944" y="1572680"/>
              <a:chExt cx="2986682" cy="1005736"/>
            </a:xfrm>
            <a:solidFill>
              <a:srgbClr val="00B050"/>
            </a:solidFill>
          </p:grpSpPr>
          <p:sp>
            <p:nvSpPr>
              <p:cNvPr id="64" name="圆角矩形 63"/>
              <p:cNvSpPr/>
              <p:nvPr/>
            </p:nvSpPr>
            <p:spPr>
              <a:xfrm>
                <a:off x="-501944" y="1572680"/>
                <a:ext cx="2986682" cy="998724"/>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65" name="圆角矩形 4"/>
              <p:cNvSpPr txBox="1"/>
              <p:nvPr/>
            </p:nvSpPr>
            <p:spPr>
              <a:xfrm>
                <a:off x="-422922" y="1699029"/>
                <a:ext cx="2907659" cy="87938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altLang="zh-CN" sz="1400" b="1" dirty="0" err="1">
                    <a:solidFill>
                      <a:schemeClr val="accent3">
                        <a:lumMod val="50000"/>
                      </a:schemeClr>
                    </a:solidFill>
                  </a:rPr>
                  <a:t>CGraph</a:t>
                </a:r>
                <a:endParaRPr lang="zh-CN" altLang="en-US" sz="1400" b="1" dirty="0">
                  <a:solidFill>
                    <a:schemeClr val="accent3">
                      <a:lumMod val="50000"/>
                    </a:schemeClr>
                  </a:solidFill>
                </a:endParaRPr>
              </a:p>
            </p:txBody>
          </p:sp>
        </p:grpSp>
        <p:cxnSp>
          <p:nvCxnSpPr>
            <p:cNvPr id="66" name="直接箭头连接符 65"/>
            <p:cNvCxnSpPr>
              <a:stCxn id="48" idx="2"/>
              <a:endCxn id="64" idx="0"/>
            </p:cNvCxnSpPr>
            <p:nvPr/>
          </p:nvCxnSpPr>
          <p:spPr>
            <a:xfrm>
              <a:off x="7123469" y="4202543"/>
              <a:ext cx="1571659" cy="842017"/>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71" name="右箭头 70"/>
            <p:cNvSpPr/>
            <p:nvPr/>
          </p:nvSpPr>
          <p:spPr>
            <a:xfrm>
              <a:off x="5174995" y="4626047"/>
              <a:ext cx="1219115" cy="3453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6" name="组合 75"/>
            <p:cNvGrpSpPr/>
            <p:nvPr/>
          </p:nvGrpSpPr>
          <p:grpSpPr>
            <a:xfrm>
              <a:off x="7192948" y="5578133"/>
              <a:ext cx="1658474" cy="531934"/>
              <a:chOff x="-357827" y="188919"/>
              <a:chExt cx="3493929" cy="1136018"/>
            </a:xfrm>
            <a:noFill/>
          </p:grpSpPr>
          <p:sp>
            <p:nvSpPr>
              <p:cNvPr id="77" name="圆角矩形 76"/>
              <p:cNvSpPr/>
              <p:nvPr/>
            </p:nvSpPr>
            <p:spPr>
              <a:xfrm>
                <a:off x="0" y="188919"/>
                <a:ext cx="3136102" cy="880929"/>
              </a:xfrm>
              <a:prstGeom prst="roundRect">
                <a:avLst>
                  <a:gd name="adj" fmla="val 10000"/>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78" name="圆角矩形 4"/>
              <p:cNvSpPr txBox="1"/>
              <p:nvPr/>
            </p:nvSpPr>
            <p:spPr>
              <a:xfrm>
                <a:off x="-357827" y="317760"/>
                <a:ext cx="2273384" cy="100717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1600" kern="1200" dirty="0">
                    <a:solidFill>
                      <a:srgbClr val="FF0000"/>
                    </a:solidFill>
                  </a:rPr>
                  <a:t>图</a:t>
                </a:r>
              </a:p>
            </p:txBody>
          </p:sp>
        </p:grpSp>
        <p:sp>
          <p:nvSpPr>
            <p:cNvPr id="80" name="矩形 79"/>
            <p:cNvSpPr/>
            <p:nvPr/>
          </p:nvSpPr>
          <p:spPr>
            <a:xfrm>
              <a:off x="6042555" y="3518396"/>
              <a:ext cx="3792026" cy="2560687"/>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2" name="直接箭头连接符 81"/>
            <p:cNvCxnSpPr>
              <a:stCxn id="37" idx="2"/>
              <a:endCxn id="48" idx="0"/>
            </p:cNvCxnSpPr>
            <p:nvPr/>
          </p:nvCxnSpPr>
          <p:spPr>
            <a:xfrm>
              <a:off x="3462107" y="3007404"/>
              <a:ext cx="3661362" cy="774412"/>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84" name="直接箭头连接符 83"/>
            <p:cNvCxnSpPr>
              <a:endCxn id="48" idx="0"/>
            </p:cNvCxnSpPr>
            <p:nvPr/>
          </p:nvCxnSpPr>
          <p:spPr>
            <a:xfrm>
              <a:off x="5234339" y="3021066"/>
              <a:ext cx="1889130" cy="76075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grpSp>
      <p:graphicFrame>
        <p:nvGraphicFramePr>
          <p:cNvPr id="105" name="图示 104"/>
          <p:cNvGraphicFramePr/>
          <p:nvPr>
            <p:extLst>
              <p:ext uri="{D42A27DB-BD31-4B8C-83A1-F6EECF244321}">
                <p14:modId xmlns:p14="http://schemas.microsoft.com/office/powerpoint/2010/main" val="3356089242"/>
              </p:ext>
            </p:extLst>
          </p:nvPr>
        </p:nvGraphicFramePr>
        <p:xfrm>
          <a:off x="8588909" y="1660245"/>
          <a:ext cx="3309469" cy="39927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69" name="组合 68">
            <a:extLst>
              <a:ext uri="{FF2B5EF4-FFF2-40B4-BE49-F238E27FC236}">
                <a16:creationId xmlns:a16="http://schemas.microsoft.com/office/drawing/2014/main" id="{39F56588-E0F1-43AE-89D7-6A780CEB7863}"/>
              </a:ext>
            </a:extLst>
          </p:cNvPr>
          <p:cNvGrpSpPr/>
          <p:nvPr/>
        </p:nvGrpSpPr>
        <p:grpSpPr>
          <a:xfrm>
            <a:off x="3371850" y="256814"/>
            <a:ext cx="2068752" cy="941735"/>
            <a:chOff x="2544317" y="221687"/>
            <a:chExt cx="3356027" cy="638283"/>
          </a:xfrm>
        </p:grpSpPr>
        <p:sp>
          <p:nvSpPr>
            <p:cNvPr id="70" name="矩形 69">
              <a:extLst>
                <a:ext uri="{FF2B5EF4-FFF2-40B4-BE49-F238E27FC236}">
                  <a16:creationId xmlns:a16="http://schemas.microsoft.com/office/drawing/2014/main" id="{25D770CA-99E4-4E38-A921-933C5AF2B461}"/>
                </a:ext>
              </a:extLst>
            </p:cNvPr>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2" name="文本框 71">
              <a:extLst>
                <a:ext uri="{FF2B5EF4-FFF2-40B4-BE49-F238E27FC236}">
                  <a16:creationId xmlns:a16="http://schemas.microsoft.com/office/drawing/2014/main" id="{F89BED34-06AF-411D-A31E-54BB4A2C273E}"/>
                </a:ext>
              </a:extLst>
            </p:cNvPr>
            <p:cNvSpPr txBox="1"/>
            <p:nvPr/>
          </p:nvSpPr>
          <p:spPr>
            <a:xfrm>
              <a:off x="2544317" y="221687"/>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dirty="0"/>
                <a:t>主界面</a:t>
              </a:r>
              <a:endParaRPr lang="en-US" altLang="zh-CN" sz="1600" dirty="0"/>
            </a:p>
            <a:p>
              <a:pPr lvl="0" algn="ctr" defTabSz="800100">
                <a:lnSpc>
                  <a:spcPct val="90000"/>
                </a:lnSpc>
                <a:spcBef>
                  <a:spcPct val="0"/>
                </a:spcBef>
                <a:spcAft>
                  <a:spcPct val="35000"/>
                </a:spcAft>
              </a:pPr>
              <a:r>
                <a:rPr lang="en-US" altLang="zh-CN" sz="1600" dirty="0"/>
                <a:t>CLLK2023Dlg </a:t>
              </a:r>
              <a:endParaRPr lang="zh-CN" altLang="en-US" sz="1600" dirty="0"/>
            </a:p>
          </p:txBody>
        </p:sp>
      </p:grpSp>
      <p:grpSp>
        <p:nvGrpSpPr>
          <p:cNvPr id="81" name="组合 80">
            <a:extLst>
              <a:ext uri="{FF2B5EF4-FFF2-40B4-BE49-F238E27FC236}">
                <a16:creationId xmlns:a16="http://schemas.microsoft.com/office/drawing/2014/main" id="{4FB130D3-ACA9-4EAB-B119-40BE41ED4D6C}"/>
              </a:ext>
            </a:extLst>
          </p:cNvPr>
          <p:cNvGrpSpPr/>
          <p:nvPr/>
        </p:nvGrpSpPr>
        <p:grpSpPr>
          <a:xfrm>
            <a:off x="1618815" y="1740983"/>
            <a:ext cx="1514050" cy="806330"/>
            <a:chOff x="2610819" y="249149"/>
            <a:chExt cx="3289525" cy="610821"/>
          </a:xfrm>
        </p:grpSpPr>
        <p:sp>
          <p:nvSpPr>
            <p:cNvPr id="83" name="矩形 82">
              <a:extLst>
                <a:ext uri="{FF2B5EF4-FFF2-40B4-BE49-F238E27FC236}">
                  <a16:creationId xmlns:a16="http://schemas.microsoft.com/office/drawing/2014/main" id="{74617A85-43A4-49CB-BA45-646D5EE7E174}"/>
                </a:ext>
              </a:extLst>
            </p:cNvPr>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5" name="文本框 84">
              <a:extLst>
                <a:ext uri="{FF2B5EF4-FFF2-40B4-BE49-F238E27FC236}">
                  <a16:creationId xmlns:a16="http://schemas.microsoft.com/office/drawing/2014/main" id="{653DFDD8-EF61-48F2-9576-EE581F1F0067}"/>
                </a:ext>
              </a:extLst>
            </p:cNvPr>
            <p:cNvSpPr txBox="1"/>
            <p:nvPr/>
          </p:nvSpPr>
          <p:spPr>
            <a:xfrm>
              <a:off x="2610819" y="249149"/>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dirty="0"/>
                <a:t>游戏界面</a:t>
              </a:r>
              <a:endParaRPr lang="en-US" altLang="zh-CN" sz="1600" dirty="0"/>
            </a:p>
            <a:p>
              <a:pPr lvl="0" algn="ctr" defTabSz="800100">
                <a:lnSpc>
                  <a:spcPct val="90000"/>
                </a:lnSpc>
                <a:spcBef>
                  <a:spcPct val="0"/>
                </a:spcBef>
                <a:spcAft>
                  <a:spcPct val="35000"/>
                </a:spcAft>
              </a:pPr>
              <a:r>
                <a:rPr lang="en-US" altLang="zh-CN" sz="1600" dirty="0"/>
                <a:t> </a:t>
              </a:r>
              <a:r>
                <a:rPr lang="en-US" altLang="zh-CN" sz="1600" dirty="0" err="1"/>
                <a:t>CGameDlg</a:t>
              </a:r>
              <a:r>
                <a:rPr lang="en-US" altLang="zh-CN" sz="1600" dirty="0"/>
                <a:t> </a:t>
              </a:r>
              <a:r>
                <a:rPr lang="zh-CN" altLang="en-US" sz="1600" dirty="0"/>
                <a:t> </a:t>
              </a:r>
              <a:endParaRPr lang="zh-CN" altLang="en-US" sz="1600" b="0" kern="1200" dirty="0"/>
            </a:p>
          </p:txBody>
        </p:sp>
      </p:grpSp>
      <p:grpSp>
        <p:nvGrpSpPr>
          <p:cNvPr id="86" name="组合 85">
            <a:extLst>
              <a:ext uri="{FF2B5EF4-FFF2-40B4-BE49-F238E27FC236}">
                <a16:creationId xmlns:a16="http://schemas.microsoft.com/office/drawing/2014/main" id="{5130912E-88DE-484E-8D90-4F3A8408A867}"/>
              </a:ext>
            </a:extLst>
          </p:cNvPr>
          <p:cNvGrpSpPr/>
          <p:nvPr/>
        </p:nvGrpSpPr>
        <p:grpSpPr>
          <a:xfrm>
            <a:off x="3898643" y="1972226"/>
            <a:ext cx="1584576" cy="941735"/>
            <a:chOff x="2610819" y="249149"/>
            <a:chExt cx="3289525" cy="610821"/>
          </a:xfrm>
        </p:grpSpPr>
        <p:sp>
          <p:nvSpPr>
            <p:cNvPr id="89" name="矩形 88">
              <a:extLst>
                <a:ext uri="{FF2B5EF4-FFF2-40B4-BE49-F238E27FC236}">
                  <a16:creationId xmlns:a16="http://schemas.microsoft.com/office/drawing/2014/main" id="{44F3992A-094C-4DF2-A3BF-20DCBA64F61F}"/>
                </a:ext>
              </a:extLst>
            </p:cNvPr>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0" name="文本框 89">
              <a:extLst>
                <a:ext uri="{FF2B5EF4-FFF2-40B4-BE49-F238E27FC236}">
                  <a16:creationId xmlns:a16="http://schemas.microsoft.com/office/drawing/2014/main" id="{8B0D6A92-1DC9-4878-9E1C-2F1EE3FD6C49}"/>
                </a:ext>
              </a:extLst>
            </p:cNvPr>
            <p:cNvSpPr txBox="1"/>
            <p:nvPr/>
          </p:nvSpPr>
          <p:spPr>
            <a:xfrm>
              <a:off x="2610819" y="249149"/>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dirty="0"/>
                <a:t>帮助界面</a:t>
              </a:r>
              <a:endParaRPr lang="en-US" altLang="zh-CN" sz="1600" dirty="0"/>
            </a:p>
            <a:p>
              <a:pPr lvl="0" algn="ctr" defTabSz="800100">
                <a:lnSpc>
                  <a:spcPct val="90000"/>
                </a:lnSpc>
                <a:spcBef>
                  <a:spcPct val="0"/>
                </a:spcBef>
                <a:spcAft>
                  <a:spcPct val="35000"/>
                </a:spcAft>
              </a:pPr>
              <a:r>
                <a:rPr lang="en-US" altLang="zh-CN" sz="1600" dirty="0" err="1"/>
                <a:t>CHelptDlg</a:t>
              </a:r>
              <a:endParaRPr lang="zh-CN" altLang="en-US" sz="1600" dirty="0"/>
            </a:p>
          </p:txBody>
        </p:sp>
      </p:grpSp>
      <p:grpSp>
        <p:nvGrpSpPr>
          <p:cNvPr id="91" name="组合 90">
            <a:extLst>
              <a:ext uri="{FF2B5EF4-FFF2-40B4-BE49-F238E27FC236}">
                <a16:creationId xmlns:a16="http://schemas.microsoft.com/office/drawing/2014/main" id="{9E23E338-A161-4AF6-B326-1DA8DD38690D}"/>
              </a:ext>
            </a:extLst>
          </p:cNvPr>
          <p:cNvGrpSpPr/>
          <p:nvPr/>
        </p:nvGrpSpPr>
        <p:grpSpPr>
          <a:xfrm>
            <a:off x="5714268" y="1986755"/>
            <a:ext cx="1615069" cy="927023"/>
            <a:chOff x="2610819" y="249149"/>
            <a:chExt cx="3289525" cy="610821"/>
          </a:xfrm>
        </p:grpSpPr>
        <p:sp>
          <p:nvSpPr>
            <p:cNvPr id="92" name="矩形 91">
              <a:extLst>
                <a:ext uri="{FF2B5EF4-FFF2-40B4-BE49-F238E27FC236}">
                  <a16:creationId xmlns:a16="http://schemas.microsoft.com/office/drawing/2014/main" id="{4B5213E1-9D00-4946-B553-4C2E4FAD4421}"/>
                </a:ext>
              </a:extLst>
            </p:cNvPr>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3" name="文本框 92">
              <a:extLst>
                <a:ext uri="{FF2B5EF4-FFF2-40B4-BE49-F238E27FC236}">
                  <a16:creationId xmlns:a16="http://schemas.microsoft.com/office/drawing/2014/main" id="{CE9AA530-47C4-4ED7-B145-05F818BB4DA9}"/>
                </a:ext>
              </a:extLst>
            </p:cNvPr>
            <p:cNvSpPr txBox="1"/>
            <p:nvPr/>
          </p:nvSpPr>
          <p:spPr>
            <a:xfrm>
              <a:off x="2610819" y="249149"/>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b="0" kern="1200" dirty="0"/>
                <a:t>关卡界面</a:t>
              </a:r>
              <a:endParaRPr lang="en-US" altLang="zh-CN" sz="1600" b="0" kern="1200" dirty="0"/>
            </a:p>
            <a:p>
              <a:pPr lvl="0" algn="ctr" defTabSz="800100">
                <a:lnSpc>
                  <a:spcPct val="90000"/>
                </a:lnSpc>
                <a:spcBef>
                  <a:spcPct val="0"/>
                </a:spcBef>
                <a:spcAft>
                  <a:spcPct val="35000"/>
                </a:spcAft>
              </a:pPr>
              <a:r>
                <a:rPr lang="en-US" altLang="zh-CN" sz="1600" dirty="0" err="1"/>
                <a:t>CGameLevelDlg</a:t>
              </a:r>
              <a:endParaRPr lang="zh-CN" altLang="en-US" sz="1600" b="0" kern="1200" dirty="0"/>
            </a:p>
          </p:txBody>
        </p:sp>
      </p:grpSp>
      <p:cxnSp>
        <p:nvCxnSpPr>
          <p:cNvPr id="94" name="直接箭头连接符 93">
            <a:extLst>
              <a:ext uri="{FF2B5EF4-FFF2-40B4-BE49-F238E27FC236}">
                <a16:creationId xmlns:a16="http://schemas.microsoft.com/office/drawing/2014/main" id="{DD0C3716-B90C-4B31-B28C-223149FB42CC}"/>
              </a:ext>
            </a:extLst>
          </p:cNvPr>
          <p:cNvCxnSpPr>
            <a:cxnSpLocks/>
            <a:stCxn id="72" idx="2"/>
            <a:endCxn id="85" idx="0"/>
          </p:cNvCxnSpPr>
          <p:nvPr/>
        </p:nvCxnSpPr>
        <p:spPr>
          <a:xfrm flipH="1">
            <a:off x="2375840" y="1158031"/>
            <a:ext cx="2009889" cy="582952"/>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95" name="直接箭头连接符 94">
            <a:extLst>
              <a:ext uri="{FF2B5EF4-FFF2-40B4-BE49-F238E27FC236}">
                <a16:creationId xmlns:a16="http://schemas.microsoft.com/office/drawing/2014/main" id="{D04D48E5-B057-4243-8988-BE401469AA93}"/>
              </a:ext>
            </a:extLst>
          </p:cNvPr>
          <p:cNvCxnSpPr>
            <a:cxnSpLocks/>
            <a:stCxn id="72" idx="2"/>
            <a:endCxn id="90" idx="0"/>
          </p:cNvCxnSpPr>
          <p:nvPr/>
        </p:nvCxnSpPr>
        <p:spPr>
          <a:xfrm>
            <a:off x="4385729" y="1158031"/>
            <a:ext cx="305202" cy="814195"/>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96" name="直接箭头连接符 95">
            <a:extLst>
              <a:ext uri="{FF2B5EF4-FFF2-40B4-BE49-F238E27FC236}">
                <a16:creationId xmlns:a16="http://schemas.microsoft.com/office/drawing/2014/main" id="{0493E50D-5B80-476B-A440-43E853ADBD2B}"/>
              </a:ext>
            </a:extLst>
          </p:cNvPr>
          <p:cNvCxnSpPr>
            <a:cxnSpLocks/>
            <a:stCxn id="72" idx="2"/>
            <a:endCxn id="93" idx="0"/>
          </p:cNvCxnSpPr>
          <p:nvPr/>
        </p:nvCxnSpPr>
        <p:spPr>
          <a:xfrm>
            <a:off x="4385729" y="1158031"/>
            <a:ext cx="2136074" cy="828724"/>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97" name="矩形 96">
            <a:extLst>
              <a:ext uri="{FF2B5EF4-FFF2-40B4-BE49-F238E27FC236}">
                <a16:creationId xmlns:a16="http://schemas.microsoft.com/office/drawing/2014/main" id="{27BBD9EF-5AD6-4CFF-931C-A9E02F700801}"/>
              </a:ext>
            </a:extLst>
          </p:cNvPr>
          <p:cNvSpPr/>
          <p:nvPr/>
        </p:nvSpPr>
        <p:spPr>
          <a:xfrm>
            <a:off x="960384" y="1235668"/>
            <a:ext cx="1720735" cy="392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rgbClr val="FF0000"/>
                </a:solidFill>
              </a:rPr>
              <a:t>点击开始游戏按钮</a:t>
            </a:r>
          </a:p>
        </p:txBody>
      </p:sp>
      <p:sp>
        <p:nvSpPr>
          <p:cNvPr id="98" name="矩形 97">
            <a:extLst>
              <a:ext uri="{FF2B5EF4-FFF2-40B4-BE49-F238E27FC236}">
                <a16:creationId xmlns:a16="http://schemas.microsoft.com/office/drawing/2014/main" id="{A0DFE255-2B32-48C1-B9A5-A74FDCCE1CC5}"/>
              </a:ext>
            </a:extLst>
          </p:cNvPr>
          <p:cNvSpPr/>
          <p:nvPr/>
        </p:nvSpPr>
        <p:spPr>
          <a:xfrm>
            <a:off x="9391851" y="1391942"/>
            <a:ext cx="1720735" cy="392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rgbClr val="FF0000"/>
                </a:solidFill>
              </a:rPr>
              <a:t>点击其他功能按钮</a:t>
            </a:r>
          </a:p>
        </p:txBody>
      </p:sp>
      <p:grpSp>
        <p:nvGrpSpPr>
          <p:cNvPr id="99" name="组合 98">
            <a:extLst>
              <a:ext uri="{FF2B5EF4-FFF2-40B4-BE49-F238E27FC236}">
                <a16:creationId xmlns:a16="http://schemas.microsoft.com/office/drawing/2014/main" id="{DCDBEC9A-6065-46F8-A71D-A1D915AB8CE7}"/>
              </a:ext>
            </a:extLst>
          </p:cNvPr>
          <p:cNvGrpSpPr/>
          <p:nvPr/>
        </p:nvGrpSpPr>
        <p:grpSpPr>
          <a:xfrm>
            <a:off x="7539871" y="1972226"/>
            <a:ext cx="1615069" cy="920120"/>
            <a:chOff x="2610819" y="249149"/>
            <a:chExt cx="3289525" cy="610821"/>
          </a:xfrm>
        </p:grpSpPr>
        <p:sp>
          <p:nvSpPr>
            <p:cNvPr id="100" name="矩形 99">
              <a:extLst>
                <a:ext uri="{FF2B5EF4-FFF2-40B4-BE49-F238E27FC236}">
                  <a16:creationId xmlns:a16="http://schemas.microsoft.com/office/drawing/2014/main" id="{565F85F8-4DE5-4948-BBB7-4E284FB7978A}"/>
                </a:ext>
              </a:extLst>
            </p:cNvPr>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1" name="文本框 100">
              <a:extLst>
                <a:ext uri="{FF2B5EF4-FFF2-40B4-BE49-F238E27FC236}">
                  <a16:creationId xmlns:a16="http://schemas.microsoft.com/office/drawing/2014/main" id="{A359F08E-8318-4423-8CA4-2E9E4AB5BB9E}"/>
                </a:ext>
              </a:extLst>
            </p:cNvPr>
            <p:cNvSpPr txBox="1"/>
            <p:nvPr/>
          </p:nvSpPr>
          <p:spPr>
            <a:xfrm>
              <a:off x="2610819" y="249149"/>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b="0" kern="1200" dirty="0"/>
                <a:t>参数设置页面</a:t>
              </a:r>
              <a:endParaRPr lang="en-US" altLang="zh-CN" sz="1600" b="0" kern="1200" dirty="0"/>
            </a:p>
            <a:p>
              <a:pPr lvl="0" algn="ctr" defTabSz="800100">
                <a:lnSpc>
                  <a:spcPct val="90000"/>
                </a:lnSpc>
                <a:spcBef>
                  <a:spcPct val="0"/>
                </a:spcBef>
                <a:spcAft>
                  <a:spcPct val="35000"/>
                </a:spcAft>
              </a:pPr>
              <a:r>
                <a:rPr lang="en-US" altLang="zh-CN" sz="1600" dirty="0" err="1"/>
                <a:t>CSettingDlg</a:t>
              </a:r>
              <a:endParaRPr lang="en-US" altLang="zh-CN" sz="1600" dirty="0"/>
            </a:p>
          </p:txBody>
        </p:sp>
      </p:grpSp>
      <p:cxnSp>
        <p:nvCxnSpPr>
          <p:cNvPr id="102" name="直接箭头连接符 101">
            <a:extLst>
              <a:ext uri="{FF2B5EF4-FFF2-40B4-BE49-F238E27FC236}">
                <a16:creationId xmlns:a16="http://schemas.microsoft.com/office/drawing/2014/main" id="{AED03FE0-7D48-436E-9847-5822433A1991}"/>
              </a:ext>
            </a:extLst>
          </p:cNvPr>
          <p:cNvCxnSpPr>
            <a:cxnSpLocks/>
            <a:endCxn id="70" idx="3"/>
          </p:cNvCxnSpPr>
          <p:nvPr/>
        </p:nvCxnSpPr>
        <p:spPr>
          <a:xfrm flipH="1">
            <a:off x="5440602" y="747941"/>
            <a:ext cx="2142478" cy="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grpSp>
        <p:nvGrpSpPr>
          <p:cNvPr id="103" name="组合 102">
            <a:extLst>
              <a:ext uri="{FF2B5EF4-FFF2-40B4-BE49-F238E27FC236}">
                <a16:creationId xmlns:a16="http://schemas.microsoft.com/office/drawing/2014/main" id="{F880DA4D-2634-4509-899E-A533E5716152}"/>
              </a:ext>
            </a:extLst>
          </p:cNvPr>
          <p:cNvGrpSpPr/>
          <p:nvPr/>
        </p:nvGrpSpPr>
        <p:grpSpPr>
          <a:xfrm>
            <a:off x="7539871" y="282957"/>
            <a:ext cx="1573052" cy="849511"/>
            <a:chOff x="2544317" y="221687"/>
            <a:chExt cx="3356027" cy="638283"/>
          </a:xfrm>
        </p:grpSpPr>
        <p:sp>
          <p:nvSpPr>
            <p:cNvPr id="104" name="矩形 103">
              <a:extLst>
                <a:ext uri="{FF2B5EF4-FFF2-40B4-BE49-F238E27FC236}">
                  <a16:creationId xmlns:a16="http://schemas.microsoft.com/office/drawing/2014/main" id="{9423CCDA-2791-465C-AEF6-988720F3E65B}"/>
                </a:ext>
              </a:extLst>
            </p:cNvPr>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6" name="文本框 105">
              <a:extLst>
                <a:ext uri="{FF2B5EF4-FFF2-40B4-BE49-F238E27FC236}">
                  <a16:creationId xmlns:a16="http://schemas.microsoft.com/office/drawing/2014/main" id="{CB63EBA9-2692-44AD-ADF7-B609F9891F09}"/>
                </a:ext>
              </a:extLst>
            </p:cNvPr>
            <p:cNvSpPr txBox="1"/>
            <p:nvPr/>
          </p:nvSpPr>
          <p:spPr>
            <a:xfrm>
              <a:off x="2544317" y="221687"/>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dirty="0"/>
                <a:t>程序入口</a:t>
              </a:r>
              <a:endParaRPr lang="en-US" altLang="zh-CN" sz="1600" dirty="0"/>
            </a:p>
            <a:p>
              <a:pPr lvl="0" algn="ctr" defTabSz="800100">
                <a:lnSpc>
                  <a:spcPct val="90000"/>
                </a:lnSpc>
                <a:spcBef>
                  <a:spcPct val="0"/>
                </a:spcBef>
                <a:spcAft>
                  <a:spcPct val="35000"/>
                </a:spcAft>
              </a:pPr>
              <a:r>
                <a:rPr lang="en-US" altLang="zh-CN" sz="1600" dirty="0"/>
                <a:t>CLLK2023 </a:t>
              </a:r>
              <a:endParaRPr lang="zh-CN" altLang="en-US" sz="1600" dirty="0"/>
            </a:p>
          </p:txBody>
        </p:sp>
      </p:grpSp>
      <p:cxnSp>
        <p:nvCxnSpPr>
          <p:cNvPr id="107" name="直接箭头连接符 106">
            <a:extLst>
              <a:ext uri="{FF2B5EF4-FFF2-40B4-BE49-F238E27FC236}">
                <a16:creationId xmlns:a16="http://schemas.microsoft.com/office/drawing/2014/main" id="{2A781FAC-D957-4E85-B1BF-DCBDC7F1F2DC}"/>
              </a:ext>
            </a:extLst>
          </p:cNvPr>
          <p:cNvCxnSpPr>
            <a:cxnSpLocks/>
            <a:stCxn id="70" idx="2"/>
            <a:endCxn id="101" idx="0"/>
          </p:cNvCxnSpPr>
          <p:nvPr/>
        </p:nvCxnSpPr>
        <p:spPr>
          <a:xfrm>
            <a:off x="4426723" y="1198549"/>
            <a:ext cx="3920683" cy="773677"/>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202950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87"/>
                                        </p:tgtEl>
                                        <p:attrNameLst>
                                          <p:attrName>style.visibility</p:attrName>
                                        </p:attrNameLst>
                                      </p:cBhvr>
                                      <p:to>
                                        <p:strVal val="visible"/>
                                      </p:to>
                                    </p:set>
                                    <p:anim calcmode="lin" valueType="num">
                                      <p:cBhvr additive="base">
                                        <p:cTn id="11" dur="500" fill="hold"/>
                                        <p:tgtEl>
                                          <p:spTgt spid="87"/>
                                        </p:tgtEl>
                                        <p:attrNameLst>
                                          <p:attrName>ppt_x</p:attrName>
                                        </p:attrNameLst>
                                      </p:cBhvr>
                                      <p:tavLst>
                                        <p:tav tm="0">
                                          <p:val>
                                            <p:strVal val="#ppt_x"/>
                                          </p:val>
                                        </p:tav>
                                        <p:tav tm="100000">
                                          <p:val>
                                            <p:strVal val="#ppt_x"/>
                                          </p:val>
                                        </p:tav>
                                      </p:tavLst>
                                    </p:anim>
                                    <p:anim calcmode="lin" valueType="num">
                                      <p:cBhvr additive="base">
                                        <p:cTn id="12" dur="500" fill="hold"/>
                                        <p:tgtEl>
                                          <p:spTgt spid="8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05"/>
                                        </p:tgtEl>
                                        <p:attrNameLst>
                                          <p:attrName>style.visibility</p:attrName>
                                        </p:attrNameLst>
                                      </p:cBhvr>
                                      <p:to>
                                        <p:strVal val="visible"/>
                                      </p:to>
                                    </p:set>
                                    <p:anim calcmode="lin" valueType="num">
                                      <p:cBhvr additive="base">
                                        <p:cTn id="17" dur="500" fill="hold"/>
                                        <p:tgtEl>
                                          <p:spTgt spid="105"/>
                                        </p:tgtEl>
                                        <p:attrNameLst>
                                          <p:attrName>ppt_x</p:attrName>
                                        </p:attrNameLst>
                                      </p:cBhvr>
                                      <p:tavLst>
                                        <p:tav tm="0">
                                          <p:val>
                                            <p:strVal val="#ppt_x"/>
                                          </p:val>
                                        </p:tav>
                                        <p:tav tm="100000">
                                          <p:val>
                                            <p:strVal val="#ppt_x"/>
                                          </p:val>
                                        </p:tav>
                                      </p:tavLst>
                                    </p:anim>
                                    <p:anim calcmode="lin" valueType="num">
                                      <p:cBhvr additive="base">
                                        <p:cTn id="18"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5"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1212183" y="262437"/>
            <a:ext cx="8337414" cy="468312"/>
          </a:xfrm>
        </p:spPr>
        <p:txBody>
          <a:bodyPr/>
          <a:lstStyle/>
          <a:p>
            <a:r>
              <a:rPr lang="zh-CN" altLang="en-US" dirty="0"/>
              <a:t>系统测试</a:t>
            </a:r>
          </a:p>
        </p:txBody>
      </p:sp>
      <p:graphicFrame>
        <p:nvGraphicFramePr>
          <p:cNvPr id="33" name="图示 32"/>
          <p:cNvGraphicFramePr/>
          <p:nvPr>
            <p:extLst>
              <p:ext uri="{D42A27DB-BD31-4B8C-83A1-F6EECF244321}">
                <p14:modId xmlns:p14="http://schemas.microsoft.com/office/powerpoint/2010/main" val="2385734929"/>
              </p:ext>
            </p:extLst>
          </p:nvPr>
        </p:nvGraphicFramePr>
        <p:xfrm>
          <a:off x="476665" y="1232134"/>
          <a:ext cx="1941794" cy="45445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4" name="矩形 33"/>
          <p:cNvSpPr/>
          <p:nvPr/>
        </p:nvSpPr>
        <p:spPr>
          <a:xfrm>
            <a:off x="2332890" y="1232134"/>
            <a:ext cx="3477594" cy="584775"/>
          </a:xfrm>
          <a:prstGeom prst="rect">
            <a:avLst/>
          </a:prstGeom>
        </p:spPr>
        <p:txBody>
          <a:bodyPr wrap="square">
            <a:spAutoFit/>
          </a:bodyPr>
          <a:lstStyle/>
          <a:p>
            <a:r>
              <a:rPr lang="zh-CN" altLang="en-US" sz="1600" dirty="0">
                <a:solidFill>
                  <a:srgbClr val="4D4D4D"/>
                </a:solidFill>
                <a:latin typeface="-apple-system"/>
              </a:rPr>
              <a:t>单元测试是对程序中的某个接口或者模块进行测试</a:t>
            </a:r>
            <a:endParaRPr lang="zh-CN" altLang="en-US" sz="1600" dirty="0"/>
          </a:p>
        </p:txBody>
      </p:sp>
      <p:sp>
        <p:nvSpPr>
          <p:cNvPr id="35" name="矩形 34"/>
          <p:cNvSpPr/>
          <p:nvPr/>
        </p:nvSpPr>
        <p:spPr>
          <a:xfrm>
            <a:off x="2362583" y="2318294"/>
            <a:ext cx="3503777" cy="1077218"/>
          </a:xfrm>
          <a:prstGeom prst="rect">
            <a:avLst/>
          </a:prstGeom>
        </p:spPr>
        <p:txBody>
          <a:bodyPr wrap="square">
            <a:spAutoFit/>
          </a:bodyPr>
          <a:lstStyle/>
          <a:p>
            <a:r>
              <a:rPr lang="zh-CN" altLang="en-US" sz="1600" dirty="0">
                <a:solidFill>
                  <a:srgbClr val="4D4D4D"/>
                </a:solidFill>
                <a:latin typeface="-apple-system"/>
              </a:rPr>
              <a:t>集成测试是单元测试的逻辑扩展。</a:t>
            </a:r>
            <a:r>
              <a:rPr lang="zh-CN" altLang="en-US" sz="1600" dirty="0">
                <a:solidFill>
                  <a:srgbClr val="403226"/>
                </a:solidFill>
                <a:latin typeface="-apple-system"/>
              </a:rPr>
              <a:t>它的最简单的形式是：两个已经测试过的单元组合成一个组件，并且测试它们之间的接口。</a:t>
            </a:r>
            <a:endParaRPr lang="zh-CN" altLang="en-US" sz="1600" dirty="0"/>
          </a:p>
        </p:txBody>
      </p:sp>
      <p:sp>
        <p:nvSpPr>
          <p:cNvPr id="36" name="矩形 35"/>
          <p:cNvSpPr/>
          <p:nvPr/>
        </p:nvSpPr>
        <p:spPr>
          <a:xfrm>
            <a:off x="2332890" y="3690734"/>
            <a:ext cx="3509608" cy="1077218"/>
          </a:xfrm>
          <a:prstGeom prst="rect">
            <a:avLst/>
          </a:prstGeom>
        </p:spPr>
        <p:txBody>
          <a:bodyPr wrap="square">
            <a:spAutoFit/>
          </a:bodyPr>
          <a:lstStyle/>
          <a:p>
            <a:r>
              <a:rPr lang="zh-CN" altLang="en-US" sz="1600" dirty="0">
                <a:solidFill>
                  <a:srgbClr val="4D4D4D"/>
                </a:solidFill>
                <a:latin typeface="-apple-system"/>
              </a:rPr>
              <a:t>系统测试是将经过测试的子系统装配成一个完整系统来测试。它是检验系统是否确实能提供系统方案说明书中指定功能的有效方法。</a:t>
            </a:r>
            <a:endParaRPr lang="zh-CN" altLang="en-US" sz="1600" dirty="0"/>
          </a:p>
        </p:txBody>
      </p:sp>
      <p:sp>
        <p:nvSpPr>
          <p:cNvPr id="37" name="矩形 36"/>
          <p:cNvSpPr/>
          <p:nvPr/>
        </p:nvSpPr>
        <p:spPr>
          <a:xfrm>
            <a:off x="2332890" y="5021304"/>
            <a:ext cx="3509608" cy="1323439"/>
          </a:xfrm>
          <a:prstGeom prst="rect">
            <a:avLst/>
          </a:prstGeom>
        </p:spPr>
        <p:txBody>
          <a:bodyPr wrap="square">
            <a:spAutoFit/>
          </a:bodyPr>
          <a:lstStyle/>
          <a:p>
            <a:r>
              <a:rPr lang="zh-CN" altLang="en-US" sz="1600" dirty="0">
                <a:solidFill>
                  <a:srgbClr val="333333"/>
                </a:solidFill>
                <a:latin typeface="Arial" panose="020B0604020202020204" pitchFamily="34" charset="0"/>
              </a:rPr>
              <a:t>验收测试一般根据产品规格说明书严格检查产品，逐行逐字地对照说明书上对软件产品所做出的各方面要求，确保所开发的软件产品符合用户的各项要求。</a:t>
            </a:r>
            <a:endParaRPr lang="zh-CN" altLang="en-US" sz="1600" dirty="0"/>
          </a:p>
        </p:txBody>
      </p:sp>
      <p:sp>
        <p:nvSpPr>
          <p:cNvPr id="39" name="矩形 38"/>
          <p:cNvSpPr/>
          <p:nvPr/>
        </p:nvSpPr>
        <p:spPr>
          <a:xfrm>
            <a:off x="6417424" y="779411"/>
            <a:ext cx="5264210" cy="4154984"/>
          </a:xfrm>
          <a:prstGeom prst="rect">
            <a:avLst/>
          </a:prstGeom>
        </p:spPr>
        <p:txBody>
          <a:bodyPr wrap="square">
            <a:spAutoFit/>
          </a:bodyPr>
          <a:lstStyle/>
          <a:p>
            <a:pPr>
              <a:lnSpc>
                <a:spcPct val="150000"/>
              </a:lnSpc>
            </a:pPr>
            <a:r>
              <a:rPr lang="zh-CN" altLang="en-US" sz="1600" dirty="0">
                <a:solidFill>
                  <a:srgbClr val="3D464D"/>
                </a:solidFill>
                <a:latin typeface="Helvetica Neue"/>
              </a:rPr>
              <a:t>系统测试的目的和意义：</a:t>
            </a:r>
            <a:endParaRPr lang="en-US" altLang="zh-CN" sz="1600" dirty="0">
              <a:solidFill>
                <a:srgbClr val="3D464D"/>
              </a:solidFill>
              <a:latin typeface="Helvetica Neue"/>
            </a:endParaRPr>
          </a:p>
          <a:p>
            <a:pPr>
              <a:lnSpc>
                <a:spcPct val="150000"/>
              </a:lnSpc>
            </a:pPr>
            <a:r>
              <a:rPr lang="zh-CN" altLang="en-US" sz="1600" dirty="0">
                <a:solidFill>
                  <a:srgbClr val="3D464D"/>
                </a:solidFill>
                <a:latin typeface="Helvetica Neue"/>
              </a:rPr>
              <a:t>在真实系统工作环境下通过与系统的需求定义作比较，检验完整的软件配置项能否和系统正确连接，发现软件与系统</a:t>
            </a:r>
            <a:r>
              <a:rPr lang="en-US" altLang="zh-CN" sz="1600" dirty="0">
                <a:solidFill>
                  <a:srgbClr val="3D464D"/>
                </a:solidFill>
                <a:latin typeface="Helvetica Neue"/>
              </a:rPr>
              <a:t>/</a:t>
            </a:r>
            <a:r>
              <a:rPr lang="zh-CN" altLang="en-US" sz="1600" dirty="0">
                <a:solidFill>
                  <a:srgbClr val="3D464D"/>
                </a:solidFill>
                <a:latin typeface="Helvetica Neue"/>
              </a:rPr>
              <a:t>子系统设计文档和软件开发合同规定不符合或与之矛盾的地方；可以以最少的人力和时间发现潜在的各种错误和缺陷。</a:t>
            </a:r>
            <a:endParaRPr lang="en-US" altLang="zh-CN" sz="1600" dirty="0">
              <a:solidFill>
                <a:srgbClr val="3D464D"/>
              </a:solidFill>
              <a:latin typeface="Helvetica Neue"/>
            </a:endParaRPr>
          </a:p>
          <a:p>
            <a:pPr>
              <a:lnSpc>
                <a:spcPct val="150000"/>
              </a:lnSpc>
            </a:pPr>
            <a:r>
              <a:rPr lang="zh-CN" altLang="en-US" sz="1600" dirty="0">
                <a:solidFill>
                  <a:srgbClr val="3D464D"/>
                </a:solidFill>
                <a:latin typeface="Helvetica Neue"/>
              </a:rPr>
              <a:t>对于软件工作而言，系统测试是软件研制人员参加系统的综合测试，软件及计算机系统加入到系统中进行测试。应该一方面为系统测试提供必要的软、硬件及资料支持，另一方面从软件测试角度提出系统测试中关于软件的测试设计。</a:t>
            </a:r>
          </a:p>
        </p:txBody>
      </p:sp>
      <p:pic>
        <p:nvPicPr>
          <p:cNvPr id="3" name="图片 2"/>
          <p:cNvPicPr>
            <a:picLocks noChangeAspect="1"/>
          </p:cNvPicPr>
          <p:nvPr/>
        </p:nvPicPr>
        <p:blipFill>
          <a:blip r:embed="rId7"/>
          <a:stretch>
            <a:fillRect/>
          </a:stretch>
        </p:blipFill>
        <p:spPr>
          <a:xfrm>
            <a:off x="7501806" y="4934395"/>
            <a:ext cx="2479319" cy="953583"/>
          </a:xfrm>
          <a:prstGeom prst="rect">
            <a:avLst/>
          </a:prstGeom>
        </p:spPr>
      </p:pic>
    </p:spTree>
    <p:extLst>
      <p:ext uri="{BB962C8B-B14F-4D97-AF65-F5344CB8AC3E}">
        <p14:creationId xmlns:p14="http://schemas.microsoft.com/office/powerpoint/2010/main" val="400971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占位符 19"/>
          <p:cNvSpPr>
            <a:spLocks noGrp="1"/>
          </p:cNvSpPr>
          <p:nvPr>
            <p:ph type="body" sz="quarter" idx="12"/>
          </p:nvPr>
        </p:nvSpPr>
        <p:spPr>
          <a:xfrm>
            <a:off x="7821506" y="3706189"/>
            <a:ext cx="3292610" cy="820235"/>
          </a:xfrm>
        </p:spPr>
        <p:txBody>
          <a:bodyPr/>
          <a:lstStyle/>
          <a:p>
            <a:r>
              <a:rPr lang="zh-CN" altLang="en-US" sz="4000" dirty="0"/>
              <a:t>连连看游戏</a:t>
            </a:r>
            <a:endParaRPr lang="zh-CN" altLang="en-US" sz="4000" dirty="0">
              <a:cs typeface="+mn-ea"/>
              <a:sym typeface="+mn-lt"/>
            </a:endParaRPr>
          </a:p>
        </p:txBody>
      </p:sp>
      <p:sp>
        <p:nvSpPr>
          <p:cNvPr id="21" name="文本占位符 20"/>
          <p:cNvSpPr>
            <a:spLocks noGrp="1"/>
          </p:cNvSpPr>
          <p:nvPr>
            <p:ph type="body" sz="quarter" idx="14"/>
          </p:nvPr>
        </p:nvSpPr>
        <p:spPr>
          <a:xfrm>
            <a:off x="7538874" y="5245362"/>
            <a:ext cx="4196889" cy="577348"/>
          </a:xfrm>
        </p:spPr>
        <p:txBody>
          <a:bodyPr/>
          <a:lstStyle/>
          <a:p>
            <a:pPr algn="ctr"/>
            <a:r>
              <a:rPr lang="zh-CN" altLang="en-US" dirty="0">
                <a:cs typeface="+mn-ea"/>
                <a:sym typeface="+mn-lt"/>
              </a:rPr>
              <a:t>主讲老师：刘春</a:t>
            </a:r>
            <a:endParaRPr lang="zh-CN" altLang="en-US" sz="3200" dirty="0">
              <a:cs typeface="+mn-ea"/>
              <a:sym typeface="+mn-lt"/>
            </a:endParaRPr>
          </a:p>
        </p:txBody>
      </p:sp>
      <p:sp>
        <p:nvSpPr>
          <p:cNvPr id="23" name="文本占位符 22"/>
          <p:cNvSpPr>
            <a:spLocks noGrp="1"/>
          </p:cNvSpPr>
          <p:nvPr>
            <p:ph type="body" sz="quarter" idx="16"/>
          </p:nvPr>
        </p:nvSpPr>
        <p:spPr>
          <a:xfrm>
            <a:off x="8099033" y="540326"/>
            <a:ext cx="2560983" cy="2530053"/>
          </a:xfrm>
        </p:spPr>
        <p:txBody>
          <a:bodyPr/>
          <a:lstStyle/>
          <a:p>
            <a:r>
              <a:rPr lang="en-US" altLang="zh-CN" dirty="0"/>
              <a:t>03</a:t>
            </a:r>
            <a:endParaRPr lang="zh-CN" altLang="en-US" dirty="0"/>
          </a:p>
        </p:txBody>
      </p:sp>
      <p:pic>
        <p:nvPicPr>
          <p:cNvPr id="2" name="图片 1"/>
          <p:cNvPicPr>
            <a:picLocks noChangeAspect="1"/>
          </p:cNvPicPr>
          <p:nvPr/>
        </p:nvPicPr>
        <p:blipFill rotWithShape="1">
          <a:blip r:embed="rId2"/>
          <a:srcRect l="1499" t="523" r="1178" b="1168"/>
          <a:stretch/>
        </p:blipFill>
        <p:spPr>
          <a:xfrm>
            <a:off x="911256" y="861953"/>
            <a:ext cx="6155751" cy="4869317"/>
          </a:xfrm>
          <a:prstGeom prst="rect">
            <a:avLst/>
          </a:prstGeom>
        </p:spPr>
      </p:pic>
    </p:spTree>
    <p:extLst>
      <p:ext uri="{BB962C8B-B14F-4D97-AF65-F5344CB8AC3E}">
        <p14:creationId xmlns:p14="http://schemas.microsoft.com/office/powerpoint/2010/main" val="3503309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占位符 22"/>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77" r="77"/>
          <a:stretch>
            <a:fillRect/>
          </a:stretch>
        </p:blipFill>
        <p:spPr>
          <a:custGeom>
            <a:avLst/>
            <a:gdLst>
              <a:gd name="connsiteX0" fmla="*/ 1946423 w 3892845"/>
              <a:gd name="connsiteY0" fmla="*/ 0 h 3892843"/>
              <a:gd name="connsiteX1" fmla="*/ 2751921 w 3892845"/>
              <a:gd name="connsiteY1" fmla="*/ 986182 h 3892843"/>
              <a:gd name="connsiteX2" fmla="*/ 3892845 w 3892845"/>
              <a:gd name="connsiteY2" fmla="*/ 1486934 h 3892843"/>
              <a:gd name="connsiteX3" fmla="*/ 3249747 w 3892845"/>
              <a:gd name="connsiteY3" fmla="*/ 2597179 h 3892843"/>
              <a:gd name="connsiteX4" fmla="*/ 3149378 w 3892845"/>
              <a:gd name="connsiteY4" fmla="*/ 3892843 h 3892843"/>
              <a:gd name="connsiteX5" fmla="*/ 1946423 w 3892845"/>
              <a:gd name="connsiteY5" fmla="*/ 3592830 h 3892843"/>
              <a:gd name="connsiteX6" fmla="*/ 743467 w 3892845"/>
              <a:gd name="connsiteY6" fmla="*/ 3892843 h 3892843"/>
              <a:gd name="connsiteX7" fmla="*/ 643098 w 3892845"/>
              <a:gd name="connsiteY7" fmla="*/ 2597179 h 3892843"/>
              <a:gd name="connsiteX8" fmla="*/ 0 w 3892845"/>
              <a:gd name="connsiteY8" fmla="*/ 1486934 h 3892843"/>
              <a:gd name="connsiteX9" fmla="*/ 1140924 w 3892845"/>
              <a:gd name="connsiteY9" fmla="*/ 986182 h 3892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2845" h="3892843">
                <a:moveTo>
                  <a:pt x="1946423" y="0"/>
                </a:moveTo>
                <a:lnTo>
                  <a:pt x="2751921" y="986182"/>
                </a:lnTo>
                <a:lnTo>
                  <a:pt x="3892845" y="1486934"/>
                </a:lnTo>
                <a:lnTo>
                  <a:pt x="3249747" y="2597179"/>
                </a:lnTo>
                <a:lnTo>
                  <a:pt x="3149378" y="3892843"/>
                </a:lnTo>
                <a:lnTo>
                  <a:pt x="1946423" y="3592830"/>
                </a:lnTo>
                <a:lnTo>
                  <a:pt x="743467" y="3892843"/>
                </a:lnTo>
                <a:lnTo>
                  <a:pt x="643098" y="2597179"/>
                </a:lnTo>
                <a:lnTo>
                  <a:pt x="0" y="1486934"/>
                </a:lnTo>
                <a:lnTo>
                  <a:pt x="1140924" y="986182"/>
                </a:lnTo>
                <a:close/>
              </a:path>
            </a:pathLst>
          </a:custGeom>
        </p:spPr>
      </p:pic>
      <p:sp>
        <p:nvSpPr>
          <p:cNvPr id="2" name="文本占位符 1">
            <a:extLst>
              <a:ext uri="{FF2B5EF4-FFF2-40B4-BE49-F238E27FC236}">
                <a16:creationId xmlns:a16="http://schemas.microsoft.com/office/drawing/2014/main" id="{6ADEA3C6-6491-4E82-987F-248CB81BC3B6}"/>
              </a:ext>
            </a:extLst>
          </p:cNvPr>
          <p:cNvSpPr>
            <a:spLocks noGrp="1"/>
          </p:cNvSpPr>
          <p:nvPr>
            <p:ph type="body" sz="quarter" idx="10"/>
          </p:nvPr>
        </p:nvSpPr>
        <p:spPr/>
        <p:txBody>
          <a:bodyPr/>
          <a:lstStyle/>
          <a:p>
            <a:r>
              <a:rPr lang="zh-CN" altLang="en-US" dirty="0">
                <a:cs typeface="+mn-ea"/>
                <a:sym typeface="+mn-lt"/>
              </a:rPr>
              <a:t>实验目的</a:t>
            </a:r>
          </a:p>
        </p:txBody>
      </p:sp>
      <p:sp>
        <p:nvSpPr>
          <p:cNvPr id="12" name="文本占位符 11"/>
          <p:cNvSpPr>
            <a:spLocks noGrp="1"/>
          </p:cNvSpPr>
          <p:nvPr>
            <p:ph type="body" sz="quarter" idx="30"/>
          </p:nvPr>
        </p:nvSpPr>
        <p:spPr/>
        <p:txBody>
          <a:bodyPr/>
          <a:lstStyle/>
          <a:p>
            <a:r>
              <a:rPr lang="zh-CN" altLang="en-US" sz="2800" b="1" dirty="0">
                <a:solidFill>
                  <a:schemeClr val="accent2">
                    <a:lumMod val="75000"/>
                  </a:schemeClr>
                </a:solidFill>
              </a:rPr>
              <a:t> </a:t>
            </a:r>
            <a:endParaRPr lang="en-US" altLang="zh-CN" sz="2800" b="1" dirty="0">
              <a:solidFill>
                <a:schemeClr val="accent2">
                  <a:lumMod val="75000"/>
                </a:schemeClr>
              </a:solidFill>
            </a:endParaRPr>
          </a:p>
        </p:txBody>
      </p:sp>
      <p:sp>
        <p:nvSpPr>
          <p:cNvPr id="3" name="文本占位符 2"/>
          <p:cNvSpPr>
            <a:spLocks noGrp="1"/>
          </p:cNvSpPr>
          <p:nvPr>
            <p:ph type="body" sz="quarter" idx="33"/>
          </p:nvPr>
        </p:nvSpPr>
        <p:spPr/>
        <p:txBody>
          <a:bodyPr/>
          <a:lstStyle/>
          <a:p>
            <a:r>
              <a:rPr lang="zh-CN" altLang="en-US" sz="2800" b="1" dirty="0">
                <a:solidFill>
                  <a:schemeClr val="tx2">
                    <a:lumMod val="75000"/>
                  </a:schemeClr>
                </a:solidFill>
              </a:rPr>
              <a:t> </a:t>
            </a:r>
          </a:p>
        </p:txBody>
      </p:sp>
      <p:sp>
        <p:nvSpPr>
          <p:cNvPr id="55" name="文本占位符 54"/>
          <p:cNvSpPr>
            <a:spLocks noGrp="1"/>
          </p:cNvSpPr>
          <p:nvPr>
            <p:ph type="body" sz="quarter" idx="35"/>
          </p:nvPr>
        </p:nvSpPr>
        <p:spPr>
          <a:xfrm>
            <a:off x="7255937" y="1784899"/>
            <a:ext cx="4657060" cy="543600"/>
          </a:xfrm>
          <a:noFill/>
        </p:spPr>
        <p:txBody>
          <a:bodyPr anchor="ctr"/>
          <a:lstStyle/>
          <a:p>
            <a:r>
              <a:rPr lang="en-US" altLang="zh-CN" dirty="0">
                <a:solidFill>
                  <a:srgbClr val="002060"/>
                </a:solidFill>
              </a:rPr>
              <a:t>2.</a:t>
            </a:r>
            <a:r>
              <a:rPr lang="zh-CN" altLang="zh-CN" dirty="0">
                <a:solidFill>
                  <a:srgbClr val="002060"/>
                </a:solidFill>
              </a:rPr>
              <a:t>掌握</a:t>
            </a:r>
            <a:r>
              <a:rPr lang="en-US" altLang="zh-CN" dirty="0">
                <a:solidFill>
                  <a:srgbClr val="002060"/>
                </a:solidFill>
              </a:rPr>
              <a:t>C++</a:t>
            </a:r>
            <a:r>
              <a:rPr lang="zh-CN" altLang="zh-CN" dirty="0">
                <a:solidFill>
                  <a:srgbClr val="002060"/>
                </a:solidFill>
              </a:rPr>
              <a:t>开发工具和集成开发环境（</a:t>
            </a:r>
            <a:r>
              <a:rPr lang="en-US" altLang="zh-CN" dirty="0">
                <a:solidFill>
                  <a:srgbClr val="002060"/>
                </a:solidFill>
              </a:rPr>
              <a:t>Visual Studio</a:t>
            </a:r>
            <a:r>
              <a:rPr lang="zh-CN" altLang="zh-CN" dirty="0">
                <a:solidFill>
                  <a:srgbClr val="002060"/>
                </a:solidFill>
              </a:rPr>
              <a:t>）</a:t>
            </a:r>
            <a:endParaRPr lang="zh-CN" altLang="en-US" dirty="0">
              <a:solidFill>
                <a:srgbClr val="002060"/>
              </a:solidFill>
            </a:endParaRPr>
          </a:p>
        </p:txBody>
      </p:sp>
      <p:sp>
        <p:nvSpPr>
          <p:cNvPr id="59" name="文本占位符 58"/>
          <p:cNvSpPr>
            <a:spLocks noGrp="1"/>
          </p:cNvSpPr>
          <p:nvPr>
            <p:ph type="body" sz="quarter" idx="39"/>
          </p:nvPr>
        </p:nvSpPr>
        <p:spPr>
          <a:xfrm>
            <a:off x="3370217" y="5560404"/>
            <a:ext cx="5447211" cy="543600"/>
          </a:xfrm>
        </p:spPr>
        <p:txBody>
          <a:bodyPr/>
          <a:lstStyle/>
          <a:p>
            <a:r>
              <a:rPr lang="en-US" altLang="zh-CN" dirty="0">
                <a:solidFill>
                  <a:srgbClr val="002060"/>
                </a:solidFill>
              </a:rPr>
              <a:t>5.</a:t>
            </a:r>
            <a:r>
              <a:rPr lang="zh-CN" altLang="zh-CN" dirty="0">
                <a:solidFill>
                  <a:srgbClr val="002060"/>
                </a:solidFill>
              </a:rPr>
              <a:t>了解项目开发流程，了解系统需求分析和设计，应用迭代开发进行项目开发</a:t>
            </a:r>
            <a:endParaRPr lang="zh-CN" altLang="en-US" dirty="0">
              <a:solidFill>
                <a:srgbClr val="002060"/>
              </a:solidFill>
            </a:endParaRPr>
          </a:p>
        </p:txBody>
      </p:sp>
      <p:sp>
        <p:nvSpPr>
          <p:cNvPr id="61" name="文本占位符 54"/>
          <p:cNvSpPr txBox="1">
            <a:spLocks/>
          </p:cNvSpPr>
          <p:nvPr/>
        </p:nvSpPr>
        <p:spPr>
          <a:xfrm>
            <a:off x="730202" y="1997108"/>
            <a:ext cx="4525544" cy="543600"/>
          </a:xfrm>
          <a:prstGeom prst="rect">
            <a:avLst/>
          </a:prstGeom>
          <a:noFill/>
        </p:spPr>
        <p:txBody>
          <a:bodyPr anchor="ctr"/>
          <a:lstStyle>
            <a:lvl1pPr marL="0" indent="0" algn="l" defTabSz="914400" rtl="0" eaLnBrk="1" latinLnBrk="0" hangingPunct="1">
              <a:lnSpc>
                <a:spcPct val="120000"/>
              </a:lnSpc>
              <a:spcBef>
                <a:spcPts val="0"/>
              </a:spcBef>
              <a:buFont typeface="Arial" panose="020B0604020202020204" pitchFamily="34" charset="0"/>
              <a:buNone/>
              <a:defRPr sz="24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2060"/>
                </a:solidFill>
              </a:rPr>
              <a:t>1.</a:t>
            </a:r>
            <a:r>
              <a:rPr lang="zh-CN" altLang="zh-CN" dirty="0">
                <a:solidFill>
                  <a:srgbClr val="002060"/>
                </a:solidFill>
              </a:rPr>
              <a:t>了解业务背景，调研与连连看同类型游戏，了解连连看游戏的功能和规则等</a:t>
            </a:r>
            <a:endParaRPr lang="zh-CN" altLang="en-US" dirty="0">
              <a:solidFill>
                <a:srgbClr val="002060"/>
              </a:solidFill>
            </a:endParaRPr>
          </a:p>
        </p:txBody>
      </p:sp>
      <p:sp>
        <p:nvSpPr>
          <p:cNvPr id="64" name="文本占位符 13"/>
          <p:cNvSpPr>
            <a:spLocks noGrp="1"/>
          </p:cNvSpPr>
          <p:nvPr>
            <p:ph type="body" sz="quarter" idx="27"/>
          </p:nvPr>
        </p:nvSpPr>
        <p:spPr>
          <a:xfrm>
            <a:off x="685883" y="3111413"/>
            <a:ext cx="3461276" cy="543600"/>
          </a:xfrm>
        </p:spPr>
        <p:txBody>
          <a:bodyPr/>
          <a:lstStyle/>
          <a:p>
            <a:r>
              <a:rPr lang="en-US" altLang="zh-CN" sz="2800" b="1" dirty="0">
                <a:solidFill>
                  <a:srgbClr val="002060"/>
                </a:solidFill>
              </a:rPr>
              <a:t> </a:t>
            </a:r>
          </a:p>
        </p:txBody>
      </p:sp>
      <p:sp>
        <p:nvSpPr>
          <p:cNvPr id="65" name="文本占位符 54"/>
          <p:cNvSpPr txBox="1">
            <a:spLocks/>
          </p:cNvSpPr>
          <p:nvPr/>
        </p:nvSpPr>
        <p:spPr>
          <a:xfrm>
            <a:off x="660400" y="4046777"/>
            <a:ext cx="3894349" cy="543600"/>
          </a:xfrm>
          <a:prstGeom prst="rect">
            <a:avLst/>
          </a:prstGeom>
          <a:noFill/>
        </p:spPr>
        <p:txBody>
          <a:bodyPr anchor="ctr"/>
          <a:lstStyle>
            <a:lvl1pPr marL="0" indent="0" algn="l" defTabSz="914400" rtl="0" eaLnBrk="1" latinLnBrk="0" hangingPunct="1">
              <a:lnSpc>
                <a:spcPct val="120000"/>
              </a:lnSpc>
              <a:spcBef>
                <a:spcPts val="0"/>
              </a:spcBef>
              <a:buFont typeface="Arial" panose="020B0604020202020204" pitchFamily="34" charset="0"/>
              <a:buNone/>
              <a:defRPr sz="24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2060"/>
                </a:solidFill>
              </a:rPr>
              <a:t>3.</a:t>
            </a:r>
            <a:r>
              <a:rPr lang="zh-CN" altLang="zh-CN" dirty="0">
                <a:solidFill>
                  <a:srgbClr val="002060"/>
                </a:solidFill>
              </a:rPr>
              <a:t>了解</a:t>
            </a:r>
            <a:r>
              <a:rPr lang="en-US" altLang="zh-CN" dirty="0">
                <a:solidFill>
                  <a:srgbClr val="002060"/>
                </a:solidFill>
              </a:rPr>
              <a:t>MFC</a:t>
            </a:r>
            <a:r>
              <a:rPr lang="zh-CN" altLang="zh-CN" dirty="0">
                <a:solidFill>
                  <a:srgbClr val="002060"/>
                </a:solidFill>
              </a:rPr>
              <a:t>基本框架，包括</a:t>
            </a:r>
            <a:r>
              <a:rPr lang="en-US" altLang="zh-CN" dirty="0">
                <a:solidFill>
                  <a:srgbClr val="002060"/>
                </a:solidFill>
              </a:rPr>
              <a:t>MFC Dialog</a:t>
            </a:r>
            <a:r>
              <a:rPr lang="zh-CN" altLang="zh-CN" dirty="0">
                <a:solidFill>
                  <a:srgbClr val="002060"/>
                </a:solidFill>
              </a:rPr>
              <a:t>应用程序和</a:t>
            </a:r>
            <a:r>
              <a:rPr lang="en-US" altLang="zh-CN" dirty="0">
                <a:solidFill>
                  <a:srgbClr val="002060"/>
                </a:solidFill>
              </a:rPr>
              <a:t>GDI</a:t>
            </a:r>
            <a:r>
              <a:rPr lang="zh-CN" altLang="zh-CN" dirty="0">
                <a:solidFill>
                  <a:srgbClr val="002060"/>
                </a:solidFill>
              </a:rPr>
              <a:t>编程</a:t>
            </a:r>
            <a:endParaRPr lang="zh-CN" altLang="en-US" dirty="0">
              <a:solidFill>
                <a:srgbClr val="002060"/>
              </a:solidFill>
            </a:endParaRPr>
          </a:p>
        </p:txBody>
      </p:sp>
      <p:sp>
        <p:nvSpPr>
          <p:cNvPr id="66" name="文本占位符 54"/>
          <p:cNvSpPr txBox="1">
            <a:spLocks/>
          </p:cNvSpPr>
          <p:nvPr/>
        </p:nvSpPr>
        <p:spPr>
          <a:xfrm>
            <a:off x="7666456" y="4004703"/>
            <a:ext cx="4525544" cy="543600"/>
          </a:xfrm>
          <a:prstGeom prst="rect">
            <a:avLst/>
          </a:prstGeom>
          <a:noFill/>
        </p:spPr>
        <p:txBody>
          <a:bodyPr anchor="ctr"/>
          <a:lstStyle>
            <a:lvl1pPr marL="0" indent="0" algn="l" defTabSz="914400" rtl="0" eaLnBrk="1" latinLnBrk="0" hangingPunct="1">
              <a:lnSpc>
                <a:spcPct val="120000"/>
              </a:lnSpc>
              <a:spcBef>
                <a:spcPts val="0"/>
              </a:spcBef>
              <a:buFont typeface="Arial" panose="020B0604020202020204" pitchFamily="34" charset="0"/>
              <a:buNone/>
              <a:defRPr sz="24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solidFill>
                  <a:srgbClr val="002060"/>
                </a:solidFill>
              </a:rPr>
              <a:t>4.</a:t>
            </a:r>
            <a:r>
              <a:rPr lang="zh-CN" altLang="zh-CN" dirty="0">
                <a:solidFill>
                  <a:srgbClr val="002060"/>
                </a:solidFill>
              </a:rPr>
              <a:t>了解线性结构</a:t>
            </a:r>
            <a:r>
              <a:rPr lang="zh-CN" altLang="en-US" dirty="0">
                <a:solidFill>
                  <a:srgbClr val="002060"/>
                </a:solidFill>
              </a:rPr>
              <a:t>和图结构</a:t>
            </a:r>
            <a:r>
              <a:rPr lang="zh-CN" altLang="zh-CN" dirty="0">
                <a:solidFill>
                  <a:srgbClr val="002060"/>
                </a:solidFill>
              </a:rPr>
              <a:t>，重点掌握、消子和胜负判断等算法</a:t>
            </a:r>
            <a:endParaRPr lang="zh-CN" altLang="en-US" dirty="0">
              <a:solidFill>
                <a:srgbClr val="002060"/>
              </a:solidFill>
            </a:endParaRPr>
          </a:p>
        </p:txBody>
      </p:sp>
    </p:spTree>
    <p:extLst>
      <p:ext uri="{BB962C8B-B14F-4D97-AF65-F5344CB8AC3E}">
        <p14:creationId xmlns:p14="http://schemas.microsoft.com/office/powerpoint/2010/main" val="956680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占位符 15"/>
          <p:cNvSpPr>
            <a:spLocks noGrp="1"/>
          </p:cNvSpPr>
          <p:nvPr>
            <p:ph type="body" sz="quarter" idx="10"/>
          </p:nvPr>
        </p:nvSpPr>
        <p:spPr/>
        <p:txBody>
          <a:bodyPr/>
          <a:lstStyle/>
          <a:p>
            <a:r>
              <a:rPr lang="zh-CN" altLang="en-US" sz="2800" dirty="0"/>
              <a:t>实验内容</a:t>
            </a:r>
          </a:p>
        </p:txBody>
      </p:sp>
      <p:sp>
        <p:nvSpPr>
          <p:cNvPr id="4" name="文本占位符 3"/>
          <p:cNvSpPr>
            <a:spLocks noGrp="1"/>
          </p:cNvSpPr>
          <p:nvPr>
            <p:ph type="body" sz="quarter" idx="27"/>
          </p:nvPr>
        </p:nvSpPr>
        <p:spPr/>
        <p:txBody>
          <a:bodyPr/>
          <a:lstStyle/>
          <a:p>
            <a:endParaRPr lang="zh-CN" altLang="en-US"/>
          </a:p>
        </p:txBody>
      </p:sp>
      <p:pic>
        <p:nvPicPr>
          <p:cNvPr id="5" name="图片 4"/>
          <p:cNvPicPr>
            <a:picLocks noChangeAspect="1"/>
          </p:cNvPicPr>
          <p:nvPr/>
        </p:nvPicPr>
        <p:blipFill rotWithShape="1">
          <a:blip r:embed="rId2"/>
          <a:srcRect l="967" t="214" r="1161" b="1233"/>
          <a:stretch/>
        </p:blipFill>
        <p:spPr>
          <a:xfrm>
            <a:off x="4754881" y="868429"/>
            <a:ext cx="6583680" cy="5191480"/>
          </a:xfrm>
          <a:prstGeom prst="rect">
            <a:avLst/>
          </a:prstGeom>
          <a:ln w="228600" cap="sq" cmpd="thickThin">
            <a:solidFill>
              <a:srgbClr val="000000"/>
            </a:solidFill>
            <a:prstDash val="solid"/>
            <a:miter lim="800000"/>
          </a:ln>
          <a:effectLst>
            <a:innerShdw blurRad="76200">
              <a:srgbClr val="000000"/>
            </a:innerShdw>
          </a:effectLst>
        </p:spPr>
      </p:pic>
      <p:sp>
        <p:nvSpPr>
          <p:cNvPr id="6" name="矩形 5"/>
          <p:cNvSpPr/>
          <p:nvPr/>
        </p:nvSpPr>
        <p:spPr>
          <a:xfrm>
            <a:off x="422364" y="1713445"/>
            <a:ext cx="3783875" cy="2862322"/>
          </a:xfrm>
          <a:prstGeom prst="rect">
            <a:avLst/>
          </a:prstGeom>
        </p:spPr>
        <p:txBody>
          <a:bodyPr wrap="square">
            <a:spAutoFit/>
          </a:bodyPr>
          <a:lstStyle/>
          <a:p>
            <a:pPr>
              <a:lnSpc>
                <a:spcPct val="150000"/>
              </a:lnSpc>
            </a:pPr>
            <a:r>
              <a:rPr lang="zh-CN" altLang="en-US" sz="2400" b="1">
                <a:solidFill>
                  <a:srgbClr val="002060"/>
                </a:solidFill>
              </a:rPr>
              <a:t>设计并实现一个连连看的游戏，要求包括开始游戏、暂停游戏、消子、判断胜负、提示、重排、计时等基本功能</a:t>
            </a:r>
          </a:p>
        </p:txBody>
      </p:sp>
    </p:spTree>
    <p:extLst>
      <p:ext uri="{BB962C8B-B14F-4D97-AF65-F5344CB8AC3E}">
        <p14:creationId xmlns:p14="http://schemas.microsoft.com/office/powerpoint/2010/main" val="2101919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a:off x="692331" y="3038652"/>
            <a:ext cx="10842172" cy="0"/>
          </a:xfrm>
          <a:prstGeom prst="line">
            <a:avLst/>
          </a:prstGeom>
          <a:ln w="57150">
            <a:solidFill>
              <a:schemeClr val="tx1"/>
            </a:solidFill>
          </a:ln>
        </p:spPr>
        <p:style>
          <a:lnRef idx="3">
            <a:schemeClr val="dk1"/>
          </a:lnRef>
          <a:fillRef idx="0">
            <a:schemeClr val="dk1"/>
          </a:fillRef>
          <a:effectRef idx="2">
            <a:schemeClr val="dk1"/>
          </a:effectRef>
          <a:fontRef idx="minor">
            <a:schemeClr val="tx1"/>
          </a:fontRef>
        </p:style>
      </p:cxnSp>
      <p:sp>
        <p:nvSpPr>
          <p:cNvPr id="6" name="文本占位符 5"/>
          <p:cNvSpPr>
            <a:spLocks noGrp="1"/>
          </p:cNvSpPr>
          <p:nvPr>
            <p:ph type="body" sz="quarter" idx="10"/>
          </p:nvPr>
        </p:nvSpPr>
        <p:spPr/>
        <p:txBody>
          <a:bodyPr/>
          <a:lstStyle/>
          <a:p>
            <a:r>
              <a:rPr lang="zh-CN" altLang="en-US" dirty="0"/>
              <a:t>软件系统开发流程</a:t>
            </a:r>
            <a:r>
              <a:rPr lang="en-US" altLang="zh-CN" dirty="0"/>
              <a:t>-</a:t>
            </a:r>
            <a:r>
              <a:rPr lang="zh-CN" altLang="en-US" dirty="0"/>
              <a:t>瀑布模型</a:t>
            </a:r>
          </a:p>
        </p:txBody>
      </p:sp>
      <p:sp>
        <p:nvSpPr>
          <p:cNvPr id="15" name="文本占位符 14"/>
          <p:cNvSpPr>
            <a:spLocks noGrp="1"/>
          </p:cNvSpPr>
          <p:nvPr>
            <p:ph type="body" sz="quarter" idx="11"/>
          </p:nvPr>
        </p:nvSpPr>
        <p:spPr>
          <a:xfrm>
            <a:off x="1045847" y="2805021"/>
            <a:ext cx="1324026" cy="467262"/>
          </a:xfrm>
        </p:spPr>
        <p:txBody>
          <a:bodyPr/>
          <a:lstStyle/>
          <a:p>
            <a:r>
              <a:rPr lang="zh-CN" altLang="en-US" dirty="0"/>
              <a:t>计划</a:t>
            </a:r>
          </a:p>
        </p:txBody>
      </p:sp>
      <p:sp>
        <p:nvSpPr>
          <p:cNvPr id="16" name="文本占位符 15"/>
          <p:cNvSpPr>
            <a:spLocks noGrp="1"/>
          </p:cNvSpPr>
          <p:nvPr>
            <p:ph type="body" sz="quarter" idx="12"/>
          </p:nvPr>
        </p:nvSpPr>
        <p:spPr>
          <a:xfrm>
            <a:off x="2838014" y="2805021"/>
            <a:ext cx="1324026" cy="467262"/>
          </a:xfrm>
          <a:solidFill>
            <a:schemeClr val="accent2"/>
          </a:solidFill>
        </p:spPr>
        <p:txBody>
          <a:bodyPr/>
          <a:lstStyle/>
          <a:p>
            <a:r>
              <a:rPr lang="zh-CN" altLang="en-US" dirty="0"/>
              <a:t>需求分析</a:t>
            </a:r>
          </a:p>
        </p:txBody>
      </p:sp>
      <p:sp>
        <p:nvSpPr>
          <p:cNvPr id="17" name="文本占位符 16"/>
          <p:cNvSpPr>
            <a:spLocks noGrp="1"/>
          </p:cNvSpPr>
          <p:nvPr>
            <p:ph type="body" sz="quarter" idx="13"/>
          </p:nvPr>
        </p:nvSpPr>
        <p:spPr>
          <a:xfrm>
            <a:off x="4630181" y="2805021"/>
            <a:ext cx="1324026" cy="467262"/>
          </a:xfrm>
          <a:solidFill>
            <a:schemeClr val="accent2"/>
          </a:solidFill>
        </p:spPr>
        <p:txBody>
          <a:bodyPr/>
          <a:lstStyle/>
          <a:p>
            <a:r>
              <a:rPr lang="zh-CN" altLang="en-US" dirty="0"/>
              <a:t>系统设计</a:t>
            </a:r>
          </a:p>
        </p:txBody>
      </p:sp>
      <p:sp>
        <p:nvSpPr>
          <p:cNvPr id="18" name="文本占位符 17"/>
          <p:cNvSpPr>
            <a:spLocks noGrp="1"/>
          </p:cNvSpPr>
          <p:nvPr>
            <p:ph type="body" sz="quarter" idx="14"/>
          </p:nvPr>
        </p:nvSpPr>
        <p:spPr>
          <a:xfrm>
            <a:off x="6422348" y="2805021"/>
            <a:ext cx="1324026" cy="467262"/>
          </a:xfrm>
          <a:solidFill>
            <a:schemeClr val="accent2"/>
          </a:solidFill>
        </p:spPr>
        <p:txBody>
          <a:bodyPr/>
          <a:lstStyle/>
          <a:p>
            <a:r>
              <a:rPr lang="zh-CN" altLang="en-US" dirty="0"/>
              <a:t>系统实现</a:t>
            </a:r>
          </a:p>
        </p:txBody>
      </p:sp>
      <p:sp>
        <p:nvSpPr>
          <p:cNvPr id="19" name="文本占位符 18"/>
          <p:cNvSpPr>
            <a:spLocks noGrp="1"/>
          </p:cNvSpPr>
          <p:nvPr>
            <p:ph type="body" sz="quarter" idx="15"/>
          </p:nvPr>
        </p:nvSpPr>
        <p:spPr>
          <a:xfrm>
            <a:off x="8120283" y="2813069"/>
            <a:ext cx="1324026" cy="467262"/>
          </a:xfrm>
          <a:solidFill>
            <a:schemeClr val="accent2"/>
          </a:solidFill>
        </p:spPr>
        <p:txBody>
          <a:bodyPr/>
          <a:lstStyle/>
          <a:p>
            <a:r>
              <a:rPr lang="zh-CN" altLang="en-US" dirty="0"/>
              <a:t>系统测试</a:t>
            </a:r>
          </a:p>
        </p:txBody>
      </p:sp>
      <p:sp>
        <p:nvSpPr>
          <p:cNvPr id="20" name="文本占位符 19"/>
          <p:cNvSpPr>
            <a:spLocks noGrp="1"/>
          </p:cNvSpPr>
          <p:nvPr>
            <p:ph type="body" sz="quarter" idx="16"/>
          </p:nvPr>
        </p:nvSpPr>
        <p:spPr>
          <a:xfrm>
            <a:off x="9914194" y="2805021"/>
            <a:ext cx="1324026" cy="467262"/>
          </a:xfrm>
          <a:solidFill>
            <a:schemeClr val="accent3"/>
          </a:solidFill>
        </p:spPr>
        <p:txBody>
          <a:bodyPr/>
          <a:lstStyle/>
          <a:p>
            <a:r>
              <a:rPr lang="zh-CN" altLang="en-US" dirty="0"/>
              <a:t>运行维护</a:t>
            </a:r>
          </a:p>
        </p:txBody>
      </p:sp>
      <p:sp>
        <p:nvSpPr>
          <p:cNvPr id="26" name="矩形 25"/>
          <p:cNvSpPr/>
          <p:nvPr/>
        </p:nvSpPr>
        <p:spPr>
          <a:xfrm>
            <a:off x="865845" y="1397717"/>
            <a:ext cx="10224521" cy="1015663"/>
          </a:xfrm>
          <a:prstGeom prst="rect">
            <a:avLst/>
          </a:prstGeom>
        </p:spPr>
        <p:txBody>
          <a:bodyPr wrap="square">
            <a:spAutoFit/>
          </a:bodyPr>
          <a:lstStyle/>
          <a:p>
            <a:pPr>
              <a:lnSpc>
                <a:spcPct val="150000"/>
              </a:lnSpc>
            </a:pPr>
            <a:r>
              <a:rPr lang="zh-CN" altLang="en-US" sz="2000" b="1" dirty="0"/>
              <a:t>瀑布模型（Waterfall Model），它是一个项目开发架构，它的开发过程是通过设计一系列的阶段顺序展开的，从系统需求分析到产品的发布和维护，一共分为六个基本的阶段。</a:t>
            </a:r>
          </a:p>
        </p:txBody>
      </p:sp>
      <p:sp>
        <p:nvSpPr>
          <p:cNvPr id="27" name="矩形 26"/>
          <p:cNvSpPr/>
          <p:nvPr/>
        </p:nvSpPr>
        <p:spPr>
          <a:xfrm>
            <a:off x="865845" y="3680020"/>
            <a:ext cx="10224521" cy="1015663"/>
          </a:xfrm>
          <a:prstGeom prst="rect">
            <a:avLst/>
          </a:prstGeom>
        </p:spPr>
        <p:txBody>
          <a:bodyPr wrap="square">
            <a:spAutoFit/>
          </a:bodyPr>
          <a:lstStyle/>
          <a:p>
            <a:pPr>
              <a:lnSpc>
                <a:spcPct val="150000"/>
              </a:lnSpc>
            </a:pPr>
            <a:r>
              <a:rPr lang="zh-CN" altLang="en-US" sz="2000" b="1" dirty="0"/>
              <a:t>瀑布模型核心思想是按工序将问题简化，将功能的实现与设计分开，便于分工协作，即采用结构化的分析与设计方法将逻辑现实与物理现实分开。</a:t>
            </a:r>
          </a:p>
        </p:txBody>
      </p:sp>
    </p:spTree>
    <p:extLst>
      <p:ext uri="{BB962C8B-B14F-4D97-AF65-F5344CB8AC3E}">
        <p14:creationId xmlns:p14="http://schemas.microsoft.com/office/powerpoint/2010/main" val="4232927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占位符 5"/>
          <p:cNvSpPr>
            <a:spLocks noGrp="1"/>
          </p:cNvSpPr>
          <p:nvPr>
            <p:ph type="body" sz="quarter" idx="10"/>
          </p:nvPr>
        </p:nvSpPr>
        <p:spPr>
          <a:xfrm>
            <a:off x="1143818" y="304133"/>
            <a:ext cx="8337414" cy="468312"/>
          </a:xfrm>
        </p:spPr>
        <p:txBody>
          <a:bodyPr/>
          <a:lstStyle/>
          <a:p>
            <a:r>
              <a:rPr lang="zh-CN" altLang="en-US" dirty="0"/>
              <a:t>需求分析</a:t>
            </a:r>
          </a:p>
        </p:txBody>
      </p:sp>
      <p:sp>
        <p:nvSpPr>
          <p:cNvPr id="46" name="矩形 45"/>
          <p:cNvSpPr/>
          <p:nvPr/>
        </p:nvSpPr>
        <p:spPr>
          <a:xfrm>
            <a:off x="5312525" y="928069"/>
            <a:ext cx="6561612" cy="4662815"/>
          </a:xfrm>
          <a:prstGeom prst="rect">
            <a:avLst/>
          </a:prstGeom>
        </p:spPr>
        <p:txBody>
          <a:bodyPr wrap="square">
            <a:spAutoFit/>
          </a:bodyPr>
          <a:lstStyle/>
          <a:p>
            <a:pPr>
              <a:lnSpc>
                <a:spcPct val="150000"/>
              </a:lnSpc>
            </a:pPr>
            <a:r>
              <a:rPr lang="zh-CN" altLang="zh-CN" b="1" dirty="0">
                <a:ea typeface="等线" panose="02010600030101010101" pitchFamily="2" charset="-122"/>
                <a:cs typeface="Times New Roman" panose="02020603050405020304" pitchFamily="18" charset="0"/>
              </a:rPr>
              <a:t>开始游戏</a:t>
            </a:r>
            <a:r>
              <a:rPr lang="zh-CN" altLang="zh-CN" dirty="0">
                <a:ea typeface="等线" panose="02010600030101010101" pitchFamily="2" charset="-122"/>
                <a:cs typeface="Times New Roman" panose="02020603050405020304" pitchFamily="18" charset="0"/>
              </a:rPr>
              <a:t>：玩家点击“开始游戏”按钮，生成游戏地图。</a:t>
            </a:r>
            <a:endParaRPr lang="en-US" altLang="zh-CN" dirty="0">
              <a:ea typeface="等线" panose="02010600030101010101" pitchFamily="2" charset="-122"/>
              <a:cs typeface="Times New Roman" panose="02020603050405020304" pitchFamily="18" charset="0"/>
            </a:endParaRPr>
          </a:p>
          <a:p>
            <a:pPr>
              <a:lnSpc>
                <a:spcPct val="150000"/>
              </a:lnSpc>
            </a:pPr>
            <a:r>
              <a:rPr lang="zh-CN" altLang="zh-CN" b="1" dirty="0"/>
              <a:t>消子</a:t>
            </a:r>
            <a:r>
              <a:rPr lang="zh-CN" altLang="zh-CN" dirty="0"/>
              <a:t>：对玩家选中的两张图片进行判断，判断是否符合消除规则。符合一条直线连通、两条直线连通、三条直线连通这三种情况之一就可以消除。如果可以消除，从游戏地图中提示连接路径，然后消除这两张图片。如果不能消除，则保持原来的游戏地图</a:t>
            </a:r>
            <a:r>
              <a:rPr lang="zh-CN" altLang="en-US" dirty="0"/>
              <a:t>。</a:t>
            </a:r>
            <a:endParaRPr lang="en-US" altLang="zh-CN" dirty="0"/>
          </a:p>
          <a:p>
            <a:pPr>
              <a:lnSpc>
                <a:spcPct val="150000"/>
              </a:lnSpc>
            </a:pPr>
            <a:r>
              <a:rPr lang="zh-CN" altLang="zh-CN" b="1" dirty="0"/>
              <a:t>提示</a:t>
            </a:r>
            <a:r>
              <a:rPr lang="zh-CN" altLang="zh-CN" dirty="0"/>
              <a:t>：可以提示界面上能够消除的一对图片。</a:t>
            </a:r>
          </a:p>
          <a:p>
            <a:pPr>
              <a:lnSpc>
                <a:spcPct val="150000"/>
              </a:lnSpc>
            </a:pPr>
            <a:r>
              <a:rPr lang="zh-CN" altLang="zh-CN" b="1" dirty="0"/>
              <a:t>重排</a:t>
            </a:r>
            <a:r>
              <a:rPr lang="zh-CN" altLang="zh-CN" dirty="0"/>
              <a:t>：根据随机数，重新排列游戏地图上的图片。</a:t>
            </a:r>
            <a:endParaRPr lang="en-US" altLang="zh-CN" dirty="0"/>
          </a:p>
          <a:p>
            <a:pPr>
              <a:lnSpc>
                <a:spcPct val="150000"/>
              </a:lnSpc>
            </a:pPr>
            <a:r>
              <a:rPr lang="zh-CN" altLang="zh-CN" b="1" dirty="0"/>
              <a:t>计时</a:t>
            </a:r>
            <a:r>
              <a:rPr lang="zh-CN" altLang="zh-CN" dirty="0"/>
              <a:t>：设定一定的时间来辅助游戏是否结束。</a:t>
            </a:r>
            <a:endParaRPr lang="en-US" altLang="zh-CN" dirty="0"/>
          </a:p>
          <a:p>
            <a:pPr>
              <a:lnSpc>
                <a:spcPct val="150000"/>
              </a:lnSpc>
            </a:pPr>
            <a:r>
              <a:rPr lang="zh-CN" altLang="zh-CN" b="1" dirty="0"/>
              <a:t>暂停游戏</a:t>
            </a:r>
            <a:r>
              <a:rPr lang="zh-CN" altLang="zh-CN" dirty="0"/>
              <a:t>：游戏过程中可以暂停计时，并且将游戏地图遮盖，按钮显示为继续游戏。选择继续游戏，计时继续。</a:t>
            </a:r>
            <a:endParaRPr lang="en-US" altLang="zh-CN" dirty="0"/>
          </a:p>
        </p:txBody>
      </p:sp>
      <p:pic>
        <p:nvPicPr>
          <p:cNvPr id="47" name="图片 46"/>
          <p:cNvPicPr>
            <a:picLocks noChangeAspect="1"/>
          </p:cNvPicPr>
          <p:nvPr/>
        </p:nvPicPr>
        <p:blipFill>
          <a:blip r:embed="rId2"/>
          <a:stretch>
            <a:fillRect/>
          </a:stretch>
        </p:blipFill>
        <p:spPr>
          <a:xfrm>
            <a:off x="401843" y="1122961"/>
            <a:ext cx="4567245" cy="4143726"/>
          </a:xfrm>
          <a:prstGeom prst="rect">
            <a:avLst/>
          </a:prstGeom>
        </p:spPr>
      </p:pic>
    </p:spTree>
    <p:extLst>
      <p:ext uri="{BB962C8B-B14F-4D97-AF65-F5344CB8AC3E}">
        <p14:creationId xmlns:p14="http://schemas.microsoft.com/office/powerpoint/2010/main" val="2215930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系统设计</a:t>
            </a:r>
          </a:p>
        </p:txBody>
      </p:sp>
      <p:grpSp>
        <p:nvGrpSpPr>
          <p:cNvPr id="3" name="组合 2"/>
          <p:cNvGrpSpPr/>
          <p:nvPr/>
        </p:nvGrpSpPr>
        <p:grpSpPr>
          <a:xfrm>
            <a:off x="626891" y="2485271"/>
            <a:ext cx="1671145" cy="750126"/>
            <a:chOff x="0" y="0"/>
            <a:chExt cx="3136102" cy="1069848"/>
          </a:xfrm>
          <a:solidFill>
            <a:schemeClr val="accent1"/>
          </a:solidFill>
        </p:grpSpPr>
        <p:sp>
          <p:nvSpPr>
            <p:cNvPr id="4" name="圆角矩形 3"/>
            <p:cNvSpPr/>
            <p:nvPr/>
          </p:nvSpPr>
          <p:spPr>
            <a:xfrm>
              <a:off x="0" y="0"/>
              <a:ext cx="3136102" cy="1069848"/>
            </a:xfrm>
            <a:prstGeom prst="roundRect">
              <a:avLst>
                <a:gd name="adj" fmla="val 10000"/>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5" name="圆角矩形 4"/>
            <p:cNvSpPr txBox="1"/>
            <p:nvPr/>
          </p:nvSpPr>
          <p:spPr>
            <a:xfrm>
              <a:off x="577224" y="44097"/>
              <a:ext cx="1981651" cy="1007178"/>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2000" b="1" dirty="0"/>
                <a:t>交互界面设计</a:t>
              </a:r>
              <a:endParaRPr lang="zh-CN" altLang="en-US" sz="2000" b="1" kern="1200" dirty="0"/>
            </a:p>
          </p:txBody>
        </p:sp>
      </p:grpSp>
      <p:grpSp>
        <p:nvGrpSpPr>
          <p:cNvPr id="6" name="组合 5"/>
          <p:cNvGrpSpPr/>
          <p:nvPr/>
        </p:nvGrpSpPr>
        <p:grpSpPr>
          <a:xfrm>
            <a:off x="442282" y="4176401"/>
            <a:ext cx="2040360" cy="830760"/>
            <a:chOff x="308050" y="1248156"/>
            <a:chExt cx="3136102" cy="1069848"/>
          </a:xfrm>
          <a:solidFill>
            <a:schemeClr val="accent2"/>
          </a:solidFill>
        </p:grpSpPr>
        <p:sp>
          <p:nvSpPr>
            <p:cNvPr id="7" name="圆角矩形 6"/>
            <p:cNvSpPr/>
            <p:nvPr/>
          </p:nvSpPr>
          <p:spPr>
            <a:xfrm>
              <a:off x="308050" y="1248156"/>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8" name="圆角矩形 4"/>
            <p:cNvSpPr txBox="1"/>
            <p:nvPr/>
          </p:nvSpPr>
          <p:spPr>
            <a:xfrm>
              <a:off x="403066" y="1269761"/>
              <a:ext cx="2907660" cy="100717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b="1" dirty="0">
                  <a:solidFill>
                    <a:schemeClr val="accent3">
                      <a:lumMod val="50000"/>
                    </a:schemeClr>
                  </a:solidFill>
                </a:rPr>
                <a:t>游戏控制类</a:t>
              </a:r>
              <a:endParaRPr lang="en-US" altLang="zh-CN" b="1" dirty="0">
                <a:solidFill>
                  <a:schemeClr val="accent3">
                    <a:lumMod val="50000"/>
                  </a:schemeClr>
                </a:solidFill>
              </a:endParaRPr>
            </a:p>
            <a:p>
              <a:pPr lvl="0" algn="ctr" defTabSz="889000">
                <a:lnSpc>
                  <a:spcPct val="90000"/>
                </a:lnSpc>
                <a:spcBef>
                  <a:spcPct val="0"/>
                </a:spcBef>
                <a:spcAft>
                  <a:spcPct val="35000"/>
                </a:spcAft>
              </a:pPr>
              <a:r>
                <a:rPr lang="en-US" altLang="zh-CN" b="1" dirty="0" err="1">
                  <a:solidFill>
                    <a:schemeClr val="accent3">
                      <a:lumMod val="50000"/>
                    </a:schemeClr>
                  </a:solidFill>
                </a:rPr>
                <a:t>CGameControl</a:t>
              </a:r>
              <a:endParaRPr lang="en-US" altLang="zh-CN" b="1" dirty="0">
                <a:solidFill>
                  <a:schemeClr val="accent3">
                    <a:lumMod val="50000"/>
                  </a:schemeClr>
                </a:solidFill>
              </a:endParaRPr>
            </a:p>
          </p:txBody>
        </p:sp>
      </p:grpSp>
      <p:grpSp>
        <p:nvGrpSpPr>
          <p:cNvPr id="9" name="组合 8"/>
          <p:cNvGrpSpPr/>
          <p:nvPr/>
        </p:nvGrpSpPr>
        <p:grpSpPr>
          <a:xfrm>
            <a:off x="354085" y="5535570"/>
            <a:ext cx="2062070" cy="798717"/>
            <a:chOff x="553429" y="2496312"/>
            <a:chExt cx="3136102" cy="1069848"/>
          </a:xfrm>
        </p:grpSpPr>
        <p:sp>
          <p:nvSpPr>
            <p:cNvPr id="10" name="圆角矩形 9"/>
            <p:cNvSpPr/>
            <p:nvPr/>
          </p:nvSpPr>
          <p:spPr>
            <a:xfrm>
              <a:off x="553429" y="2496312"/>
              <a:ext cx="3136102" cy="1069848"/>
            </a:xfrm>
            <a:prstGeom prst="roundRect">
              <a:avLst>
                <a:gd name="adj" fmla="val 10000"/>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11" name="圆角矩形 4"/>
            <p:cNvSpPr txBox="1"/>
            <p:nvPr/>
          </p:nvSpPr>
          <p:spPr>
            <a:xfrm>
              <a:off x="584764" y="2527647"/>
              <a:ext cx="2905674" cy="1007178"/>
            </a:xfrm>
            <a:prstGeom prst="rect">
              <a:avLst/>
            </a:prstGeom>
            <a:solidFill>
              <a:srgbClr val="40C18C"/>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b="1" dirty="0">
                  <a:solidFill>
                    <a:schemeClr val="accent3">
                      <a:lumMod val="50000"/>
                    </a:schemeClr>
                  </a:solidFill>
                </a:rPr>
                <a:t>游戏逻辑类</a:t>
              </a:r>
              <a:endParaRPr lang="en-US" altLang="zh-CN" b="1" dirty="0">
                <a:solidFill>
                  <a:schemeClr val="accent3">
                    <a:lumMod val="50000"/>
                  </a:schemeClr>
                </a:solidFill>
              </a:endParaRPr>
            </a:p>
            <a:p>
              <a:pPr lvl="0" algn="ctr" defTabSz="889000">
                <a:lnSpc>
                  <a:spcPct val="90000"/>
                </a:lnSpc>
                <a:spcBef>
                  <a:spcPct val="0"/>
                </a:spcBef>
                <a:spcAft>
                  <a:spcPct val="35000"/>
                </a:spcAft>
              </a:pPr>
              <a:r>
                <a:rPr lang="en-US" altLang="zh-CN" b="1" dirty="0" err="1">
                  <a:solidFill>
                    <a:schemeClr val="accent3">
                      <a:lumMod val="50000"/>
                    </a:schemeClr>
                  </a:solidFill>
                </a:rPr>
                <a:t>CGameLogic</a:t>
              </a:r>
              <a:endParaRPr lang="zh-CN" altLang="en-US" b="1" kern="1200" dirty="0">
                <a:solidFill>
                  <a:schemeClr val="accent3">
                    <a:lumMod val="50000"/>
                  </a:schemeClr>
                </a:solidFill>
              </a:endParaRPr>
            </a:p>
          </p:txBody>
        </p:sp>
      </p:grpSp>
      <p:grpSp>
        <p:nvGrpSpPr>
          <p:cNvPr id="12" name="组合 11"/>
          <p:cNvGrpSpPr/>
          <p:nvPr/>
        </p:nvGrpSpPr>
        <p:grpSpPr>
          <a:xfrm>
            <a:off x="1037419" y="3290183"/>
            <a:ext cx="695401" cy="902995"/>
            <a:chOff x="2440700" y="811301"/>
            <a:chExt cx="695401" cy="695401"/>
          </a:xfrm>
        </p:grpSpPr>
        <p:sp>
          <p:nvSpPr>
            <p:cNvPr id="13" name="下箭头 12"/>
            <p:cNvSpPr/>
            <p:nvPr/>
          </p:nvSpPr>
          <p:spPr>
            <a:xfrm>
              <a:off x="2440700" y="811301"/>
              <a:ext cx="695401" cy="695401"/>
            </a:xfrm>
            <a:prstGeom prst="downArrow">
              <a:avLst>
                <a:gd name="adj1" fmla="val 55000"/>
                <a:gd name="adj2" fmla="val 45000"/>
              </a:avLst>
            </a:prstGeom>
          </p:spPr>
          <p:style>
            <a:lnRef idx="2">
              <a:schemeClr val="accent2">
                <a:tint val="40000"/>
                <a:alpha val="90000"/>
                <a:hueOff val="0"/>
                <a:satOff val="0"/>
                <a:lumOff val="0"/>
                <a:alphaOff val="0"/>
              </a:schemeClr>
            </a:lnRef>
            <a:fillRef idx="1">
              <a:schemeClr val="accent2">
                <a:tint val="40000"/>
                <a:alpha val="90000"/>
                <a:hueOff val="0"/>
                <a:satOff val="0"/>
                <a:lumOff val="0"/>
                <a:alphaOff val="0"/>
              </a:schemeClr>
            </a:fillRef>
            <a:effectRef idx="0">
              <a:schemeClr val="accent2">
                <a:tint val="40000"/>
                <a:alpha val="90000"/>
                <a:hueOff val="0"/>
                <a:satOff val="0"/>
                <a:lumOff val="0"/>
                <a:alphaOff val="0"/>
              </a:schemeClr>
            </a:effectRef>
            <a:fontRef idx="minor">
              <a:schemeClr val="dk1">
                <a:hueOff val="0"/>
                <a:satOff val="0"/>
                <a:lumOff val="0"/>
                <a:alphaOff val="0"/>
              </a:schemeClr>
            </a:fontRef>
          </p:style>
        </p:sp>
        <p:sp>
          <p:nvSpPr>
            <p:cNvPr id="14" name="下箭头 4"/>
            <p:cNvSpPr txBox="1"/>
            <p:nvPr/>
          </p:nvSpPr>
          <p:spPr>
            <a:xfrm>
              <a:off x="2597165" y="811301"/>
              <a:ext cx="382471" cy="52328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endParaRPr lang="zh-CN" altLang="en-US" sz="2000" b="1" kern="1200"/>
            </a:p>
          </p:txBody>
        </p:sp>
      </p:grpSp>
      <p:grpSp>
        <p:nvGrpSpPr>
          <p:cNvPr id="18" name="组合 17"/>
          <p:cNvGrpSpPr/>
          <p:nvPr/>
        </p:nvGrpSpPr>
        <p:grpSpPr>
          <a:xfrm>
            <a:off x="6428894" y="590462"/>
            <a:ext cx="2652376" cy="849511"/>
            <a:chOff x="2544317" y="221687"/>
            <a:chExt cx="3356027" cy="638283"/>
          </a:xfrm>
        </p:grpSpPr>
        <p:sp>
          <p:nvSpPr>
            <p:cNvPr id="19" name="矩形 18"/>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文本框 19"/>
            <p:cNvSpPr txBox="1"/>
            <p:nvPr/>
          </p:nvSpPr>
          <p:spPr>
            <a:xfrm>
              <a:off x="2544317" y="221687"/>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dirty="0"/>
                <a:t>主界面</a:t>
              </a:r>
              <a:endParaRPr lang="en-US" altLang="zh-CN" sz="1600" dirty="0"/>
            </a:p>
            <a:p>
              <a:pPr lvl="0" algn="ctr" defTabSz="800100">
                <a:lnSpc>
                  <a:spcPct val="90000"/>
                </a:lnSpc>
                <a:spcBef>
                  <a:spcPct val="0"/>
                </a:spcBef>
                <a:spcAft>
                  <a:spcPct val="35000"/>
                </a:spcAft>
              </a:pPr>
              <a:r>
                <a:rPr lang="en-US" altLang="zh-CN" sz="1600" dirty="0"/>
                <a:t>CLLK2023Dlg </a:t>
              </a:r>
              <a:endParaRPr lang="zh-CN" altLang="en-US" sz="1600" dirty="0"/>
            </a:p>
          </p:txBody>
        </p:sp>
      </p:grpSp>
      <p:grpSp>
        <p:nvGrpSpPr>
          <p:cNvPr id="15" name="组合 14"/>
          <p:cNvGrpSpPr/>
          <p:nvPr/>
        </p:nvGrpSpPr>
        <p:grpSpPr>
          <a:xfrm>
            <a:off x="1068609" y="4975117"/>
            <a:ext cx="695401" cy="560453"/>
            <a:chOff x="2440700" y="811301"/>
            <a:chExt cx="695401" cy="695401"/>
          </a:xfrm>
        </p:grpSpPr>
        <p:sp>
          <p:nvSpPr>
            <p:cNvPr id="16" name="下箭头 15"/>
            <p:cNvSpPr/>
            <p:nvPr/>
          </p:nvSpPr>
          <p:spPr>
            <a:xfrm>
              <a:off x="2440700" y="811301"/>
              <a:ext cx="695401" cy="695401"/>
            </a:xfrm>
            <a:prstGeom prst="downArrow">
              <a:avLst>
                <a:gd name="adj1" fmla="val 55000"/>
                <a:gd name="adj2" fmla="val 45000"/>
              </a:avLst>
            </a:prstGeom>
          </p:spPr>
          <p:style>
            <a:lnRef idx="2">
              <a:schemeClr val="accent2">
                <a:tint val="40000"/>
                <a:alpha val="90000"/>
                <a:hueOff val="0"/>
                <a:satOff val="0"/>
                <a:lumOff val="0"/>
                <a:alphaOff val="0"/>
              </a:schemeClr>
            </a:lnRef>
            <a:fillRef idx="1">
              <a:schemeClr val="accent2">
                <a:tint val="40000"/>
                <a:alpha val="90000"/>
                <a:hueOff val="0"/>
                <a:satOff val="0"/>
                <a:lumOff val="0"/>
                <a:alphaOff val="0"/>
              </a:schemeClr>
            </a:fillRef>
            <a:effectRef idx="0">
              <a:schemeClr val="accent2">
                <a:tint val="40000"/>
                <a:alpha val="90000"/>
                <a:hueOff val="0"/>
                <a:satOff val="0"/>
                <a:lumOff val="0"/>
                <a:alphaOff val="0"/>
              </a:schemeClr>
            </a:effectRef>
            <a:fontRef idx="minor">
              <a:schemeClr val="dk1">
                <a:hueOff val="0"/>
                <a:satOff val="0"/>
                <a:lumOff val="0"/>
                <a:alphaOff val="0"/>
              </a:schemeClr>
            </a:fontRef>
          </p:style>
        </p:sp>
        <p:sp>
          <p:nvSpPr>
            <p:cNvPr id="17" name="下箭头 4"/>
            <p:cNvSpPr txBox="1"/>
            <p:nvPr/>
          </p:nvSpPr>
          <p:spPr>
            <a:xfrm>
              <a:off x="2597165" y="811301"/>
              <a:ext cx="382471" cy="52328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endParaRPr lang="zh-CN" altLang="en-US" sz="2000" b="1" kern="1200"/>
            </a:p>
          </p:txBody>
        </p:sp>
      </p:grpSp>
      <p:grpSp>
        <p:nvGrpSpPr>
          <p:cNvPr id="25" name="组合 24"/>
          <p:cNvGrpSpPr/>
          <p:nvPr/>
        </p:nvGrpSpPr>
        <p:grpSpPr>
          <a:xfrm>
            <a:off x="4305230" y="2125573"/>
            <a:ext cx="1514050" cy="806330"/>
            <a:chOff x="2610819" y="249149"/>
            <a:chExt cx="3289525" cy="610821"/>
          </a:xfrm>
        </p:grpSpPr>
        <p:sp>
          <p:nvSpPr>
            <p:cNvPr id="26" name="矩形 25"/>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7" name="文本框 26"/>
            <p:cNvSpPr txBox="1"/>
            <p:nvPr/>
          </p:nvSpPr>
          <p:spPr>
            <a:xfrm>
              <a:off x="2610819" y="249149"/>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dirty="0"/>
                <a:t>游戏界面</a:t>
              </a:r>
              <a:endParaRPr lang="en-US" altLang="zh-CN" sz="1600" dirty="0"/>
            </a:p>
            <a:p>
              <a:pPr lvl="0" algn="ctr" defTabSz="800100">
                <a:lnSpc>
                  <a:spcPct val="90000"/>
                </a:lnSpc>
                <a:spcBef>
                  <a:spcPct val="0"/>
                </a:spcBef>
                <a:spcAft>
                  <a:spcPct val="35000"/>
                </a:spcAft>
              </a:pPr>
              <a:r>
                <a:rPr lang="en-US" altLang="zh-CN" sz="1600" dirty="0"/>
                <a:t> </a:t>
              </a:r>
              <a:r>
                <a:rPr lang="en-US" altLang="zh-CN" sz="1600" dirty="0" err="1"/>
                <a:t>CGameDlg</a:t>
              </a:r>
              <a:r>
                <a:rPr lang="en-US" altLang="zh-CN" sz="1600" dirty="0"/>
                <a:t> </a:t>
              </a:r>
              <a:r>
                <a:rPr lang="zh-CN" altLang="en-US" sz="1600" dirty="0"/>
                <a:t> </a:t>
              </a:r>
              <a:endParaRPr lang="zh-CN" altLang="en-US" sz="1600" b="0" kern="1200" dirty="0"/>
            </a:p>
          </p:txBody>
        </p:sp>
      </p:grpSp>
      <p:grpSp>
        <p:nvGrpSpPr>
          <p:cNvPr id="28" name="组合 27"/>
          <p:cNvGrpSpPr/>
          <p:nvPr/>
        </p:nvGrpSpPr>
        <p:grpSpPr>
          <a:xfrm>
            <a:off x="6093071" y="2087827"/>
            <a:ext cx="1615069" cy="865642"/>
            <a:chOff x="2610819" y="249149"/>
            <a:chExt cx="3289525" cy="610821"/>
          </a:xfrm>
        </p:grpSpPr>
        <p:sp>
          <p:nvSpPr>
            <p:cNvPr id="29" name="矩形 28"/>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0" name="文本框 29"/>
            <p:cNvSpPr txBox="1"/>
            <p:nvPr/>
          </p:nvSpPr>
          <p:spPr>
            <a:xfrm>
              <a:off x="2610819" y="249149"/>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dirty="0"/>
                <a:t>帮助界面</a:t>
              </a:r>
              <a:endParaRPr lang="en-US" altLang="zh-CN" sz="1600" dirty="0"/>
            </a:p>
            <a:p>
              <a:pPr lvl="0" algn="ctr" defTabSz="800100">
                <a:lnSpc>
                  <a:spcPct val="90000"/>
                </a:lnSpc>
                <a:spcBef>
                  <a:spcPct val="0"/>
                </a:spcBef>
                <a:spcAft>
                  <a:spcPct val="35000"/>
                </a:spcAft>
              </a:pPr>
              <a:r>
                <a:rPr lang="en-US" altLang="zh-CN" sz="1600" dirty="0" err="1"/>
                <a:t>CHelptDlg</a:t>
              </a:r>
              <a:endParaRPr lang="zh-CN" altLang="en-US" sz="1600" dirty="0"/>
            </a:p>
          </p:txBody>
        </p:sp>
      </p:grpSp>
      <p:grpSp>
        <p:nvGrpSpPr>
          <p:cNvPr id="31" name="组合 30"/>
          <p:cNvGrpSpPr/>
          <p:nvPr/>
        </p:nvGrpSpPr>
        <p:grpSpPr>
          <a:xfrm>
            <a:off x="7981931" y="2118419"/>
            <a:ext cx="1615069" cy="795542"/>
            <a:chOff x="2610819" y="249149"/>
            <a:chExt cx="3289525" cy="610821"/>
          </a:xfrm>
        </p:grpSpPr>
        <p:sp>
          <p:nvSpPr>
            <p:cNvPr id="32" name="矩形 31"/>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3" name="文本框 32"/>
            <p:cNvSpPr txBox="1"/>
            <p:nvPr/>
          </p:nvSpPr>
          <p:spPr>
            <a:xfrm>
              <a:off x="2610819" y="249149"/>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b="0" kern="1200" dirty="0"/>
                <a:t>关卡界面</a:t>
              </a:r>
              <a:endParaRPr lang="en-US" altLang="zh-CN" sz="1600" b="0" kern="1200" dirty="0"/>
            </a:p>
            <a:p>
              <a:pPr lvl="0" algn="ctr" defTabSz="800100">
                <a:lnSpc>
                  <a:spcPct val="90000"/>
                </a:lnSpc>
                <a:spcBef>
                  <a:spcPct val="0"/>
                </a:spcBef>
                <a:spcAft>
                  <a:spcPct val="35000"/>
                </a:spcAft>
              </a:pPr>
              <a:r>
                <a:rPr lang="en-US" altLang="zh-CN" sz="1600" dirty="0" err="1"/>
                <a:t>CGameLevelDlg</a:t>
              </a:r>
              <a:endParaRPr lang="zh-CN" altLang="en-US" sz="1600" b="0" kern="1200" dirty="0"/>
            </a:p>
          </p:txBody>
        </p:sp>
      </p:grpSp>
      <p:cxnSp>
        <p:nvCxnSpPr>
          <p:cNvPr id="35" name="直接箭头连接符 34"/>
          <p:cNvCxnSpPr>
            <a:cxnSpLocks/>
            <a:stCxn id="20" idx="2"/>
            <a:endCxn id="27" idx="0"/>
          </p:cNvCxnSpPr>
          <p:nvPr/>
        </p:nvCxnSpPr>
        <p:spPr>
          <a:xfrm flipH="1">
            <a:off x="5062255" y="1403423"/>
            <a:ext cx="2666548" cy="72215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39" name="直接箭头连接符 38"/>
          <p:cNvCxnSpPr>
            <a:cxnSpLocks/>
            <a:stCxn id="20" idx="2"/>
            <a:endCxn id="30" idx="0"/>
          </p:cNvCxnSpPr>
          <p:nvPr/>
        </p:nvCxnSpPr>
        <p:spPr>
          <a:xfrm flipH="1">
            <a:off x="6900606" y="1403423"/>
            <a:ext cx="828197" cy="684404"/>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43" name="直接箭头连接符 42"/>
          <p:cNvCxnSpPr>
            <a:cxnSpLocks/>
            <a:stCxn id="20" idx="2"/>
            <a:endCxn id="33" idx="0"/>
          </p:cNvCxnSpPr>
          <p:nvPr/>
        </p:nvCxnSpPr>
        <p:spPr>
          <a:xfrm>
            <a:off x="7728803" y="1403423"/>
            <a:ext cx="1060663" cy="714996"/>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47" name="矩形 46"/>
          <p:cNvSpPr/>
          <p:nvPr/>
        </p:nvSpPr>
        <p:spPr>
          <a:xfrm>
            <a:off x="4066618" y="1520782"/>
            <a:ext cx="1720735" cy="392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rgbClr val="FF0000"/>
                </a:solidFill>
              </a:rPr>
              <a:t>点击开始游戏按钮</a:t>
            </a:r>
          </a:p>
        </p:txBody>
      </p:sp>
      <p:sp>
        <p:nvSpPr>
          <p:cNvPr id="48" name="矩形 47"/>
          <p:cNvSpPr/>
          <p:nvPr/>
        </p:nvSpPr>
        <p:spPr>
          <a:xfrm>
            <a:off x="9391851" y="1391942"/>
            <a:ext cx="1720735" cy="392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rgbClr val="FF0000"/>
                </a:solidFill>
              </a:rPr>
              <a:t>点击其他功能按钮</a:t>
            </a:r>
          </a:p>
        </p:txBody>
      </p:sp>
      <p:grpSp>
        <p:nvGrpSpPr>
          <p:cNvPr id="52" name="组合 51"/>
          <p:cNvGrpSpPr/>
          <p:nvPr/>
        </p:nvGrpSpPr>
        <p:grpSpPr>
          <a:xfrm>
            <a:off x="3765440" y="3370382"/>
            <a:ext cx="1121292" cy="357769"/>
            <a:chOff x="308048" y="1248156"/>
            <a:chExt cx="3136104" cy="1069848"/>
          </a:xfrm>
          <a:solidFill>
            <a:schemeClr val="accent2"/>
          </a:solidFill>
        </p:grpSpPr>
        <p:sp>
          <p:nvSpPr>
            <p:cNvPr id="53" name="圆角矩形 52"/>
            <p:cNvSpPr/>
            <p:nvPr/>
          </p:nvSpPr>
          <p:spPr>
            <a:xfrm>
              <a:off x="308050" y="1248156"/>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54" name="圆角矩形 4"/>
            <p:cNvSpPr txBox="1"/>
            <p:nvPr/>
          </p:nvSpPr>
          <p:spPr>
            <a:xfrm>
              <a:off x="308048" y="1279491"/>
              <a:ext cx="2907660" cy="100717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1400" b="1" dirty="0">
                  <a:solidFill>
                    <a:schemeClr val="accent3">
                      <a:lumMod val="50000"/>
                    </a:schemeClr>
                  </a:solidFill>
                </a:rPr>
                <a:t>开始游戏</a:t>
              </a:r>
              <a:endParaRPr lang="zh-CN" altLang="en-US" sz="1400" b="1" kern="1200" dirty="0">
                <a:solidFill>
                  <a:schemeClr val="accent3">
                    <a:lumMod val="50000"/>
                  </a:schemeClr>
                </a:solidFill>
              </a:endParaRPr>
            </a:p>
          </p:txBody>
        </p:sp>
      </p:grpSp>
      <p:grpSp>
        <p:nvGrpSpPr>
          <p:cNvPr id="55" name="组合 54"/>
          <p:cNvGrpSpPr/>
          <p:nvPr/>
        </p:nvGrpSpPr>
        <p:grpSpPr>
          <a:xfrm>
            <a:off x="5503008" y="3339886"/>
            <a:ext cx="1121292" cy="357769"/>
            <a:chOff x="308048" y="1248156"/>
            <a:chExt cx="3136104" cy="1069848"/>
          </a:xfrm>
          <a:solidFill>
            <a:schemeClr val="accent2"/>
          </a:solidFill>
        </p:grpSpPr>
        <p:sp>
          <p:nvSpPr>
            <p:cNvPr id="56" name="圆角矩形 55"/>
            <p:cNvSpPr/>
            <p:nvPr/>
          </p:nvSpPr>
          <p:spPr>
            <a:xfrm>
              <a:off x="308050" y="1248156"/>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57" name="圆角矩形 4"/>
            <p:cNvSpPr txBox="1"/>
            <p:nvPr/>
          </p:nvSpPr>
          <p:spPr>
            <a:xfrm>
              <a:off x="308048" y="1279491"/>
              <a:ext cx="2907660" cy="100717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1400" b="1" dirty="0">
                  <a:solidFill>
                    <a:schemeClr val="accent3">
                      <a:lumMod val="50000"/>
                    </a:schemeClr>
                  </a:solidFill>
                </a:rPr>
                <a:t>消子功能</a:t>
              </a:r>
              <a:endParaRPr lang="zh-CN" altLang="en-US" sz="1400" b="1" kern="1200" dirty="0">
                <a:solidFill>
                  <a:schemeClr val="accent3">
                    <a:lumMod val="50000"/>
                  </a:schemeClr>
                </a:solidFill>
              </a:endParaRPr>
            </a:p>
          </p:txBody>
        </p:sp>
      </p:grpSp>
      <p:cxnSp>
        <p:nvCxnSpPr>
          <p:cNvPr id="58" name="直接箭头连接符 57"/>
          <p:cNvCxnSpPr>
            <a:cxnSpLocks/>
            <a:stCxn id="27" idx="2"/>
            <a:endCxn id="54" idx="0"/>
          </p:cNvCxnSpPr>
          <p:nvPr/>
        </p:nvCxnSpPr>
        <p:spPr>
          <a:xfrm flipH="1">
            <a:off x="4285247" y="2931903"/>
            <a:ext cx="777008" cy="448958"/>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60" name="直接箭头连接符 59"/>
          <p:cNvCxnSpPr>
            <a:stCxn id="27" idx="2"/>
            <a:endCxn id="57" idx="0"/>
          </p:cNvCxnSpPr>
          <p:nvPr/>
        </p:nvCxnSpPr>
        <p:spPr>
          <a:xfrm>
            <a:off x="5062255" y="2931903"/>
            <a:ext cx="960560" cy="418462"/>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grpSp>
        <p:nvGrpSpPr>
          <p:cNvPr id="63" name="组合 62"/>
          <p:cNvGrpSpPr/>
          <p:nvPr/>
        </p:nvGrpSpPr>
        <p:grpSpPr>
          <a:xfrm>
            <a:off x="3569304" y="4373254"/>
            <a:ext cx="1604357" cy="446907"/>
            <a:chOff x="308048" y="1248156"/>
            <a:chExt cx="3136104" cy="1069848"/>
          </a:xfrm>
          <a:solidFill>
            <a:schemeClr val="accent2"/>
          </a:solidFill>
        </p:grpSpPr>
        <p:sp>
          <p:nvSpPr>
            <p:cNvPr id="64" name="圆角矩形 63"/>
            <p:cNvSpPr/>
            <p:nvPr/>
          </p:nvSpPr>
          <p:spPr>
            <a:xfrm>
              <a:off x="308050" y="1248156"/>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65" name="圆角矩形 4"/>
            <p:cNvSpPr txBox="1"/>
            <p:nvPr/>
          </p:nvSpPr>
          <p:spPr>
            <a:xfrm>
              <a:off x="308048" y="1279491"/>
              <a:ext cx="2907660" cy="1007177"/>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altLang="zh-CN" sz="1400" b="1" dirty="0" err="1">
                  <a:solidFill>
                    <a:schemeClr val="accent3">
                      <a:lumMod val="50000"/>
                    </a:schemeClr>
                  </a:solidFill>
                </a:rPr>
                <a:t>CGameControl</a:t>
              </a:r>
              <a:r>
                <a:rPr lang="en-US" altLang="zh-CN" sz="1400" b="1" dirty="0">
                  <a:solidFill>
                    <a:schemeClr val="accent3">
                      <a:lumMod val="50000"/>
                    </a:schemeClr>
                  </a:solidFill>
                </a:rPr>
                <a:t> ::</a:t>
              </a:r>
              <a:r>
                <a:rPr lang="en-US" altLang="zh-CN" sz="1400" dirty="0" err="1">
                  <a:solidFill>
                    <a:srgbClr val="002060"/>
                  </a:solidFill>
                  <a:latin typeface="Times New Roman" panose="02020603050405020304" pitchFamily="18" charset="0"/>
                  <a:cs typeface="Times New Roman" panose="02020603050405020304" pitchFamily="18" charset="0"/>
                </a:rPr>
                <a:t>StartGame</a:t>
              </a:r>
              <a:r>
                <a:rPr lang="en-US" altLang="zh-CN" sz="1400" dirty="0">
                  <a:solidFill>
                    <a:srgbClr val="002060"/>
                  </a:solidFill>
                  <a:latin typeface="Times New Roman" panose="02020603050405020304" pitchFamily="18" charset="0"/>
                  <a:cs typeface="Times New Roman" panose="02020603050405020304" pitchFamily="18" charset="0"/>
                </a:rPr>
                <a:t>()</a:t>
              </a:r>
              <a:endParaRPr lang="zh-CN" altLang="en-US" sz="1400" dirty="0">
                <a:solidFill>
                  <a:srgbClr val="002060"/>
                </a:solidFill>
                <a:latin typeface="Times New Roman" panose="02020603050405020304" pitchFamily="18" charset="0"/>
                <a:cs typeface="Times New Roman" panose="02020603050405020304" pitchFamily="18" charset="0"/>
              </a:endParaRPr>
            </a:p>
          </p:txBody>
        </p:sp>
      </p:grpSp>
      <p:grpSp>
        <p:nvGrpSpPr>
          <p:cNvPr id="66" name="组合 65"/>
          <p:cNvGrpSpPr/>
          <p:nvPr/>
        </p:nvGrpSpPr>
        <p:grpSpPr>
          <a:xfrm>
            <a:off x="5706530" y="4396000"/>
            <a:ext cx="1558234" cy="446907"/>
            <a:chOff x="308048" y="1248156"/>
            <a:chExt cx="3136104" cy="1069848"/>
          </a:xfrm>
          <a:solidFill>
            <a:schemeClr val="accent2"/>
          </a:solidFill>
        </p:grpSpPr>
        <p:sp>
          <p:nvSpPr>
            <p:cNvPr id="67" name="圆角矩形 66"/>
            <p:cNvSpPr/>
            <p:nvPr/>
          </p:nvSpPr>
          <p:spPr>
            <a:xfrm>
              <a:off x="308050" y="1248156"/>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68" name="圆角矩形 4"/>
            <p:cNvSpPr txBox="1"/>
            <p:nvPr/>
          </p:nvSpPr>
          <p:spPr>
            <a:xfrm>
              <a:off x="308048" y="1264528"/>
              <a:ext cx="2907659" cy="100717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altLang="zh-CN" sz="1400" b="1" dirty="0" err="1">
                  <a:solidFill>
                    <a:schemeClr val="accent3">
                      <a:lumMod val="50000"/>
                    </a:schemeClr>
                  </a:solidFill>
                </a:rPr>
                <a:t>CGameControl</a:t>
              </a:r>
              <a:r>
                <a:rPr lang="en-US" altLang="zh-CN" sz="1400" b="1" dirty="0">
                  <a:solidFill>
                    <a:schemeClr val="accent3">
                      <a:lumMod val="50000"/>
                    </a:schemeClr>
                  </a:solidFill>
                </a:rPr>
                <a:t> ::</a:t>
              </a:r>
              <a:r>
                <a:rPr lang="en-US" altLang="zh-CN" sz="1400" dirty="0">
                  <a:solidFill>
                    <a:srgbClr val="002060"/>
                  </a:solidFill>
                  <a:latin typeface="Times New Roman" panose="02020603050405020304" pitchFamily="18" charset="0"/>
                  <a:cs typeface="Times New Roman" panose="02020603050405020304" pitchFamily="18" charset="0"/>
                </a:rPr>
                <a:t>Link()</a:t>
              </a:r>
              <a:endParaRPr lang="zh-CN" altLang="en-US" sz="1400" dirty="0">
                <a:solidFill>
                  <a:srgbClr val="002060"/>
                </a:solidFill>
                <a:latin typeface="Times New Roman" panose="02020603050405020304" pitchFamily="18" charset="0"/>
                <a:cs typeface="Times New Roman" panose="02020603050405020304" pitchFamily="18" charset="0"/>
              </a:endParaRPr>
            </a:p>
          </p:txBody>
        </p:sp>
      </p:grpSp>
      <p:cxnSp>
        <p:nvCxnSpPr>
          <p:cNvPr id="69" name="直接箭头连接符 68"/>
          <p:cNvCxnSpPr>
            <a:cxnSpLocks/>
            <a:stCxn id="54" idx="2"/>
            <a:endCxn id="65" idx="0"/>
          </p:cNvCxnSpPr>
          <p:nvPr/>
        </p:nvCxnSpPr>
        <p:spPr>
          <a:xfrm>
            <a:off x="4285247" y="3717672"/>
            <a:ext cx="27802" cy="668672"/>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72" name="直接箭头连接符 71"/>
          <p:cNvCxnSpPr>
            <a:stCxn id="57" idx="2"/>
            <a:endCxn id="68" idx="0"/>
          </p:cNvCxnSpPr>
          <p:nvPr/>
        </p:nvCxnSpPr>
        <p:spPr>
          <a:xfrm>
            <a:off x="6022815" y="3687176"/>
            <a:ext cx="406079" cy="715663"/>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grpSp>
        <p:nvGrpSpPr>
          <p:cNvPr id="75" name="组合 74"/>
          <p:cNvGrpSpPr/>
          <p:nvPr/>
        </p:nvGrpSpPr>
        <p:grpSpPr>
          <a:xfrm>
            <a:off x="5844636" y="5618722"/>
            <a:ext cx="1681077" cy="709467"/>
            <a:chOff x="308048" y="1248156"/>
            <a:chExt cx="3136104" cy="1069848"/>
          </a:xfrm>
          <a:solidFill>
            <a:srgbClr val="00B050"/>
          </a:solidFill>
        </p:grpSpPr>
        <p:sp>
          <p:nvSpPr>
            <p:cNvPr id="76" name="圆角矩形 75"/>
            <p:cNvSpPr/>
            <p:nvPr/>
          </p:nvSpPr>
          <p:spPr>
            <a:xfrm>
              <a:off x="308050" y="1248156"/>
              <a:ext cx="3136102" cy="1069848"/>
            </a:xfrm>
            <a:prstGeom prst="roundRect">
              <a:avLst>
                <a:gd name="adj" fmla="val 10000"/>
              </a:avLst>
            </a:prstGeom>
            <a:grp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77" name="圆角矩形 4"/>
            <p:cNvSpPr txBox="1"/>
            <p:nvPr/>
          </p:nvSpPr>
          <p:spPr>
            <a:xfrm>
              <a:off x="308048" y="1264528"/>
              <a:ext cx="2907658" cy="100717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altLang="zh-CN" sz="1400" b="1" dirty="0" err="1">
                  <a:solidFill>
                    <a:schemeClr val="accent3">
                      <a:lumMod val="50000"/>
                    </a:schemeClr>
                  </a:solidFill>
                </a:rPr>
                <a:t>CGameLogic</a:t>
              </a:r>
              <a:endParaRPr lang="zh-CN" altLang="en-US" sz="1400" b="1" dirty="0">
                <a:solidFill>
                  <a:schemeClr val="accent3">
                    <a:lumMod val="50000"/>
                  </a:schemeClr>
                </a:solidFill>
              </a:endParaRPr>
            </a:p>
            <a:p>
              <a:pPr lvl="0" algn="ctr" defTabSz="889000">
                <a:lnSpc>
                  <a:spcPct val="90000"/>
                </a:lnSpc>
                <a:spcBef>
                  <a:spcPct val="0"/>
                </a:spcBef>
                <a:spcAft>
                  <a:spcPct val="35000"/>
                </a:spcAft>
              </a:pPr>
              <a:r>
                <a:rPr lang="en-US" altLang="zh-CN" sz="1400" dirty="0">
                  <a:solidFill>
                    <a:srgbClr val="002060"/>
                  </a:solidFill>
                  <a:latin typeface="Times New Roman" panose="02020603050405020304" pitchFamily="18" charset="0"/>
                  <a:cs typeface="Times New Roman" panose="02020603050405020304" pitchFamily="18" charset="0"/>
                </a:rPr>
                <a:t>::</a:t>
              </a:r>
              <a:r>
                <a:rPr lang="en-US" altLang="zh-CN" sz="1400" dirty="0" err="1">
                  <a:solidFill>
                    <a:srgbClr val="002060"/>
                  </a:solidFill>
                  <a:latin typeface="Times New Roman" panose="02020603050405020304" pitchFamily="18" charset="0"/>
                  <a:cs typeface="Times New Roman" panose="02020603050405020304" pitchFamily="18" charset="0"/>
                </a:rPr>
                <a:t>IsLink</a:t>
              </a:r>
              <a:r>
                <a:rPr lang="en-US" altLang="zh-CN" sz="1400" dirty="0">
                  <a:solidFill>
                    <a:srgbClr val="002060"/>
                  </a:solidFill>
                  <a:latin typeface="Times New Roman" panose="02020603050405020304" pitchFamily="18" charset="0"/>
                  <a:cs typeface="Times New Roman" panose="02020603050405020304" pitchFamily="18" charset="0"/>
                </a:rPr>
                <a:t>()</a:t>
              </a:r>
              <a:endParaRPr lang="zh-CN" altLang="en-US" sz="1400" dirty="0">
                <a:solidFill>
                  <a:srgbClr val="002060"/>
                </a:solidFill>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3320562" y="5600086"/>
            <a:ext cx="1920252" cy="709468"/>
            <a:chOff x="308048" y="1248156"/>
            <a:chExt cx="3136104" cy="1069848"/>
          </a:xfrm>
          <a:solidFill>
            <a:schemeClr val="accent4">
              <a:lumMod val="75000"/>
            </a:schemeClr>
          </a:solidFill>
        </p:grpSpPr>
        <p:sp>
          <p:nvSpPr>
            <p:cNvPr id="79" name="圆角矩形 78"/>
            <p:cNvSpPr/>
            <p:nvPr/>
          </p:nvSpPr>
          <p:spPr>
            <a:xfrm>
              <a:off x="308050" y="1248156"/>
              <a:ext cx="3136102" cy="1069848"/>
            </a:xfrm>
            <a:prstGeom prst="roundRect">
              <a:avLst>
                <a:gd name="adj" fmla="val 10000"/>
              </a:avLst>
            </a:prstGeom>
            <a:solidFill>
              <a:srgbClr val="00B050"/>
            </a:solidFill>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80" name="圆角矩形 4"/>
            <p:cNvSpPr txBox="1"/>
            <p:nvPr/>
          </p:nvSpPr>
          <p:spPr>
            <a:xfrm>
              <a:off x="308048" y="1279491"/>
              <a:ext cx="2907660" cy="1007177"/>
            </a:xfrm>
            <a:prstGeom prst="rect">
              <a:avLst/>
            </a:prstGeom>
            <a:solidFill>
              <a:srgbClr val="00B050"/>
            </a:solidFill>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algn="ctr" defTabSz="889000">
                <a:lnSpc>
                  <a:spcPct val="90000"/>
                </a:lnSpc>
                <a:spcBef>
                  <a:spcPct val="0"/>
                </a:spcBef>
                <a:spcAft>
                  <a:spcPct val="35000"/>
                </a:spcAft>
              </a:pPr>
              <a:r>
                <a:rPr lang="en-US" altLang="zh-CN" sz="1400" b="1" dirty="0" err="1">
                  <a:solidFill>
                    <a:schemeClr val="accent3">
                      <a:lumMod val="50000"/>
                    </a:schemeClr>
                  </a:solidFill>
                </a:rPr>
                <a:t>CGameLogic</a:t>
              </a:r>
              <a:endParaRPr lang="zh-CN" altLang="en-US" sz="1400" b="1" dirty="0">
                <a:solidFill>
                  <a:schemeClr val="accent3">
                    <a:lumMod val="50000"/>
                  </a:schemeClr>
                </a:solidFill>
              </a:endParaRPr>
            </a:p>
            <a:p>
              <a:pPr lvl="0" algn="ctr" defTabSz="889000">
                <a:lnSpc>
                  <a:spcPct val="90000"/>
                </a:lnSpc>
                <a:spcBef>
                  <a:spcPct val="0"/>
                </a:spcBef>
                <a:spcAft>
                  <a:spcPct val="35000"/>
                </a:spcAft>
              </a:pPr>
              <a:r>
                <a:rPr lang="en-US" altLang="zh-CN" sz="1400" dirty="0">
                  <a:solidFill>
                    <a:srgbClr val="002060"/>
                  </a:solidFill>
                  <a:latin typeface="Times New Roman" panose="02020603050405020304" pitchFamily="18" charset="0"/>
                  <a:cs typeface="Times New Roman" panose="02020603050405020304" pitchFamily="18" charset="0"/>
                </a:rPr>
                <a:t>::</a:t>
              </a:r>
              <a:r>
                <a:rPr lang="en-US" altLang="zh-CN" sz="1400" dirty="0" err="1">
                  <a:solidFill>
                    <a:srgbClr val="002060"/>
                  </a:solidFill>
                  <a:latin typeface="Times New Roman" panose="02020603050405020304" pitchFamily="18" charset="0"/>
                  <a:cs typeface="Times New Roman" panose="02020603050405020304" pitchFamily="18" charset="0"/>
                </a:rPr>
                <a:t>InitMap</a:t>
              </a:r>
              <a:r>
                <a:rPr lang="en-US" altLang="zh-CN" sz="1400" dirty="0">
                  <a:solidFill>
                    <a:srgbClr val="002060"/>
                  </a:solidFill>
                  <a:latin typeface="Times New Roman" panose="02020603050405020304" pitchFamily="18" charset="0"/>
                  <a:cs typeface="Times New Roman" panose="02020603050405020304" pitchFamily="18" charset="0"/>
                </a:rPr>
                <a:t> ()</a:t>
              </a:r>
              <a:endParaRPr lang="zh-CN" altLang="en-US" sz="1400" dirty="0">
                <a:solidFill>
                  <a:srgbClr val="002060"/>
                </a:solidFill>
                <a:latin typeface="Times New Roman" panose="02020603050405020304" pitchFamily="18" charset="0"/>
                <a:cs typeface="Times New Roman" panose="02020603050405020304" pitchFamily="18" charset="0"/>
              </a:endParaRPr>
            </a:p>
          </p:txBody>
        </p:sp>
      </p:grpSp>
      <p:cxnSp>
        <p:nvCxnSpPr>
          <p:cNvPr id="82" name="直接箭头连接符 81"/>
          <p:cNvCxnSpPr>
            <a:stCxn id="64" idx="2"/>
            <a:endCxn id="79" idx="0"/>
          </p:cNvCxnSpPr>
          <p:nvPr/>
        </p:nvCxnSpPr>
        <p:spPr>
          <a:xfrm flipH="1">
            <a:off x="4280689" y="4820161"/>
            <a:ext cx="90794" cy="779925"/>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85" name="直接箭头连接符 84"/>
          <p:cNvCxnSpPr>
            <a:stCxn id="68" idx="2"/>
            <a:endCxn id="77" idx="0"/>
          </p:cNvCxnSpPr>
          <p:nvPr/>
        </p:nvCxnSpPr>
        <p:spPr>
          <a:xfrm>
            <a:off x="6428894" y="4823566"/>
            <a:ext cx="195053" cy="806013"/>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88" name="直接连接符 87"/>
          <p:cNvCxnSpPr/>
          <p:nvPr/>
        </p:nvCxnSpPr>
        <p:spPr>
          <a:xfrm>
            <a:off x="316360" y="3888242"/>
            <a:ext cx="12062012" cy="13447"/>
          </a:xfrm>
          <a:prstGeom prst="line">
            <a:avLst/>
          </a:prstGeom>
          <a:ln w="2857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9" name="直接连接符 88"/>
          <p:cNvCxnSpPr/>
          <p:nvPr/>
        </p:nvCxnSpPr>
        <p:spPr>
          <a:xfrm>
            <a:off x="64994" y="5231549"/>
            <a:ext cx="12062012" cy="13447"/>
          </a:xfrm>
          <a:prstGeom prst="line">
            <a:avLst/>
          </a:prstGeom>
          <a:ln w="28575" cap="flat" cmpd="sng" algn="ctr">
            <a:solidFill>
              <a:schemeClr val="accent5"/>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nvGrpSpPr>
          <p:cNvPr id="71" name="组合 70">
            <a:extLst>
              <a:ext uri="{FF2B5EF4-FFF2-40B4-BE49-F238E27FC236}">
                <a16:creationId xmlns:a16="http://schemas.microsoft.com/office/drawing/2014/main" id="{8115E5B7-32D2-4884-BCC9-C492A899BDE4}"/>
              </a:ext>
            </a:extLst>
          </p:cNvPr>
          <p:cNvGrpSpPr/>
          <p:nvPr/>
        </p:nvGrpSpPr>
        <p:grpSpPr>
          <a:xfrm>
            <a:off x="9901284" y="2125573"/>
            <a:ext cx="1615069" cy="795542"/>
            <a:chOff x="2610819" y="249149"/>
            <a:chExt cx="3289525" cy="610821"/>
          </a:xfrm>
        </p:grpSpPr>
        <p:sp>
          <p:nvSpPr>
            <p:cNvPr id="73" name="矩形 72">
              <a:extLst>
                <a:ext uri="{FF2B5EF4-FFF2-40B4-BE49-F238E27FC236}">
                  <a16:creationId xmlns:a16="http://schemas.microsoft.com/office/drawing/2014/main" id="{5E16D4E7-E4D7-4821-B952-43A2F8AB3EAD}"/>
                </a:ext>
              </a:extLst>
            </p:cNvPr>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4" name="文本框 73">
              <a:extLst>
                <a:ext uri="{FF2B5EF4-FFF2-40B4-BE49-F238E27FC236}">
                  <a16:creationId xmlns:a16="http://schemas.microsoft.com/office/drawing/2014/main" id="{0F986F9D-E89B-42C1-AFAC-DFC48B191552}"/>
                </a:ext>
              </a:extLst>
            </p:cNvPr>
            <p:cNvSpPr txBox="1"/>
            <p:nvPr/>
          </p:nvSpPr>
          <p:spPr>
            <a:xfrm>
              <a:off x="2610819" y="249149"/>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b="0" kern="1200" dirty="0"/>
                <a:t>参数设置页面</a:t>
              </a:r>
              <a:endParaRPr lang="en-US" altLang="zh-CN" sz="1600" b="0" kern="1200" dirty="0"/>
            </a:p>
            <a:p>
              <a:pPr lvl="0" algn="ctr" defTabSz="800100">
                <a:lnSpc>
                  <a:spcPct val="90000"/>
                </a:lnSpc>
                <a:spcBef>
                  <a:spcPct val="0"/>
                </a:spcBef>
                <a:spcAft>
                  <a:spcPct val="35000"/>
                </a:spcAft>
              </a:pPr>
              <a:r>
                <a:rPr lang="en-US" altLang="zh-CN" sz="1600" dirty="0" err="1"/>
                <a:t>CSettingDlg</a:t>
              </a:r>
              <a:endParaRPr lang="en-US" altLang="zh-CN" sz="1600" dirty="0"/>
            </a:p>
          </p:txBody>
        </p:sp>
      </p:grpSp>
      <p:cxnSp>
        <p:nvCxnSpPr>
          <p:cNvPr id="81" name="直接箭头连接符 80">
            <a:extLst>
              <a:ext uri="{FF2B5EF4-FFF2-40B4-BE49-F238E27FC236}">
                <a16:creationId xmlns:a16="http://schemas.microsoft.com/office/drawing/2014/main" id="{6D812D03-AC2F-4646-8FC7-8AFB7FFB10AB}"/>
              </a:ext>
            </a:extLst>
          </p:cNvPr>
          <p:cNvCxnSpPr>
            <a:cxnSpLocks/>
            <a:endCxn id="20" idx="1"/>
          </p:cNvCxnSpPr>
          <p:nvPr/>
        </p:nvCxnSpPr>
        <p:spPr>
          <a:xfrm flipV="1">
            <a:off x="2163682" y="996943"/>
            <a:ext cx="4265212" cy="57834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grpSp>
        <p:nvGrpSpPr>
          <p:cNvPr id="83" name="组合 82">
            <a:extLst>
              <a:ext uri="{FF2B5EF4-FFF2-40B4-BE49-F238E27FC236}">
                <a16:creationId xmlns:a16="http://schemas.microsoft.com/office/drawing/2014/main" id="{8CF0D599-08B8-40F8-AAB8-22417F5F75CF}"/>
              </a:ext>
            </a:extLst>
          </p:cNvPr>
          <p:cNvGrpSpPr/>
          <p:nvPr/>
        </p:nvGrpSpPr>
        <p:grpSpPr>
          <a:xfrm>
            <a:off x="696655" y="1104568"/>
            <a:ext cx="1573052" cy="849511"/>
            <a:chOff x="2544317" y="221687"/>
            <a:chExt cx="3356027" cy="638283"/>
          </a:xfrm>
        </p:grpSpPr>
        <p:sp>
          <p:nvSpPr>
            <p:cNvPr id="84" name="矩形 83">
              <a:extLst>
                <a:ext uri="{FF2B5EF4-FFF2-40B4-BE49-F238E27FC236}">
                  <a16:creationId xmlns:a16="http://schemas.microsoft.com/office/drawing/2014/main" id="{5AF5D191-9840-435A-B9B0-01C6B0E9E6ED}"/>
                </a:ext>
              </a:extLst>
            </p:cNvPr>
            <p:cNvSpPr/>
            <p:nvPr/>
          </p:nvSpPr>
          <p:spPr>
            <a:xfrm>
              <a:off x="2610819" y="249149"/>
              <a:ext cx="3289525" cy="610821"/>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6" name="文本框 85">
              <a:extLst>
                <a:ext uri="{FF2B5EF4-FFF2-40B4-BE49-F238E27FC236}">
                  <a16:creationId xmlns:a16="http://schemas.microsoft.com/office/drawing/2014/main" id="{F5AFD1F1-B9E8-473C-9156-FBEC671763D6}"/>
                </a:ext>
              </a:extLst>
            </p:cNvPr>
            <p:cNvSpPr txBox="1"/>
            <p:nvPr/>
          </p:nvSpPr>
          <p:spPr>
            <a:xfrm>
              <a:off x="2544317" y="221687"/>
              <a:ext cx="3289525" cy="61082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600" dirty="0"/>
                <a:t>程序入口</a:t>
              </a:r>
              <a:endParaRPr lang="en-US" altLang="zh-CN" sz="1600" dirty="0"/>
            </a:p>
            <a:p>
              <a:pPr lvl="0" algn="ctr" defTabSz="800100">
                <a:lnSpc>
                  <a:spcPct val="90000"/>
                </a:lnSpc>
                <a:spcBef>
                  <a:spcPct val="0"/>
                </a:spcBef>
                <a:spcAft>
                  <a:spcPct val="35000"/>
                </a:spcAft>
              </a:pPr>
              <a:r>
                <a:rPr lang="en-US" altLang="zh-CN" sz="1600" dirty="0"/>
                <a:t>CLLK2023 </a:t>
              </a:r>
              <a:endParaRPr lang="zh-CN" altLang="en-US" sz="1600" dirty="0"/>
            </a:p>
          </p:txBody>
        </p:sp>
      </p:grpSp>
      <p:cxnSp>
        <p:nvCxnSpPr>
          <p:cNvPr id="87" name="直接箭头连接符 86">
            <a:extLst>
              <a:ext uri="{FF2B5EF4-FFF2-40B4-BE49-F238E27FC236}">
                <a16:creationId xmlns:a16="http://schemas.microsoft.com/office/drawing/2014/main" id="{4619BEB3-9D6B-41D5-ABF1-1A3D479B8F8E}"/>
              </a:ext>
            </a:extLst>
          </p:cNvPr>
          <p:cNvCxnSpPr>
            <a:cxnSpLocks/>
            <a:stCxn id="19" idx="2"/>
            <a:endCxn id="74" idx="0"/>
          </p:cNvCxnSpPr>
          <p:nvPr/>
        </p:nvCxnSpPr>
        <p:spPr>
          <a:xfrm>
            <a:off x="7781362" y="1439973"/>
            <a:ext cx="2927457" cy="685600"/>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579091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系统实现</a:t>
            </a:r>
          </a:p>
        </p:txBody>
      </p:sp>
      <p:pic>
        <p:nvPicPr>
          <p:cNvPr id="3" name="图片 2">
            <a:extLst>
              <a:ext uri="{FF2B5EF4-FFF2-40B4-BE49-F238E27FC236}">
                <a16:creationId xmlns:a16="http://schemas.microsoft.com/office/drawing/2014/main" id="{1F171621-7105-452C-8FC4-5DDB3C7D80CD}"/>
              </a:ext>
            </a:extLst>
          </p:cNvPr>
          <p:cNvPicPr>
            <a:picLocks noChangeAspect="1"/>
          </p:cNvPicPr>
          <p:nvPr/>
        </p:nvPicPr>
        <p:blipFill>
          <a:blip r:embed="rId2"/>
          <a:stretch>
            <a:fillRect/>
          </a:stretch>
        </p:blipFill>
        <p:spPr>
          <a:xfrm>
            <a:off x="1234792" y="922002"/>
            <a:ext cx="2171429" cy="4066667"/>
          </a:xfrm>
          <a:prstGeom prst="rect">
            <a:avLst/>
          </a:prstGeom>
        </p:spPr>
      </p:pic>
      <p:pic>
        <p:nvPicPr>
          <p:cNvPr id="8" name="图片 7">
            <a:extLst>
              <a:ext uri="{FF2B5EF4-FFF2-40B4-BE49-F238E27FC236}">
                <a16:creationId xmlns:a16="http://schemas.microsoft.com/office/drawing/2014/main" id="{0BF2EAC6-2E48-4E57-B0DE-4DE82E30B754}"/>
              </a:ext>
            </a:extLst>
          </p:cNvPr>
          <p:cNvPicPr>
            <a:picLocks noChangeAspect="1"/>
          </p:cNvPicPr>
          <p:nvPr/>
        </p:nvPicPr>
        <p:blipFill>
          <a:blip r:embed="rId3"/>
          <a:stretch>
            <a:fillRect/>
          </a:stretch>
        </p:blipFill>
        <p:spPr>
          <a:xfrm>
            <a:off x="4581663" y="1074402"/>
            <a:ext cx="2209524" cy="3361905"/>
          </a:xfrm>
          <a:prstGeom prst="rect">
            <a:avLst/>
          </a:prstGeom>
        </p:spPr>
      </p:pic>
      <p:pic>
        <p:nvPicPr>
          <p:cNvPr id="9" name="图片 8">
            <a:extLst>
              <a:ext uri="{FF2B5EF4-FFF2-40B4-BE49-F238E27FC236}">
                <a16:creationId xmlns:a16="http://schemas.microsoft.com/office/drawing/2014/main" id="{36E02B5C-5B29-4A33-948A-CE22CC9CE8A9}"/>
              </a:ext>
            </a:extLst>
          </p:cNvPr>
          <p:cNvPicPr>
            <a:picLocks noChangeAspect="1"/>
          </p:cNvPicPr>
          <p:nvPr/>
        </p:nvPicPr>
        <p:blipFill rotWithShape="1">
          <a:blip r:embed="rId4"/>
          <a:srcRect r="3301"/>
          <a:stretch/>
        </p:blipFill>
        <p:spPr>
          <a:xfrm>
            <a:off x="7067286" y="1772867"/>
            <a:ext cx="2790464" cy="4400000"/>
          </a:xfrm>
          <a:prstGeom prst="rect">
            <a:avLst/>
          </a:prstGeom>
        </p:spPr>
      </p:pic>
    </p:spTree>
    <p:extLst>
      <p:ext uri="{BB962C8B-B14F-4D97-AF65-F5344CB8AC3E}">
        <p14:creationId xmlns:p14="http://schemas.microsoft.com/office/powerpoint/2010/main" val="1747612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zh-CN" altLang="en-US" dirty="0"/>
              <a:t>系统实现</a:t>
            </a:r>
          </a:p>
        </p:txBody>
      </p:sp>
      <p:pic>
        <p:nvPicPr>
          <p:cNvPr id="3" name="图片 2">
            <a:extLst>
              <a:ext uri="{FF2B5EF4-FFF2-40B4-BE49-F238E27FC236}">
                <a16:creationId xmlns:a16="http://schemas.microsoft.com/office/drawing/2014/main" id="{5A61F64B-09EE-4421-AB93-DA2FE633BAFE}"/>
              </a:ext>
            </a:extLst>
          </p:cNvPr>
          <p:cNvPicPr>
            <a:picLocks noChangeAspect="1"/>
          </p:cNvPicPr>
          <p:nvPr/>
        </p:nvPicPr>
        <p:blipFill>
          <a:blip r:embed="rId2"/>
          <a:stretch>
            <a:fillRect/>
          </a:stretch>
        </p:blipFill>
        <p:spPr>
          <a:xfrm>
            <a:off x="1228913" y="953755"/>
            <a:ext cx="3009524" cy="4390476"/>
          </a:xfrm>
          <a:prstGeom prst="rect">
            <a:avLst/>
          </a:prstGeom>
        </p:spPr>
      </p:pic>
      <p:pic>
        <p:nvPicPr>
          <p:cNvPr id="4" name="图片 3">
            <a:extLst>
              <a:ext uri="{FF2B5EF4-FFF2-40B4-BE49-F238E27FC236}">
                <a16:creationId xmlns:a16="http://schemas.microsoft.com/office/drawing/2014/main" id="{5E742E4F-BF41-496D-8C2C-D0DCC8DF27C6}"/>
              </a:ext>
            </a:extLst>
          </p:cNvPr>
          <p:cNvPicPr>
            <a:picLocks noChangeAspect="1"/>
          </p:cNvPicPr>
          <p:nvPr/>
        </p:nvPicPr>
        <p:blipFill>
          <a:blip r:embed="rId3"/>
          <a:stretch>
            <a:fillRect/>
          </a:stretch>
        </p:blipFill>
        <p:spPr>
          <a:xfrm>
            <a:off x="5382136" y="553755"/>
            <a:ext cx="2571429" cy="5190476"/>
          </a:xfrm>
          <a:prstGeom prst="rect">
            <a:avLst/>
          </a:prstGeom>
        </p:spPr>
      </p:pic>
    </p:spTree>
    <p:extLst>
      <p:ext uri="{BB962C8B-B14F-4D97-AF65-F5344CB8AC3E}">
        <p14:creationId xmlns:p14="http://schemas.microsoft.com/office/powerpoint/2010/main" val="239009897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null,&quot;Name&quot;:&quot;正常&quot;,&quot;HeaderHeight&quot;:10.0,&quot;FooterHeight&quot;:5.9999999999999973,&quot;SideMargin&quot;:5.5,&quot;TopMargin&quot;:0.0,&quot;BottomMargin&quot;:0.0,&quot;IntervalMargin&quot;:1.5,&quot;SettingType&quot;:&quot;System&quot;}"/>
</p:tagLst>
</file>

<file path=ppt/theme/theme1.xml><?xml version="1.0" encoding="utf-8"?>
<a:theme xmlns:a="http://schemas.openxmlformats.org/drawingml/2006/main" name="Office 主题​​">
  <a:themeElements>
    <a:clrScheme name="Office">
      <a:dk1>
        <a:srgbClr val="000000"/>
      </a:dk1>
      <a:lt1>
        <a:srgbClr val="FFFFFF"/>
      </a:lt1>
      <a:dk2>
        <a:srgbClr val="768395"/>
      </a:dk2>
      <a:lt2>
        <a:srgbClr val="F0F0F0"/>
      </a:lt2>
      <a:accent1>
        <a:srgbClr val="004E95"/>
      </a:accent1>
      <a:accent2>
        <a:srgbClr val="FAA519"/>
      </a:accent2>
      <a:accent3>
        <a:srgbClr val="3889F5"/>
      </a:accent3>
      <a:accent4>
        <a:srgbClr val="40C18C"/>
      </a:accent4>
      <a:accent5>
        <a:srgbClr val="FF7473"/>
      </a:accent5>
      <a:accent6>
        <a:srgbClr val="3BC0F7"/>
      </a:accent6>
      <a:hlink>
        <a:srgbClr val="4472C4"/>
      </a:hlink>
      <a:folHlink>
        <a:srgbClr val="BFBFBF"/>
      </a:folHlink>
    </a:clrScheme>
    <a:fontScheme name="o310zrte">
      <a:majorFont>
        <a:latin typeface="Arial" panose="020F0302020204030204"/>
        <a:ea typeface="Microsoft YaHei"/>
        <a:cs typeface=""/>
      </a:majorFont>
      <a:minorFont>
        <a:latin typeface="Arial" panose="020F0502020204030204"/>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864</TotalTime>
  <Words>939</Words>
  <Application>Microsoft Office PowerPoint</Application>
  <PresentationFormat>宽屏</PresentationFormat>
  <Paragraphs>123</Paragraphs>
  <Slides>11</Slides>
  <Notes>2</Notes>
  <HiddenSlides>0</HiddenSlides>
  <MMClips>0</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11</vt:i4>
      </vt:variant>
    </vt:vector>
  </HeadingPairs>
  <TitlesOfParts>
    <vt:vector size="28" baseType="lpstr">
      <vt:lpstr>微软雅黑</vt:lpstr>
      <vt:lpstr>Segoe UI Light</vt:lpstr>
      <vt:lpstr>Calibri</vt:lpstr>
      <vt:lpstr>Helvetica Neue</vt:lpstr>
      <vt:lpstr>Impact</vt:lpstr>
      <vt:lpstr>-apple-system</vt:lpstr>
      <vt:lpstr>Arial</vt:lpstr>
      <vt:lpstr>Century Gothic</vt:lpstr>
      <vt:lpstr>微软雅黑</vt:lpstr>
      <vt:lpstr>Segoe UI</vt:lpstr>
      <vt:lpstr>宋体</vt:lpstr>
      <vt:lpstr>Arial Black</vt:lpstr>
      <vt:lpstr>Times New Roman</vt:lpstr>
      <vt:lpstr>思源黑体 CN Normal</vt:lpstr>
      <vt:lpstr>等线</vt:lpstr>
      <vt:lpstr>Office 主题​​</vt:lpstr>
      <vt:lpstr>1_OfficePLUS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NAN ZHU</dc:creator>
  <cp:lastModifiedBy>Shirley Liu</cp:lastModifiedBy>
  <cp:revision>81</cp:revision>
  <dcterms:created xsi:type="dcterms:W3CDTF">2019-04-07T10:33:46Z</dcterms:created>
  <dcterms:modified xsi:type="dcterms:W3CDTF">2024-03-20T13:12:44Z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2019-04-12T09:15:45.5347081Z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45d3b330-8b14-4119-9e41-f056822d04b0</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